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1"/>
  </p:notesMasterIdLst>
  <p:sldIdLst>
    <p:sldId id="256" r:id="rId2"/>
    <p:sldId id="289" r:id="rId3"/>
    <p:sldId id="259" r:id="rId4"/>
    <p:sldId id="290" r:id="rId5"/>
    <p:sldId id="284" r:id="rId6"/>
    <p:sldId id="263" r:id="rId7"/>
    <p:sldId id="258" r:id="rId8"/>
    <p:sldId id="260" r:id="rId9"/>
    <p:sldId id="268" r:id="rId10"/>
  </p:sldIdLst>
  <p:sldSz cx="9144000" cy="5143500" type="screen16x9"/>
  <p:notesSz cx="6858000" cy="9144000"/>
  <p:embeddedFontLst>
    <p:embeddedFont>
      <p:font typeface="Barlow" panose="020B0604020202020204" charset="0"/>
      <p:regular r:id="rId12"/>
      <p:bold r:id="rId13"/>
      <p:italic r:id="rId14"/>
      <p:boldItalic r:id="rId15"/>
    </p:embeddedFont>
    <p:embeddedFont>
      <p:font typeface="Barlow Semi Condensed" panose="020B0604020202020204" charset="0"/>
      <p:regular r:id="rId16"/>
      <p:bold r:id="rId17"/>
      <p:italic r:id="rId18"/>
      <p:boldItalic r:id="rId19"/>
    </p:embeddedFont>
    <p:embeddedFont>
      <p:font typeface="Barlow Semi Condensed Medium" panose="020B0604020202020204" charset="0"/>
      <p:regular r:id="rId20"/>
      <p:italic r:id="rId21"/>
    </p:embeddedFont>
    <p:embeddedFont>
      <p:font typeface="Bebas Neue" panose="020B0604020202020204" charset="0"/>
      <p:regular r:id="rId22"/>
    </p:embeddedFont>
    <p:embeddedFont>
      <p:font typeface="Nunito Light" panose="020B0604020202020204" charset="0"/>
      <p:regular r:id="rId23"/>
      <p:italic r:id="rId24"/>
    </p:embeddedFont>
    <p:embeddedFont>
      <p:font typeface="Playfair Display ExtraBold" panose="020B0604020202020204" charset="0"/>
      <p:bold r:id="rId25"/>
      <p:boldItalic r:id="rId26"/>
    </p:embeddedFont>
    <p:embeddedFont>
      <p:font typeface="Roboto" panose="020B0604020202020204" charset="0"/>
      <p:regular r:id="rId27"/>
      <p:bold r:id="rId28"/>
      <p:italic r:id="rId29"/>
      <p:boldItalic r:id="rId30"/>
    </p:embeddedFont>
    <p:embeddedFont>
      <p:font typeface="Share Tech Mono" panose="020B0604020202020204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1121E"/>
    <a:srgbClr val="8ECAE6"/>
    <a:srgbClr val="000000"/>
    <a:srgbClr val="E7C2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84891B-A91B-46CE-90B1-D1ED1B994CE7}">
  <a:tblStyle styleId="{A184891B-A91B-46CE-90B1-D1ED1B994C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65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75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804e9800b4_0_8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804e9800b4_0_8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" name="Google Shape;2261;g136e9380871_3_26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" name="Google Shape;2262;g136e9380871_3_26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3c8230601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3c8230601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c823060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c823060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44925" y="937300"/>
            <a:ext cx="6254700" cy="250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307675" y="3440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title"/>
          </p:nvPr>
        </p:nvSpPr>
        <p:spPr>
          <a:xfrm>
            <a:off x="2347938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subTitle" idx="1"/>
          </p:nvPr>
        </p:nvSpPr>
        <p:spPr>
          <a:xfrm>
            <a:off x="2347900" y="16714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 by </a:t>
            </a:r>
            <a:r>
              <a:rPr lang="en" sz="1200" b="1">
                <a:solidFill>
                  <a:schemeClr val="hlink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3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3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6" name="Google Shape;626;p13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7" name="Google Shape;627;p13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28" name="Google Shape;628;p13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29" name="Google Shape;629;p13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0" name="Google Shape;630;p13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1" name="Google Shape;631;p13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632" name="Google Shape;632;p13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633" name="Google Shape;633;p13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4" name="Google Shape;634;p13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5" name="Google Shape;635;p13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6" name="Google Shape;636;p13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700698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41325" y="-17850"/>
            <a:ext cx="4028100" cy="5179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>
            <a:off x="260175" y="320513"/>
            <a:ext cx="8623650" cy="4531050"/>
            <a:chOff x="260175" y="320513"/>
            <a:chExt cx="8623650" cy="4531050"/>
          </a:xfrm>
        </p:grpSpPr>
        <p:sp>
          <p:nvSpPr>
            <p:cNvPr id="11" name="Google Shape;11;p2"/>
            <p:cNvSpPr/>
            <p:nvPr/>
          </p:nvSpPr>
          <p:spPr>
            <a:xfrm>
              <a:off x="8746125" y="320513"/>
              <a:ext cx="137700" cy="137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8632041" y="3247910"/>
              <a:ext cx="216300" cy="965800"/>
              <a:chOff x="4664716" y="3950185"/>
              <a:chExt cx="216300" cy="965800"/>
            </a:xfrm>
          </p:grpSpPr>
          <p:sp>
            <p:nvSpPr>
              <p:cNvPr id="13" name="Google Shape;13;p2"/>
              <p:cNvSpPr/>
              <p:nvPr/>
            </p:nvSpPr>
            <p:spPr>
              <a:xfrm rot="-5400000">
                <a:off x="4664716" y="4699685"/>
                <a:ext cx="216300" cy="216300"/>
              </a:xfrm>
              <a:prstGeom prst="ellipse">
                <a:avLst/>
              </a:prstGeom>
              <a:solidFill>
                <a:srgbClr val="BA68C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4738252" y="3950185"/>
                <a:ext cx="69000" cy="795600"/>
              </a:xfrm>
              <a:prstGeom prst="triangle">
                <a:avLst>
                  <a:gd name="adj" fmla="val 50000"/>
                </a:avLst>
              </a:prstGeom>
              <a:gradFill>
                <a:gsLst>
                  <a:gs pos="0">
                    <a:schemeClr val="accent4"/>
                  </a:gs>
                  <a:gs pos="80000">
                    <a:srgbClr val="BA68C8">
                      <a:alpha val="0"/>
                    </a:srgbClr>
                  </a:gs>
                  <a:gs pos="100000">
                    <a:srgbClr val="BA68C8">
                      <a:alpha val="0"/>
                    </a:srgbClr>
                  </a:gs>
                </a:gsLst>
                <a:lin ang="16200038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" name="Google Shape;15;p2"/>
            <p:cNvSpPr/>
            <p:nvPr/>
          </p:nvSpPr>
          <p:spPr>
            <a:xfrm>
              <a:off x="260175" y="4713863"/>
              <a:ext cx="137700" cy="137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8746125" y="320513"/>
            <a:ext cx="137700" cy="137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632041" y="3247910"/>
            <a:ext cx="216300" cy="965800"/>
            <a:chOff x="4664716" y="3950185"/>
            <a:chExt cx="216300" cy="9658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4664716" y="4699685"/>
              <a:ext cx="216300" cy="216300"/>
            </a:xfrm>
            <a:prstGeom prst="ellipse">
              <a:avLst/>
            </a:pr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738252" y="3950185"/>
              <a:ext cx="69000" cy="7956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4"/>
                </a:gs>
                <a:gs pos="80000">
                  <a:srgbClr val="BA68C8">
                    <a:alpha val="0"/>
                  </a:srgbClr>
                </a:gs>
                <a:gs pos="100000">
                  <a:srgbClr val="BA68C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4664725" y="1250000"/>
            <a:ext cx="3770100" cy="154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5326952" y="2834125"/>
            <a:ext cx="2445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2"/>
          </p:nvPr>
        </p:nvSpPr>
        <p:spPr>
          <a:xfrm>
            <a:off x="4664737" y="4608575"/>
            <a:ext cx="3770100" cy="3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1">
                <a:solidFill>
                  <a:schemeClr val="accent6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title" idx="3" hasCustomPrompt="1"/>
          </p:nvPr>
        </p:nvSpPr>
        <p:spPr>
          <a:xfrm>
            <a:off x="4664725" y="215825"/>
            <a:ext cx="3770100" cy="3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2704459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/>
          <p:nvPr/>
        </p:nvSpPr>
        <p:spPr>
          <a:xfrm flipH="1">
            <a:off x="5115875" y="-17850"/>
            <a:ext cx="4061100" cy="5179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6"/>
          <p:cNvSpPr/>
          <p:nvPr/>
        </p:nvSpPr>
        <p:spPr>
          <a:xfrm>
            <a:off x="8746125" y="320513"/>
            <a:ext cx="137700" cy="137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title"/>
          </p:nvPr>
        </p:nvSpPr>
        <p:spPr>
          <a:xfrm>
            <a:off x="713225" y="830325"/>
            <a:ext cx="3858900" cy="14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200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6" name="Google Shape;136;p16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014775"/>
            <a:ext cx="1297500" cy="12984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7" name="Google Shape;137;p16"/>
          <p:cNvSpPr txBox="1">
            <a:spLocks noGrp="1"/>
          </p:cNvSpPr>
          <p:nvPr>
            <p:ph type="subTitle" idx="1"/>
          </p:nvPr>
        </p:nvSpPr>
        <p:spPr>
          <a:xfrm>
            <a:off x="713225" y="2380200"/>
            <a:ext cx="2457900" cy="57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7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8" name="Google Shape;138;p16"/>
          <p:cNvSpPr txBox="1">
            <a:spLocks noGrp="1"/>
          </p:cNvSpPr>
          <p:nvPr>
            <p:ph type="subTitle" idx="3"/>
          </p:nvPr>
        </p:nvSpPr>
        <p:spPr>
          <a:xfrm>
            <a:off x="4660687" y="4608575"/>
            <a:ext cx="3770100" cy="3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1">
                <a:solidFill>
                  <a:schemeClr val="accent6"/>
                </a:solidFill>
                <a:latin typeface="Share Tech Mono"/>
                <a:ea typeface="Share Tech Mono"/>
                <a:cs typeface="Share Tech Mono"/>
                <a:sym typeface="Share Tech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9pPr>
          </a:lstStyle>
          <a:p>
            <a:endParaRPr/>
          </a:p>
        </p:txBody>
      </p:sp>
      <p:sp>
        <p:nvSpPr>
          <p:cNvPr id="139" name="Google Shape;139;p16"/>
          <p:cNvSpPr txBox="1">
            <a:spLocks noGrp="1"/>
          </p:cNvSpPr>
          <p:nvPr>
            <p:ph type="title" idx="4" hasCustomPrompt="1"/>
          </p:nvPr>
        </p:nvSpPr>
        <p:spPr>
          <a:xfrm>
            <a:off x="713225" y="215825"/>
            <a:ext cx="3770100" cy="3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80093"/>
              </a:buClr>
              <a:buSzPts val="1400"/>
              <a:buFont typeface="Barlow"/>
              <a:buNone/>
              <a:defRPr sz="1400">
                <a:solidFill>
                  <a:srgbClr val="380093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6"/>
          <p:cNvSpPr/>
          <p:nvPr/>
        </p:nvSpPr>
        <p:spPr>
          <a:xfrm>
            <a:off x="260175" y="4713863"/>
            <a:ext cx="137700" cy="1377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4541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705475" y="3075100"/>
            <a:ext cx="6161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30939" y="1536024"/>
            <a:ext cx="1463400" cy="84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705600" y="3855550"/>
            <a:ext cx="61617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>
            <a:spLocks noGrp="1"/>
          </p:cNvSpPr>
          <p:nvPr>
            <p:ph type="pic" idx="2"/>
          </p:nvPr>
        </p:nvSpPr>
        <p:spPr>
          <a:xfrm>
            <a:off x="5083975" y="537575"/>
            <a:ext cx="30201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8520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subTitle" idx="1"/>
          </p:nvPr>
        </p:nvSpPr>
        <p:spPr>
          <a:xfrm>
            <a:off x="720000" y="1150025"/>
            <a:ext cx="3852000" cy="3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288250"/>
            <a:ext cx="6576000" cy="197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subTitle" idx="1"/>
          </p:nvPr>
        </p:nvSpPr>
        <p:spPr>
          <a:xfrm>
            <a:off x="1284000" y="3259075"/>
            <a:ext cx="65760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title" idx="2"/>
          </p:nvPr>
        </p:nvSpPr>
        <p:spPr>
          <a:xfrm>
            <a:off x="937625" y="23683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subTitle" idx="1"/>
          </p:nvPr>
        </p:nvSpPr>
        <p:spPr>
          <a:xfrm>
            <a:off x="937625" y="2746761"/>
            <a:ext cx="21753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title" idx="3"/>
          </p:nvPr>
        </p:nvSpPr>
        <p:spPr>
          <a:xfrm>
            <a:off x="3484346" y="23683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subTitle" idx="4"/>
          </p:nvPr>
        </p:nvSpPr>
        <p:spPr>
          <a:xfrm>
            <a:off x="3484346" y="2746761"/>
            <a:ext cx="21753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5"/>
          </p:nvPr>
        </p:nvSpPr>
        <p:spPr>
          <a:xfrm>
            <a:off x="6031073" y="2368396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ubTitle" idx="6"/>
          </p:nvPr>
        </p:nvSpPr>
        <p:spPr>
          <a:xfrm>
            <a:off x="6031073" y="2746761"/>
            <a:ext cx="2175300" cy="12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7" hasCustomPrompt="1"/>
          </p:nvPr>
        </p:nvSpPr>
        <p:spPr>
          <a:xfrm>
            <a:off x="1657925" y="1774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8" hasCustomPrompt="1"/>
          </p:nvPr>
        </p:nvSpPr>
        <p:spPr>
          <a:xfrm>
            <a:off x="4204646" y="1774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9" hasCustomPrompt="1"/>
          </p:nvPr>
        </p:nvSpPr>
        <p:spPr>
          <a:xfrm>
            <a:off x="6751373" y="177477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>
            <a:spLocks noGrp="1"/>
          </p:cNvSpPr>
          <p:nvPr>
            <p:ph type="pic" idx="2"/>
          </p:nvPr>
        </p:nvSpPr>
        <p:spPr>
          <a:xfrm>
            <a:off x="983000" y="1346675"/>
            <a:ext cx="2755200" cy="32607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3840500" y="1343350"/>
            <a:ext cx="4590300" cy="32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1pPr>
            <a:lvl2pPr lvl="1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1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1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layfair Display ExtraBold"/>
              <a:buNone/>
              <a:defRPr sz="3500">
                <a:solidFill>
                  <a:schemeClr val="dk1"/>
                </a:solidFill>
                <a:latin typeface="Playfair Display ExtraBold"/>
                <a:ea typeface="Playfair Display ExtraBold"/>
                <a:cs typeface="Playfair Display ExtraBold"/>
                <a:sym typeface="Playfair Display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59" r:id="rId8"/>
    <p:sldLayoutId id="2147483660" r:id="rId9"/>
    <p:sldLayoutId id="2147483663" r:id="rId10"/>
    <p:sldLayoutId id="2147483669" r:id="rId11"/>
    <p:sldLayoutId id="2147483670" r:id="rId12"/>
    <p:sldLayoutId id="214748367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/>
          <p:nvPr/>
        </p:nvSpPr>
        <p:spPr>
          <a:xfrm>
            <a:off x="2684850" y="539500"/>
            <a:ext cx="3774300" cy="3774300"/>
          </a:xfrm>
          <a:prstGeom prst="ellipse">
            <a:avLst/>
          </a:prstGeom>
          <a:solidFill>
            <a:srgbClr val="8ECAE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ctrTitle"/>
          </p:nvPr>
        </p:nvSpPr>
        <p:spPr>
          <a:xfrm>
            <a:off x="1444650" y="1394025"/>
            <a:ext cx="6254700" cy="181391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SKY DEVELOPMENT</a:t>
            </a:r>
            <a:endParaRPr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2" name="Google Shape;82;p22"/>
          <p:cNvSpPr txBox="1">
            <a:spLocks noGrp="1"/>
          </p:cNvSpPr>
          <p:nvPr>
            <p:ph type="subTitle" idx="1"/>
          </p:nvPr>
        </p:nvSpPr>
        <p:spPr>
          <a:xfrm>
            <a:off x="2307675" y="344020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 dirty="0">
                <a:solidFill>
                  <a:schemeClr val="tx2"/>
                </a:solidFill>
              </a:rPr>
              <a:t>O</a:t>
            </a:r>
            <a:r>
              <a:rPr lang="en" u="sng" dirty="0">
                <a:solidFill>
                  <a:schemeClr val="tx2"/>
                </a:solidFill>
              </a:rPr>
              <a:t> céu é o limite.</a:t>
            </a:r>
            <a:endParaRPr u="sng" dirty="0">
              <a:solidFill>
                <a:schemeClr val="tx2"/>
              </a:solidFill>
            </a:endParaRPr>
          </a:p>
        </p:txBody>
      </p:sp>
      <p:grpSp>
        <p:nvGrpSpPr>
          <p:cNvPr id="83" name="Google Shape;83;p22"/>
          <p:cNvGrpSpPr/>
          <p:nvPr/>
        </p:nvGrpSpPr>
        <p:grpSpPr>
          <a:xfrm>
            <a:off x="6967625" y="394825"/>
            <a:ext cx="2582400" cy="289350"/>
            <a:chOff x="6967625" y="394825"/>
            <a:chExt cx="2582400" cy="289350"/>
          </a:xfrm>
        </p:grpSpPr>
        <p:sp>
          <p:nvSpPr>
            <p:cNvPr id="84" name="Google Shape;84;p22"/>
            <p:cNvSpPr/>
            <p:nvPr/>
          </p:nvSpPr>
          <p:spPr>
            <a:xfrm rot="-5400000">
              <a:off x="6967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2"/>
            <p:cNvSpPr/>
            <p:nvPr/>
          </p:nvSpPr>
          <p:spPr>
            <a:xfrm rot="-5400000">
              <a:off x="6967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2"/>
            <p:cNvSpPr/>
            <p:nvPr/>
          </p:nvSpPr>
          <p:spPr>
            <a:xfrm rot="-5400000">
              <a:off x="7158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2"/>
            <p:cNvSpPr/>
            <p:nvPr/>
          </p:nvSpPr>
          <p:spPr>
            <a:xfrm rot="-5400000">
              <a:off x="7158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2"/>
            <p:cNvSpPr/>
            <p:nvPr/>
          </p:nvSpPr>
          <p:spPr>
            <a:xfrm rot="-5400000">
              <a:off x="7348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2"/>
            <p:cNvSpPr/>
            <p:nvPr/>
          </p:nvSpPr>
          <p:spPr>
            <a:xfrm rot="-5400000">
              <a:off x="7348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2"/>
            <p:cNvSpPr/>
            <p:nvPr/>
          </p:nvSpPr>
          <p:spPr>
            <a:xfrm rot="-5400000">
              <a:off x="7539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2"/>
            <p:cNvSpPr/>
            <p:nvPr/>
          </p:nvSpPr>
          <p:spPr>
            <a:xfrm rot="-5400000">
              <a:off x="7539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2"/>
            <p:cNvSpPr/>
            <p:nvPr/>
          </p:nvSpPr>
          <p:spPr>
            <a:xfrm rot="-5400000">
              <a:off x="7729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2"/>
            <p:cNvSpPr/>
            <p:nvPr/>
          </p:nvSpPr>
          <p:spPr>
            <a:xfrm rot="-5400000">
              <a:off x="7729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2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2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2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2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2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2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2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2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2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2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2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2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2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2"/>
            <p:cNvSpPr/>
            <p:nvPr/>
          </p:nvSpPr>
          <p:spPr>
            <a:xfrm rot="-54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2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2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2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2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2" name="Google Shape;112;p22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13" name="Google Shape;113;p22"/>
          <p:cNvGrpSpPr/>
          <p:nvPr/>
        </p:nvGrpSpPr>
        <p:grpSpPr>
          <a:xfrm>
            <a:off x="1155575" y="394833"/>
            <a:ext cx="289350" cy="867900"/>
            <a:chOff x="1006725" y="1731408"/>
            <a:chExt cx="289350" cy="867900"/>
          </a:xfrm>
        </p:grpSpPr>
        <p:sp>
          <p:nvSpPr>
            <p:cNvPr id="114" name="Google Shape;114;p22"/>
            <p:cNvSpPr/>
            <p:nvPr/>
          </p:nvSpPr>
          <p:spPr>
            <a:xfrm>
              <a:off x="1006725" y="1731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2"/>
            <p:cNvSpPr/>
            <p:nvPr/>
          </p:nvSpPr>
          <p:spPr>
            <a:xfrm>
              <a:off x="1190175" y="1731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2"/>
            <p:cNvSpPr/>
            <p:nvPr/>
          </p:nvSpPr>
          <p:spPr>
            <a:xfrm>
              <a:off x="1006725" y="1921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1190175" y="1921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1006725" y="2112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1190175" y="2112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2"/>
            <p:cNvSpPr/>
            <p:nvPr/>
          </p:nvSpPr>
          <p:spPr>
            <a:xfrm>
              <a:off x="1006725" y="2302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2"/>
            <p:cNvSpPr/>
            <p:nvPr/>
          </p:nvSpPr>
          <p:spPr>
            <a:xfrm>
              <a:off x="1190175" y="23029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2"/>
            <p:cNvSpPr/>
            <p:nvPr/>
          </p:nvSpPr>
          <p:spPr>
            <a:xfrm>
              <a:off x="1006725" y="2493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2"/>
            <p:cNvSpPr/>
            <p:nvPr/>
          </p:nvSpPr>
          <p:spPr>
            <a:xfrm>
              <a:off x="1190175" y="2493408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6" name="Google Shape;2106;p37"/>
          <p:cNvGrpSpPr/>
          <p:nvPr/>
        </p:nvGrpSpPr>
        <p:grpSpPr>
          <a:xfrm>
            <a:off x="748001" y="369416"/>
            <a:ext cx="635100" cy="734640"/>
            <a:chOff x="731647" y="573573"/>
            <a:chExt cx="635100" cy="734640"/>
          </a:xfrm>
        </p:grpSpPr>
        <p:sp>
          <p:nvSpPr>
            <p:cNvPr id="2108" name="Google Shape;2108;p37"/>
            <p:cNvSpPr/>
            <p:nvPr/>
          </p:nvSpPr>
          <p:spPr>
            <a:xfrm>
              <a:off x="731647" y="573573"/>
              <a:ext cx="635100" cy="635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10" name="Google Shape;2110;p37"/>
            <p:cNvGrpSpPr/>
            <p:nvPr/>
          </p:nvGrpSpPr>
          <p:grpSpPr>
            <a:xfrm>
              <a:off x="961679" y="1281213"/>
              <a:ext cx="175013" cy="27000"/>
              <a:chOff x="5662375" y="212375"/>
              <a:chExt cx="175013" cy="27000"/>
            </a:xfrm>
          </p:grpSpPr>
          <p:sp>
            <p:nvSpPr>
              <p:cNvPr id="2111" name="Google Shape;2111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2" name="Google Shape;2112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13" name="Google Shape;2113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3" name="Google Shape;2117;p37">
            <a:extLst>
              <a:ext uri="{FF2B5EF4-FFF2-40B4-BE49-F238E27FC236}">
                <a16:creationId xmlns:a16="http://schemas.microsoft.com/office/drawing/2014/main" id="{88DED355-4B9A-3630-87EA-5228C02D2D4C}"/>
              </a:ext>
            </a:extLst>
          </p:cNvPr>
          <p:cNvSpPr/>
          <p:nvPr/>
        </p:nvSpPr>
        <p:spPr>
          <a:xfrm>
            <a:off x="829885" y="454166"/>
            <a:ext cx="465600" cy="4656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37"/>
          <p:cNvGrpSpPr/>
          <p:nvPr/>
        </p:nvGrpSpPr>
        <p:grpSpPr>
          <a:xfrm>
            <a:off x="4620821" y="1396167"/>
            <a:ext cx="4430405" cy="3106404"/>
            <a:chOff x="862950" y="825025"/>
            <a:chExt cx="5862650" cy="4111175"/>
          </a:xfrm>
        </p:grpSpPr>
        <p:sp>
          <p:nvSpPr>
            <p:cNvPr id="1897" name="Google Shape;1897;p37"/>
            <p:cNvSpPr/>
            <p:nvPr/>
          </p:nvSpPr>
          <p:spPr>
            <a:xfrm>
              <a:off x="918425" y="825150"/>
              <a:ext cx="5767425" cy="4096250"/>
            </a:xfrm>
            <a:custGeom>
              <a:avLst/>
              <a:gdLst/>
              <a:ahLst/>
              <a:cxnLst/>
              <a:rect l="l" t="t" r="r" b="b"/>
              <a:pathLst>
                <a:path w="230697" h="163850" extrusionOk="0">
                  <a:moveTo>
                    <a:pt x="157748" y="1"/>
                  </a:moveTo>
                  <a:cubicBezTo>
                    <a:pt x="156487" y="1"/>
                    <a:pt x="155194" y="95"/>
                    <a:pt x="153872" y="291"/>
                  </a:cubicBezTo>
                  <a:cubicBezTo>
                    <a:pt x="131689" y="3582"/>
                    <a:pt x="136421" y="27649"/>
                    <a:pt x="125589" y="31421"/>
                  </a:cubicBezTo>
                  <a:cubicBezTo>
                    <a:pt x="124301" y="31860"/>
                    <a:pt x="122988" y="32046"/>
                    <a:pt x="121638" y="32046"/>
                  </a:cubicBezTo>
                  <a:cubicBezTo>
                    <a:pt x="117991" y="32046"/>
                    <a:pt x="114070" y="30689"/>
                    <a:pt x="109618" y="29313"/>
                  </a:cubicBezTo>
                  <a:cubicBezTo>
                    <a:pt x="105161" y="27947"/>
                    <a:pt x="100166" y="26580"/>
                    <a:pt x="94401" y="26580"/>
                  </a:cubicBezTo>
                  <a:cubicBezTo>
                    <a:pt x="90029" y="26580"/>
                    <a:pt x="85215" y="27366"/>
                    <a:pt x="79856" y="29535"/>
                  </a:cubicBezTo>
                  <a:cubicBezTo>
                    <a:pt x="57711" y="38482"/>
                    <a:pt x="59116" y="97413"/>
                    <a:pt x="48727" y="108726"/>
                  </a:cubicBezTo>
                  <a:cubicBezTo>
                    <a:pt x="46581" y="111073"/>
                    <a:pt x="44248" y="111937"/>
                    <a:pt x="41789" y="111937"/>
                  </a:cubicBezTo>
                  <a:cubicBezTo>
                    <a:pt x="38362" y="111937"/>
                    <a:pt x="34691" y="110258"/>
                    <a:pt x="30944" y="108578"/>
                  </a:cubicBezTo>
                  <a:cubicBezTo>
                    <a:pt x="27216" y="106926"/>
                    <a:pt x="23402" y="105261"/>
                    <a:pt x="19663" y="105261"/>
                  </a:cubicBezTo>
                  <a:cubicBezTo>
                    <a:pt x="16878" y="105261"/>
                    <a:pt x="14134" y="106185"/>
                    <a:pt x="11498" y="108726"/>
                  </a:cubicBezTo>
                  <a:cubicBezTo>
                    <a:pt x="0" y="119781"/>
                    <a:pt x="555" y="159117"/>
                    <a:pt x="665" y="163850"/>
                  </a:cubicBezTo>
                  <a:lnTo>
                    <a:pt x="230696" y="163850"/>
                  </a:lnTo>
                  <a:lnTo>
                    <a:pt x="230696" y="157269"/>
                  </a:lnTo>
                  <a:cubicBezTo>
                    <a:pt x="230696" y="152093"/>
                    <a:pt x="226445" y="147361"/>
                    <a:pt x="222193" y="142665"/>
                  </a:cubicBezTo>
                  <a:cubicBezTo>
                    <a:pt x="217979" y="137933"/>
                    <a:pt x="225521" y="112941"/>
                    <a:pt x="225964" y="92200"/>
                  </a:cubicBezTo>
                  <a:cubicBezTo>
                    <a:pt x="226328" y="76521"/>
                    <a:pt x="220754" y="69209"/>
                    <a:pt x="214147" y="69209"/>
                  </a:cubicBezTo>
                  <a:cubicBezTo>
                    <a:pt x="212014" y="69209"/>
                    <a:pt x="209773" y="69971"/>
                    <a:pt x="207590" y="71460"/>
                  </a:cubicBezTo>
                  <a:cubicBezTo>
                    <a:pt x="206669" y="72091"/>
                    <a:pt x="205798" y="72383"/>
                    <a:pt x="204974" y="72383"/>
                  </a:cubicBezTo>
                  <a:cubicBezTo>
                    <a:pt x="197788" y="72383"/>
                    <a:pt x="194148" y="50178"/>
                    <a:pt x="192025" y="37077"/>
                  </a:cubicBezTo>
                  <a:cubicBezTo>
                    <a:pt x="189835" y="23311"/>
                    <a:pt x="177610" y="1"/>
                    <a:pt x="1577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934125" y="825025"/>
              <a:ext cx="5751725" cy="4096375"/>
            </a:xfrm>
            <a:custGeom>
              <a:avLst/>
              <a:gdLst/>
              <a:ahLst/>
              <a:cxnLst/>
              <a:rect l="l" t="t" r="r" b="b"/>
              <a:pathLst>
                <a:path w="230069" h="163855" extrusionOk="0">
                  <a:moveTo>
                    <a:pt x="157126" y="0"/>
                  </a:moveTo>
                  <a:cubicBezTo>
                    <a:pt x="155832" y="0"/>
                    <a:pt x="154538" y="111"/>
                    <a:pt x="153244" y="296"/>
                  </a:cubicBezTo>
                  <a:cubicBezTo>
                    <a:pt x="131061" y="3587"/>
                    <a:pt x="135793" y="27654"/>
                    <a:pt x="124961" y="31426"/>
                  </a:cubicBezTo>
                  <a:cubicBezTo>
                    <a:pt x="123667" y="31869"/>
                    <a:pt x="122336" y="32054"/>
                    <a:pt x="121005" y="32054"/>
                  </a:cubicBezTo>
                  <a:cubicBezTo>
                    <a:pt x="117345" y="32054"/>
                    <a:pt x="113426" y="30686"/>
                    <a:pt x="108990" y="29318"/>
                  </a:cubicBezTo>
                  <a:cubicBezTo>
                    <a:pt x="108287" y="29096"/>
                    <a:pt x="107585" y="28875"/>
                    <a:pt x="106882" y="28690"/>
                  </a:cubicBezTo>
                  <a:lnTo>
                    <a:pt x="106882" y="34161"/>
                  </a:lnTo>
                  <a:lnTo>
                    <a:pt x="139380" y="34161"/>
                  </a:lnTo>
                  <a:cubicBezTo>
                    <a:pt x="139454" y="34161"/>
                    <a:pt x="139528" y="34198"/>
                    <a:pt x="139601" y="34272"/>
                  </a:cubicBezTo>
                  <a:cubicBezTo>
                    <a:pt x="139638" y="34346"/>
                    <a:pt x="139675" y="34420"/>
                    <a:pt x="139675" y="34494"/>
                  </a:cubicBezTo>
                  <a:lnTo>
                    <a:pt x="139675" y="75236"/>
                  </a:lnTo>
                  <a:cubicBezTo>
                    <a:pt x="140230" y="75236"/>
                    <a:pt x="140785" y="75199"/>
                    <a:pt x="141376" y="75199"/>
                  </a:cubicBezTo>
                  <a:cubicBezTo>
                    <a:pt x="144186" y="75162"/>
                    <a:pt x="147735" y="75088"/>
                    <a:pt x="151247" y="75014"/>
                  </a:cubicBezTo>
                  <a:lnTo>
                    <a:pt x="151321" y="75014"/>
                  </a:lnTo>
                  <a:cubicBezTo>
                    <a:pt x="153133" y="71539"/>
                    <a:pt x="154316" y="68544"/>
                    <a:pt x="155425" y="65993"/>
                  </a:cubicBezTo>
                  <a:cubicBezTo>
                    <a:pt x="156645" y="63072"/>
                    <a:pt x="157015" y="60374"/>
                    <a:pt x="157015" y="58192"/>
                  </a:cubicBezTo>
                  <a:cubicBezTo>
                    <a:pt x="157015" y="55715"/>
                    <a:pt x="156571" y="53978"/>
                    <a:pt x="156423" y="53534"/>
                  </a:cubicBezTo>
                  <a:cubicBezTo>
                    <a:pt x="155314" y="52905"/>
                    <a:pt x="153281" y="51353"/>
                    <a:pt x="151469" y="49134"/>
                  </a:cubicBezTo>
                  <a:cubicBezTo>
                    <a:pt x="149584" y="46805"/>
                    <a:pt x="147957" y="43811"/>
                    <a:pt x="147957" y="40446"/>
                  </a:cubicBezTo>
                  <a:cubicBezTo>
                    <a:pt x="147957" y="39485"/>
                    <a:pt x="148105" y="38524"/>
                    <a:pt x="148400" y="37526"/>
                  </a:cubicBezTo>
                  <a:cubicBezTo>
                    <a:pt x="148807" y="36047"/>
                    <a:pt x="149694" y="34864"/>
                    <a:pt x="150877" y="33976"/>
                  </a:cubicBezTo>
                  <a:cubicBezTo>
                    <a:pt x="152061" y="33052"/>
                    <a:pt x="153502" y="32424"/>
                    <a:pt x="155018" y="31980"/>
                  </a:cubicBezTo>
                  <a:cubicBezTo>
                    <a:pt x="158124" y="31056"/>
                    <a:pt x="161562" y="30834"/>
                    <a:pt x="164002" y="30834"/>
                  </a:cubicBezTo>
                  <a:cubicBezTo>
                    <a:pt x="165555" y="30834"/>
                    <a:pt x="166738" y="30945"/>
                    <a:pt x="167108" y="30945"/>
                  </a:cubicBezTo>
                  <a:cubicBezTo>
                    <a:pt x="167773" y="30353"/>
                    <a:pt x="171692" y="27285"/>
                    <a:pt x="179419" y="27285"/>
                  </a:cubicBezTo>
                  <a:cubicBezTo>
                    <a:pt x="180454" y="27285"/>
                    <a:pt x="181526" y="27322"/>
                    <a:pt x="182709" y="27470"/>
                  </a:cubicBezTo>
                  <a:cubicBezTo>
                    <a:pt x="185223" y="27728"/>
                    <a:pt x="187478" y="28468"/>
                    <a:pt x="189475" y="29577"/>
                  </a:cubicBezTo>
                  <a:cubicBezTo>
                    <a:pt x="184927" y="16231"/>
                    <a:pt x="173688" y="0"/>
                    <a:pt x="157126" y="0"/>
                  </a:cubicBezTo>
                  <a:close/>
                  <a:moveTo>
                    <a:pt x="213543" y="69210"/>
                  </a:moveTo>
                  <a:cubicBezTo>
                    <a:pt x="211398" y="69210"/>
                    <a:pt x="209143" y="69986"/>
                    <a:pt x="206962" y="71465"/>
                  </a:cubicBezTo>
                  <a:cubicBezTo>
                    <a:pt x="206038" y="72093"/>
                    <a:pt x="205187" y="72389"/>
                    <a:pt x="204337" y="72389"/>
                  </a:cubicBezTo>
                  <a:cubicBezTo>
                    <a:pt x="202932" y="72389"/>
                    <a:pt x="201675" y="71539"/>
                    <a:pt x="200492" y="70060"/>
                  </a:cubicBezTo>
                  <a:cubicBezTo>
                    <a:pt x="200344" y="72352"/>
                    <a:pt x="200085" y="74829"/>
                    <a:pt x="199716" y="77528"/>
                  </a:cubicBezTo>
                  <a:cubicBezTo>
                    <a:pt x="200825" y="77713"/>
                    <a:pt x="201934" y="77898"/>
                    <a:pt x="203043" y="78120"/>
                  </a:cubicBezTo>
                  <a:cubicBezTo>
                    <a:pt x="207442" y="78896"/>
                    <a:pt x="211583" y="79783"/>
                    <a:pt x="213764" y="80744"/>
                  </a:cubicBezTo>
                  <a:cubicBezTo>
                    <a:pt x="214393" y="81003"/>
                    <a:pt x="214874" y="81262"/>
                    <a:pt x="215132" y="81595"/>
                  </a:cubicBezTo>
                  <a:cubicBezTo>
                    <a:pt x="215317" y="81780"/>
                    <a:pt x="215428" y="82001"/>
                    <a:pt x="215428" y="82223"/>
                  </a:cubicBezTo>
                  <a:lnTo>
                    <a:pt x="215428" y="82260"/>
                  </a:lnTo>
                  <a:cubicBezTo>
                    <a:pt x="215391" y="82445"/>
                    <a:pt x="215354" y="82704"/>
                    <a:pt x="215280" y="83074"/>
                  </a:cubicBezTo>
                  <a:cubicBezTo>
                    <a:pt x="215206" y="83443"/>
                    <a:pt x="215095" y="83887"/>
                    <a:pt x="214948" y="84442"/>
                  </a:cubicBezTo>
                  <a:cubicBezTo>
                    <a:pt x="214652" y="85551"/>
                    <a:pt x="214282" y="86992"/>
                    <a:pt x="213801" y="88693"/>
                  </a:cubicBezTo>
                  <a:cubicBezTo>
                    <a:pt x="212840" y="92094"/>
                    <a:pt x="211583" y="96494"/>
                    <a:pt x="210289" y="101078"/>
                  </a:cubicBezTo>
                  <a:cubicBezTo>
                    <a:pt x="209883" y="102520"/>
                    <a:pt x="209476" y="103962"/>
                    <a:pt x="209069" y="105441"/>
                  </a:cubicBezTo>
                  <a:lnTo>
                    <a:pt x="224264" y="105885"/>
                  </a:lnTo>
                  <a:cubicBezTo>
                    <a:pt x="224819" y="101300"/>
                    <a:pt x="225262" y="96642"/>
                    <a:pt x="225336" y="92205"/>
                  </a:cubicBezTo>
                  <a:cubicBezTo>
                    <a:pt x="225373" y="91762"/>
                    <a:pt x="225373" y="91281"/>
                    <a:pt x="225373" y="90800"/>
                  </a:cubicBezTo>
                  <a:cubicBezTo>
                    <a:pt x="225373" y="76123"/>
                    <a:pt x="219939" y="69210"/>
                    <a:pt x="213543" y="69210"/>
                  </a:cubicBezTo>
                  <a:close/>
                  <a:moveTo>
                    <a:pt x="19040" y="105256"/>
                  </a:moveTo>
                  <a:cubicBezTo>
                    <a:pt x="16231" y="105256"/>
                    <a:pt x="13495" y="106180"/>
                    <a:pt x="10870" y="108731"/>
                  </a:cubicBezTo>
                  <a:cubicBezTo>
                    <a:pt x="925" y="118307"/>
                    <a:pt x="1" y="149029"/>
                    <a:pt x="1" y="160231"/>
                  </a:cubicBezTo>
                  <a:cubicBezTo>
                    <a:pt x="1" y="161969"/>
                    <a:pt x="1" y="163226"/>
                    <a:pt x="37" y="163855"/>
                  </a:cubicBezTo>
                  <a:lnTo>
                    <a:pt x="118972" y="163855"/>
                  </a:lnTo>
                  <a:cubicBezTo>
                    <a:pt x="119489" y="162635"/>
                    <a:pt x="120525" y="160195"/>
                    <a:pt x="121819" y="156904"/>
                  </a:cubicBezTo>
                  <a:lnTo>
                    <a:pt x="121819" y="156904"/>
                  </a:lnTo>
                  <a:cubicBezTo>
                    <a:pt x="118343" y="157717"/>
                    <a:pt x="115866" y="158087"/>
                    <a:pt x="114129" y="158087"/>
                  </a:cubicBezTo>
                  <a:cubicBezTo>
                    <a:pt x="113278" y="158087"/>
                    <a:pt x="112613" y="158013"/>
                    <a:pt x="112058" y="157828"/>
                  </a:cubicBezTo>
                  <a:cubicBezTo>
                    <a:pt x="111541" y="157644"/>
                    <a:pt x="111171" y="157348"/>
                    <a:pt x="110949" y="156978"/>
                  </a:cubicBezTo>
                  <a:cubicBezTo>
                    <a:pt x="110801" y="156719"/>
                    <a:pt x="110727" y="156423"/>
                    <a:pt x="110727" y="156128"/>
                  </a:cubicBezTo>
                  <a:cubicBezTo>
                    <a:pt x="110727" y="156017"/>
                    <a:pt x="110764" y="155906"/>
                    <a:pt x="110801" y="155758"/>
                  </a:cubicBezTo>
                  <a:cubicBezTo>
                    <a:pt x="110801" y="155573"/>
                    <a:pt x="110875" y="155351"/>
                    <a:pt x="110912" y="155056"/>
                  </a:cubicBezTo>
                  <a:cubicBezTo>
                    <a:pt x="111023" y="154501"/>
                    <a:pt x="111208" y="153725"/>
                    <a:pt x="111430" y="152800"/>
                  </a:cubicBezTo>
                  <a:cubicBezTo>
                    <a:pt x="111541" y="152394"/>
                    <a:pt x="111652" y="151950"/>
                    <a:pt x="111763" y="151469"/>
                  </a:cubicBezTo>
                  <a:cubicBezTo>
                    <a:pt x="109175" y="150065"/>
                    <a:pt x="107289" y="148142"/>
                    <a:pt x="106069" y="145739"/>
                  </a:cubicBezTo>
                  <a:cubicBezTo>
                    <a:pt x="105034" y="143595"/>
                    <a:pt x="104516" y="141007"/>
                    <a:pt x="104516" y="138049"/>
                  </a:cubicBezTo>
                  <a:cubicBezTo>
                    <a:pt x="104516" y="136385"/>
                    <a:pt x="104664" y="134574"/>
                    <a:pt x="104960" y="132614"/>
                  </a:cubicBezTo>
                  <a:cubicBezTo>
                    <a:pt x="106254" y="124703"/>
                    <a:pt x="109544" y="119268"/>
                    <a:pt x="114461" y="114055"/>
                  </a:cubicBezTo>
                  <a:cubicBezTo>
                    <a:pt x="114868" y="113648"/>
                    <a:pt x="115238" y="113242"/>
                    <a:pt x="115645" y="112835"/>
                  </a:cubicBezTo>
                  <a:lnTo>
                    <a:pt x="23810" y="112835"/>
                  </a:lnTo>
                  <a:cubicBezTo>
                    <a:pt x="23699" y="112835"/>
                    <a:pt x="23625" y="112798"/>
                    <a:pt x="23588" y="112761"/>
                  </a:cubicBezTo>
                  <a:cubicBezTo>
                    <a:pt x="23514" y="112687"/>
                    <a:pt x="23477" y="112613"/>
                    <a:pt x="23477" y="112539"/>
                  </a:cubicBezTo>
                  <a:lnTo>
                    <a:pt x="23477" y="105958"/>
                  </a:lnTo>
                  <a:cubicBezTo>
                    <a:pt x="21998" y="105515"/>
                    <a:pt x="20519" y="105256"/>
                    <a:pt x="19040" y="105256"/>
                  </a:cubicBezTo>
                  <a:close/>
                  <a:moveTo>
                    <a:pt x="220382" y="134056"/>
                  </a:moveTo>
                  <a:lnTo>
                    <a:pt x="220382" y="134056"/>
                  </a:lnTo>
                  <a:cubicBezTo>
                    <a:pt x="219902" y="134204"/>
                    <a:pt x="219458" y="134241"/>
                    <a:pt x="219199" y="134278"/>
                  </a:cubicBezTo>
                  <a:cubicBezTo>
                    <a:pt x="219162" y="134278"/>
                    <a:pt x="219125" y="134278"/>
                    <a:pt x="219088" y="134241"/>
                  </a:cubicBezTo>
                  <a:lnTo>
                    <a:pt x="212581" y="147624"/>
                  </a:lnTo>
                  <a:cubicBezTo>
                    <a:pt x="212286" y="148290"/>
                    <a:pt x="211620" y="148697"/>
                    <a:pt x="210881" y="148697"/>
                  </a:cubicBezTo>
                  <a:lnTo>
                    <a:pt x="206481" y="148660"/>
                  </a:lnTo>
                  <a:cubicBezTo>
                    <a:pt x="205446" y="149880"/>
                    <a:pt x="204411" y="151026"/>
                    <a:pt x="203450" y="152061"/>
                  </a:cubicBezTo>
                  <a:cubicBezTo>
                    <a:pt x="201453" y="154279"/>
                    <a:pt x="199716" y="156017"/>
                    <a:pt x="198570" y="156793"/>
                  </a:cubicBezTo>
                  <a:cubicBezTo>
                    <a:pt x="197608" y="157459"/>
                    <a:pt x="196869" y="157939"/>
                    <a:pt x="196277" y="158272"/>
                  </a:cubicBezTo>
                  <a:cubicBezTo>
                    <a:pt x="195649" y="158605"/>
                    <a:pt x="195205" y="158753"/>
                    <a:pt x="194762" y="158790"/>
                  </a:cubicBezTo>
                  <a:cubicBezTo>
                    <a:pt x="194503" y="158790"/>
                    <a:pt x="194244" y="158679"/>
                    <a:pt x="194022" y="158531"/>
                  </a:cubicBezTo>
                  <a:cubicBezTo>
                    <a:pt x="193837" y="158346"/>
                    <a:pt x="193689" y="158124"/>
                    <a:pt x="193542" y="157865"/>
                  </a:cubicBezTo>
                  <a:cubicBezTo>
                    <a:pt x="193283" y="157348"/>
                    <a:pt x="193098" y="156608"/>
                    <a:pt x="192765" y="155684"/>
                  </a:cubicBezTo>
                  <a:cubicBezTo>
                    <a:pt x="192469" y="154760"/>
                    <a:pt x="192248" y="153392"/>
                    <a:pt x="192100" y="151839"/>
                  </a:cubicBezTo>
                  <a:cubicBezTo>
                    <a:pt x="191989" y="150804"/>
                    <a:pt x="191915" y="149658"/>
                    <a:pt x="191841" y="148549"/>
                  </a:cubicBezTo>
                  <a:lnTo>
                    <a:pt x="189734" y="148512"/>
                  </a:lnTo>
                  <a:cubicBezTo>
                    <a:pt x="188403" y="153762"/>
                    <a:pt x="187996" y="157681"/>
                    <a:pt x="187996" y="160453"/>
                  </a:cubicBezTo>
                  <a:cubicBezTo>
                    <a:pt x="187996" y="161895"/>
                    <a:pt x="188107" y="163004"/>
                    <a:pt x="188255" y="163855"/>
                  </a:cubicBezTo>
                  <a:lnTo>
                    <a:pt x="230068" y="163855"/>
                  </a:lnTo>
                  <a:lnTo>
                    <a:pt x="230068" y="157274"/>
                  </a:lnTo>
                  <a:cubicBezTo>
                    <a:pt x="230068" y="152098"/>
                    <a:pt x="225817" y="147366"/>
                    <a:pt x="221565" y="142670"/>
                  </a:cubicBezTo>
                  <a:cubicBezTo>
                    <a:pt x="220641" y="141635"/>
                    <a:pt x="220271" y="139639"/>
                    <a:pt x="220271" y="136940"/>
                  </a:cubicBezTo>
                  <a:cubicBezTo>
                    <a:pt x="220271" y="136053"/>
                    <a:pt x="220308" y="135091"/>
                    <a:pt x="220382" y="1340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7"/>
            <p:cNvSpPr/>
            <p:nvPr/>
          </p:nvSpPr>
          <p:spPr>
            <a:xfrm>
              <a:off x="3502650" y="1514850"/>
              <a:ext cx="2496475" cy="3178275"/>
            </a:xfrm>
            <a:custGeom>
              <a:avLst/>
              <a:gdLst/>
              <a:ahLst/>
              <a:cxnLst/>
              <a:rect l="l" t="t" r="r" b="b"/>
              <a:pathLst>
                <a:path w="99859" h="127131" extrusionOk="0">
                  <a:moveTo>
                    <a:pt x="76699" y="1"/>
                  </a:moveTo>
                  <a:cubicBezTo>
                    <a:pt x="68279" y="1"/>
                    <a:pt x="64477" y="3685"/>
                    <a:pt x="64477" y="3685"/>
                  </a:cubicBezTo>
                  <a:cubicBezTo>
                    <a:pt x="64477" y="3685"/>
                    <a:pt x="63173" y="3560"/>
                    <a:pt x="61252" y="3560"/>
                  </a:cubicBezTo>
                  <a:cubicBezTo>
                    <a:pt x="56382" y="3560"/>
                    <a:pt x="47546" y="4359"/>
                    <a:pt x="45955" y="10007"/>
                  </a:cubicBezTo>
                  <a:cubicBezTo>
                    <a:pt x="43700" y="17881"/>
                    <a:pt x="51538" y="24462"/>
                    <a:pt x="53941" y="25719"/>
                  </a:cubicBezTo>
                  <a:cubicBezTo>
                    <a:pt x="53941" y="25719"/>
                    <a:pt x="55900" y="31634"/>
                    <a:pt x="52943" y="38511"/>
                  </a:cubicBezTo>
                  <a:cubicBezTo>
                    <a:pt x="50022" y="45388"/>
                    <a:pt x="46510" y="55518"/>
                    <a:pt x="31056" y="69566"/>
                  </a:cubicBezTo>
                  <a:cubicBezTo>
                    <a:pt x="15602" y="83615"/>
                    <a:pt x="5066" y="89346"/>
                    <a:pt x="2552" y="105095"/>
                  </a:cubicBezTo>
                  <a:cubicBezTo>
                    <a:pt x="1" y="120808"/>
                    <a:pt x="7580" y="126982"/>
                    <a:pt x="28394" y="127130"/>
                  </a:cubicBezTo>
                  <a:cubicBezTo>
                    <a:pt x="28456" y="127130"/>
                    <a:pt x="28519" y="127131"/>
                    <a:pt x="28581" y="127131"/>
                  </a:cubicBezTo>
                  <a:cubicBezTo>
                    <a:pt x="49374" y="127131"/>
                    <a:pt x="83025" y="102605"/>
                    <a:pt x="91429" y="73485"/>
                  </a:cubicBezTo>
                  <a:cubicBezTo>
                    <a:pt x="99858" y="44278"/>
                    <a:pt x="97492" y="32189"/>
                    <a:pt x="97049" y="21652"/>
                  </a:cubicBezTo>
                  <a:cubicBezTo>
                    <a:pt x="96642" y="11116"/>
                    <a:pt x="90616" y="1282"/>
                    <a:pt x="79931" y="172"/>
                  </a:cubicBezTo>
                  <a:cubicBezTo>
                    <a:pt x="78786" y="54"/>
                    <a:pt x="77710" y="1"/>
                    <a:pt x="76699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7"/>
            <p:cNvSpPr/>
            <p:nvPr/>
          </p:nvSpPr>
          <p:spPr>
            <a:xfrm>
              <a:off x="3547025" y="1507125"/>
              <a:ext cx="2405875" cy="3193375"/>
            </a:xfrm>
            <a:custGeom>
              <a:avLst/>
              <a:gdLst/>
              <a:ahLst/>
              <a:cxnLst/>
              <a:rect l="l" t="t" r="r" b="b"/>
              <a:pathLst>
                <a:path w="96235" h="127735" extrusionOk="0">
                  <a:moveTo>
                    <a:pt x="74903" y="629"/>
                  </a:moveTo>
                  <a:cubicBezTo>
                    <a:pt x="75901" y="629"/>
                    <a:pt x="76973" y="666"/>
                    <a:pt x="78119" y="777"/>
                  </a:cubicBezTo>
                  <a:cubicBezTo>
                    <a:pt x="83369" y="1332"/>
                    <a:pt x="87473" y="4031"/>
                    <a:pt x="90320" y="7876"/>
                  </a:cubicBezTo>
                  <a:cubicBezTo>
                    <a:pt x="93166" y="11721"/>
                    <a:pt x="94756" y="16785"/>
                    <a:pt x="94978" y="21998"/>
                  </a:cubicBezTo>
                  <a:cubicBezTo>
                    <a:pt x="95126" y="26139"/>
                    <a:pt x="95606" y="30465"/>
                    <a:pt x="95606" y="36010"/>
                  </a:cubicBezTo>
                  <a:cubicBezTo>
                    <a:pt x="95606" y="44587"/>
                    <a:pt x="94497" y="55974"/>
                    <a:pt x="89358" y="73720"/>
                  </a:cubicBezTo>
                  <a:cubicBezTo>
                    <a:pt x="85181" y="88176"/>
                    <a:pt x="74718" y="101559"/>
                    <a:pt x="62666" y="111320"/>
                  </a:cubicBezTo>
                  <a:cubicBezTo>
                    <a:pt x="50650" y="121043"/>
                    <a:pt x="37082" y="127143"/>
                    <a:pt x="26767" y="127143"/>
                  </a:cubicBezTo>
                  <a:lnTo>
                    <a:pt x="26619" y="127143"/>
                  </a:lnTo>
                  <a:cubicBezTo>
                    <a:pt x="17524" y="127069"/>
                    <a:pt x="10981" y="125849"/>
                    <a:pt x="6766" y="123224"/>
                  </a:cubicBezTo>
                  <a:cubicBezTo>
                    <a:pt x="4659" y="121893"/>
                    <a:pt x="3143" y="120230"/>
                    <a:pt x="2108" y="118196"/>
                  </a:cubicBezTo>
                  <a:cubicBezTo>
                    <a:pt x="1109" y="116126"/>
                    <a:pt x="592" y="113686"/>
                    <a:pt x="592" y="110765"/>
                  </a:cubicBezTo>
                  <a:cubicBezTo>
                    <a:pt x="592" y="109138"/>
                    <a:pt x="777" y="107364"/>
                    <a:pt x="1073" y="105441"/>
                  </a:cubicBezTo>
                  <a:cubicBezTo>
                    <a:pt x="2330" y="97640"/>
                    <a:pt x="5546" y="92354"/>
                    <a:pt x="10389" y="87215"/>
                  </a:cubicBezTo>
                  <a:cubicBezTo>
                    <a:pt x="15269" y="82076"/>
                    <a:pt x="21739" y="77122"/>
                    <a:pt x="29466" y="70097"/>
                  </a:cubicBezTo>
                  <a:cubicBezTo>
                    <a:pt x="44957" y="56011"/>
                    <a:pt x="48543" y="45808"/>
                    <a:pt x="51463" y="38931"/>
                  </a:cubicBezTo>
                  <a:cubicBezTo>
                    <a:pt x="52757" y="35936"/>
                    <a:pt x="53127" y="33127"/>
                    <a:pt x="53127" y="30908"/>
                  </a:cubicBezTo>
                  <a:cubicBezTo>
                    <a:pt x="53127" y="27914"/>
                    <a:pt x="52462" y="25954"/>
                    <a:pt x="52462" y="25954"/>
                  </a:cubicBezTo>
                  <a:cubicBezTo>
                    <a:pt x="52425" y="25880"/>
                    <a:pt x="52388" y="25806"/>
                    <a:pt x="52314" y="25769"/>
                  </a:cubicBezTo>
                  <a:cubicBezTo>
                    <a:pt x="51316" y="25252"/>
                    <a:pt x="49208" y="23662"/>
                    <a:pt x="47434" y="21444"/>
                  </a:cubicBezTo>
                  <a:cubicBezTo>
                    <a:pt x="45622" y="19226"/>
                    <a:pt x="44069" y="16342"/>
                    <a:pt x="44069" y="13162"/>
                  </a:cubicBezTo>
                  <a:cubicBezTo>
                    <a:pt x="44069" y="12238"/>
                    <a:pt x="44180" y="11351"/>
                    <a:pt x="44476" y="10390"/>
                  </a:cubicBezTo>
                  <a:cubicBezTo>
                    <a:pt x="44846" y="9059"/>
                    <a:pt x="45659" y="8023"/>
                    <a:pt x="46731" y="7173"/>
                  </a:cubicBezTo>
                  <a:cubicBezTo>
                    <a:pt x="48395" y="5916"/>
                    <a:pt x="50650" y="5140"/>
                    <a:pt x="52979" y="4733"/>
                  </a:cubicBezTo>
                  <a:cubicBezTo>
                    <a:pt x="55308" y="4289"/>
                    <a:pt x="57674" y="4178"/>
                    <a:pt x="59486" y="4178"/>
                  </a:cubicBezTo>
                  <a:cubicBezTo>
                    <a:pt x="60447" y="4178"/>
                    <a:pt x="61224" y="4215"/>
                    <a:pt x="61815" y="4252"/>
                  </a:cubicBezTo>
                  <a:cubicBezTo>
                    <a:pt x="62074" y="4252"/>
                    <a:pt x="62296" y="4252"/>
                    <a:pt x="62444" y="4289"/>
                  </a:cubicBezTo>
                  <a:lnTo>
                    <a:pt x="62666" y="4289"/>
                  </a:lnTo>
                  <a:cubicBezTo>
                    <a:pt x="62695" y="4299"/>
                    <a:pt x="62722" y="4304"/>
                    <a:pt x="62747" y="4304"/>
                  </a:cubicBezTo>
                  <a:cubicBezTo>
                    <a:pt x="62816" y="4304"/>
                    <a:pt x="62870" y="4270"/>
                    <a:pt x="62924" y="4215"/>
                  </a:cubicBezTo>
                  <a:cubicBezTo>
                    <a:pt x="63109" y="4031"/>
                    <a:pt x="66843" y="629"/>
                    <a:pt x="74903" y="629"/>
                  </a:cubicBezTo>
                  <a:close/>
                  <a:moveTo>
                    <a:pt x="74903" y="1"/>
                  </a:moveTo>
                  <a:cubicBezTo>
                    <a:pt x="67145" y="1"/>
                    <a:pt x="63234" y="3109"/>
                    <a:pt x="62579" y="3682"/>
                  </a:cubicBezTo>
                  <a:lnTo>
                    <a:pt x="62579" y="3682"/>
                  </a:lnTo>
                  <a:cubicBezTo>
                    <a:pt x="62172" y="3644"/>
                    <a:pt x="61016" y="3550"/>
                    <a:pt x="59486" y="3550"/>
                  </a:cubicBezTo>
                  <a:cubicBezTo>
                    <a:pt x="57046" y="3550"/>
                    <a:pt x="53608" y="3772"/>
                    <a:pt x="50502" y="4696"/>
                  </a:cubicBezTo>
                  <a:cubicBezTo>
                    <a:pt x="48986" y="5140"/>
                    <a:pt x="47545" y="5768"/>
                    <a:pt x="46361" y="6692"/>
                  </a:cubicBezTo>
                  <a:cubicBezTo>
                    <a:pt x="45178" y="7580"/>
                    <a:pt x="44291" y="8763"/>
                    <a:pt x="43884" y="10242"/>
                  </a:cubicBezTo>
                  <a:cubicBezTo>
                    <a:pt x="43589" y="11240"/>
                    <a:pt x="43441" y="12201"/>
                    <a:pt x="43441" y="13162"/>
                  </a:cubicBezTo>
                  <a:cubicBezTo>
                    <a:pt x="43441" y="16527"/>
                    <a:pt x="45068" y="19521"/>
                    <a:pt x="46953" y="21850"/>
                  </a:cubicBezTo>
                  <a:cubicBezTo>
                    <a:pt x="48750" y="24079"/>
                    <a:pt x="50792" y="25644"/>
                    <a:pt x="51923" y="26272"/>
                  </a:cubicBezTo>
                  <a:lnTo>
                    <a:pt x="51923" y="26272"/>
                  </a:lnTo>
                  <a:cubicBezTo>
                    <a:pt x="52058" y="26769"/>
                    <a:pt x="52499" y="28466"/>
                    <a:pt x="52499" y="30908"/>
                  </a:cubicBezTo>
                  <a:cubicBezTo>
                    <a:pt x="52499" y="33090"/>
                    <a:pt x="52129" y="35788"/>
                    <a:pt x="50909" y="38709"/>
                  </a:cubicBezTo>
                  <a:cubicBezTo>
                    <a:pt x="47951" y="45586"/>
                    <a:pt x="44476" y="55605"/>
                    <a:pt x="29059" y="69617"/>
                  </a:cubicBezTo>
                  <a:cubicBezTo>
                    <a:pt x="21369" y="76641"/>
                    <a:pt x="14863" y="81595"/>
                    <a:pt x="9945" y="86771"/>
                  </a:cubicBezTo>
                  <a:cubicBezTo>
                    <a:pt x="5028" y="91984"/>
                    <a:pt x="1738" y="97419"/>
                    <a:pt x="444" y="105330"/>
                  </a:cubicBezTo>
                  <a:cubicBezTo>
                    <a:pt x="148" y="107290"/>
                    <a:pt x="0" y="109101"/>
                    <a:pt x="0" y="110765"/>
                  </a:cubicBezTo>
                  <a:cubicBezTo>
                    <a:pt x="0" y="113723"/>
                    <a:pt x="518" y="116311"/>
                    <a:pt x="1553" y="118455"/>
                  </a:cubicBezTo>
                  <a:cubicBezTo>
                    <a:pt x="3180" y="121708"/>
                    <a:pt x="6027" y="124001"/>
                    <a:pt x="10167" y="125516"/>
                  </a:cubicBezTo>
                  <a:cubicBezTo>
                    <a:pt x="14308" y="126995"/>
                    <a:pt x="19743" y="127698"/>
                    <a:pt x="26619" y="127735"/>
                  </a:cubicBezTo>
                  <a:lnTo>
                    <a:pt x="26767" y="127735"/>
                  </a:lnTo>
                  <a:cubicBezTo>
                    <a:pt x="37304" y="127735"/>
                    <a:pt x="50946" y="121597"/>
                    <a:pt x="63072" y="111763"/>
                  </a:cubicBezTo>
                  <a:cubicBezTo>
                    <a:pt x="75162" y="101966"/>
                    <a:pt x="85735" y="88546"/>
                    <a:pt x="89950" y="73868"/>
                  </a:cubicBezTo>
                  <a:cubicBezTo>
                    <a:pt x="95089" y="56085"/>
                    <a:pt x="96235" y="44624"/>
                    <a:pt x="96235" y="36010"/>
                  </a:cubicBezTo>
                  <a:cubicBezTo>
                    <a:pt x="96235" y="30428"/>
                    <a:pt x="95754" y="26065"/>
                    <a:pt x="95606" y="21961"/>
                  </a:cubicBezTo>
                  <a:cubicBezTo>
                    <a:pt x="95384" y="16638"/>
                    <a:pt x="93758" y="11499"/>
                    <a:pt x="90800" y="7506"/>
                  </a:cubicBezTo>
                  <a:cubicBezTo>
                    <a:pt x="87879" y="3550"/>
                    <a:pt x="83591" y="740"/>
                    <a:pt x="78193" y="186"/>
                  </a:cubicBezTo>
                  <a:cubicBezTo>
                    <a:pt x="77010" y="38"/>
                    <a:pt x="75938" y="1"/>
                    <a:pt x="74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4746725" y="1839875"/>
              <a:ext cx="464000" cy="184875"/>
            </a:xfrm>
            <a:custGeom>
              <a:avLst/>
              <a:gdLst/>
              <a:ahLst/>
              <a:cxnLst/>
              <a:rect l="l" t="t" r="r" b="b"/>
              <a:pathLst>
                <a:path w="18560" h="7395" extrusionOk="0">
                  <a:moveTo>
                    <a:pt x="4732" y="0"/>
                  </a:moveTo>
                  <a:cubicBezTo>
                    <a:pt x="3549" y="0"/>
                    <a:pt x="2514" y="111"/>
                    <a:pt x="1701" y="407"/>
                  </a:cubicBezTo>
                  <a:cubicBezTo>
                    <a:pt x="1294" y="592"/>
                    <a:pt x="961" y="777"/>
                    <a:pt x="666" y="1035"/>
                  </a:cubicBezTo>
                  <a:cubicBezTo>
                    <a:pt x="370" y="1294"/>
                    <a:pt x="185" y="1664"/>
                    <a:pt x="74" y="2034"/>
                  </a:cubicBezTo>
                  <a:cubicBezTo>
                    <a:pt x="37" y="2255"/>
                    <a:pt x="0" y="2477"/>
                    <a:pt x="0" y="2662"/>
                  </a:cubicBezTo>
                  <a:cubicBezTo>
                    <a:pt x="0" y="3475"/>
                    <a:pt x="370" y="4178"/>
                    <a:pt x="961" y="4733"/>
                  </a:cubicBezTo>
                  <a:cubicBezTo>
                    <a:pt x="1812" y="5620"/>
                    <a:pt x="3106" y="6285"/>
                    <a:pt x="4511" y="6729"/>
                  </a:cubicBezTo>
                  <a:cubicBezTo>
                    <a:pt x="5915" y="7136"/>
                    <a:pt x="7431" y="7394"/>
                    <a:pt x="8651" y="7394"/>
                  </a:cubicBezTo>
                  <a:cubicBezTo>
                    <a:pt x="9391" y="7394"/>
                    <a:pt x="10056" y="7320"/>
                    <a:pt x="10537" y="7099"/>
                  </a:cubicBezTo>
                  <a:cubicBezTo>
                    <a:pt x="10796" y="7025"/>
                    <a:pt x="11017" y="6877"/>
                    <a:pt x="11165" y="6729"/>
                  </a:cubicBezTo>
                  <a:cubicBezTo>
                    <a:pt x="11350" y="6544"/>
                    <a:pt x="11461" y="6285"/>
                    <a:pt x="11461" y="6063"/>
                  </a:cubicBezTo>
                  <a:cubicBezTo>
                    <a:pt x="11461" y="5694"/>
                    <a:pt x="11313" y="5361"/>
                    <a:pt x="11128" y="5065"/>
                  </a:cubicBezTo>
                  <a:cubicBezTo>
                    <a:pt x="10759" y="4622"/>
                    <a:pt x="10167" y="4289"/>
                    <a:pt x="9539" y="4067"/>
                  </a:cubicBezTo>
                  <a:cubicBezTo>
                    <a:pt x="8540" y="3697"/>
                    <a:pt x="7394" y="3549"/>
                    <a:pt x="6470" y="3475"/>
                  </a:cubicBezTo>
                  <a:cubicBezTo>
                    <a:pt x="5546" y="3365"/>
                    <a:pt x="4843" y="3365"/>
                    <a:pt x="4843" y="3365"/>
                  </a:cubicBezTo>
                  <a:lnTo>
                    <a:pt x="4843" y="3993"/>
                  </a:lnTo>
                  <a:lnTo>
                    <a:pt x="5102" y="3993"/>
                  </a:lnTo>
                  <a:cubicBezTo>
                    <a:pt x="5694" y="4030"/>
                    <a:pt x="7209" y="4104"/>
                    <a:pt x="8503" y="4400"/>
                  </a:cubicBezTo>
                  <a:cubicBezTo>
                    <a:pt x="9169" y="4548"/>
                    <a:pt x="9760" y="4769"/>
                    <a:pt x="10204" y="5065"/>
                  </a:cubicBezTo>
                  <a:cubicBezTo>
                    <a:pt x="10426" y="5213"/>
                    <a:pt x="10574" y="5361"/>
                    <a:pt x="10685" y="5509"/>
                  </a:cubicBezTo>
                  <a:cubicBezTo>
                    <a:pt x="10796" y="5694"/>
                    <a:pt x="10833" y="5842"/>
                    <a:pt x="10833" y="6063"/>
                  </a:cubicBezTo>
                  <a:cubicBezTo>
                    <a:pt x="10833" y="6137"/>
                    <a:pt x="10796" y="6211"/>
                    <a:pt x="10722" y="6285"/>
                  </a:cubicBezTo>
                  <a:cubicBezTo>
                    <a:pt x="10611" y="6433"/>
                    <a:pt x="10352" y="6544"/>
                    <a:pt x="10019" y="6655"/>
                  </a:cubicBezTo>
                  <a:cubicBezTo>
                    <a:pt x="9650" y="6729"/>
                    <a:pt x="9169" y="6766"/>
                    <a:pt x="8651" y="6766"/>
                  </a:cubicBezTo>
                  <a:cubicBezTo>
                    <a:pt x="7099" y="6766"/>
                    <a:pt x="5065" y="6359"/>
                    <a:pt x="3401" y="5620"/>
                  </a:cubicBezTo>
                  <a:cubicBezTo>
                    <a:pt x="2588" y="5287"/>
                    <a:pt x="1886" y="4806"/>
                    <a:pt x="1405" y="4326"/>
                  </a:cubicBezTo>
                  <a:cubicBezTo>
                    <a:pt x="887" y="3808"/>
                    <a:pt x="629" y="3254"/>
                    <a:pt x="629" y="2662"/>
                  </a:cubicBezTo>
                  <a:cubicBezTo>
                    <a:pt x="629" y="2514"/>
                    <a:pt x="666" y="2366"/>
                    <a:pt x="703" y="2182"/>
                  </a:cubicBezTo>
                  <a:cubicBezTo>
                    <a:pt x="740" y="1923"/>
                    <a:pt x="887" y="1701"/>
                    <a:pt x="1072" y="1479"/>
                  </a:cubicBezTo>
                  <a:cubicBezTo>
                    <a:pt x="1405" y="1183"/>
                    <a:pt x="1886" y="961"/>
                    <a:pt x="2514" y="814"/>
                  </a:cubicBezTo>
                  <a:cubicBezTo>
                    <a:pt x="3106" y="703"/>
                    <a:pt x="3882" y="629"/>
                    <a:pt x="4732" y="629"/>
                  </a:cubicBezTo>
                  <a:cubicBezTo>
                    <a:pt x="7357" y="629"/>
                    <a:pt x="10796" y="1257"/>
                    <a:pt x="13531" y="1923"/>
                  </a:cubicBezTo>
                  <a:cubicBezTo>
                    <a:pt x="14936" y="2218"/>
                    <a:pt x="16156" y="2551"/>
                    <a:pt x="17007" y="2773"/>
                  </a:cubicBezTo>
                  <a:cubicBezTo>
                    <a:pt x="17450" y="2921"/>
                    <a:pt x="17783" y="2995"/>
                    <a:pt x="18042" y="3069"/>
                  </a:cubicBezTo>
                  <a:cubicBezTo>
                    <a:pt x="18264" y="3143"/>
                    <a:pt x="18412" y="3180"/>
                    <a:pt x="18412" y="3180"/>
                  </a:cubicBezTo>
                  <a:lnTo>
                    <a:pt x="18559" y="2588"/>
                  </a:lnTo>
                  <a:cubicBezTo>
                    <a:pt x="18559" y="2588"/>
                    <a:pt x="16452" y="1960"/>
                    <a:pt x="13679" y="1294"/>
                  </a:cubicBezTo>
                  <a:cubicBezTo>
                    <a:pt x="10907" y="666"/>
                    <a:pt x="7468" y="0"/>
                    <a:pt x="47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5240275" y="1582925"/>
              <a:ext cx="685825" cy="691375"/>
            </a:xfrm>
            <a:custGeom>
              <a:avLst/>
              <a:gdLst/>
              <a:ahLst/>
              <a:cxnLst/>
              <a:rect l="l" t="t" r="r" b="b"/>
              <a:pathLst>
                <a:path w="27433" h="27655" extrusionOk="0">
                  <a:moveTo>
                    <a:pt x="13901" y="0"/>
                  </a:moveTo>
                  <a:cubicBezTo>
                    <a:pt x="12201" y="0"/>
                    <a:pt x="8984" y="74"/>
                    <a:pt x="6027" y="703"/>
                  </a:cubicBezTo>
                  <a:cubicBezTo>
                    <a:pt x="4585" y="999"/>
                    <a:pt x="3180" y="1442"/>
                    <a:pt x="2108" y="2071"/>
                  </a:cubicBezTo>
                  <a:cubicBezTo>
                    <a:pt x="999" y="2699"/>
                    <a:pt x="185" y="3587"/>
                    <a:pt x="0" y="4733"/>
                  </a:cubicBezTo>
                  <a:cubicBezTo>
                    <a:pt x="0" y="4844"/>
                    <a:pt x="0" y="4954"/>
                    <a:pt x="0" y="5065"/>
                  </a:cubicBezTo>
                  <a:cubicBezTo>
                    <a:pt x="0" y="5842"/>
                    <a:pt x="333" y="6692"/>
                    <a:pt x="888" y="7616"/>
                  </a:cubicBezTo>
                  <a:cubicBezTo>
                    <a:pt x="1849" y="9280"/>
                    <a:pt x="3550" y="11203"/>
                    <a:pt x="5694" y="13236"/>
                  </a:cubicBezTo>
                  <a:cubicBezTo>
                    <a:pt x="8836" y="16304"/>
                    <a:pt x="12977" y="19558"/>
                    <a:pt x="16896" y="22220"/>
                  </a:cubicBezTo>
                  <a:cubicBezTo>
                    <a:pt x="20852" y="24882"/>
                    <a:pt x="24660" y="26952"/>
                    <a:pt x="27248" y="27654"/>
                  </a:cubicBezTo>
                  <a:lnTo>
                    <a:pt x="27433" y="27026"/>
                  </a:lnTo>
                  <a:cubicBezTo>
                    <a:pt x="25547" y="26545"/>
                    <a:pt x="22885" y="25251"/>
                    <a:pt x="20002" y="23477"/>
                  </a:cubicBezTo>
                  <a:cubicBezTo>
                    <a:pt x="15676" y="20815"/>
                    <a:pt x="10796" y="17155"/>
                    <a:pt x="7025" y="13680"/>
                  </a:cubicBezTo>
                  <a:cubicBezTo>
                    <a:pt x="5139" y="11942"/>
                    <a:pt x="3513" y="10241"/>
                    <a:pt x="2367" y="8725"/>
                  </a:cubicBezTo>
                  <a:cubicBezTo>
                    <a:pt x="1221" y="7247"/>
                    <a:pt x="592" y="5916"/>
                    <a:pt x="592" y="5065"/>
                  </a:cubicBezTo>
                  <a:cubicBezTo>
                    <a:pt x="592" y="4991"/>
                    <a:pt x="629" y="4917"/>
                    <a:pt x="629" y="4844"/>
                  </a:cubicBezTo>
                  <a:cubicBezTo>
                    <a:pt x="777" y="3919"/>
                    <a:pt x="1405" y="3217"/>
                    <a:pt x="2404" y="2625"/>
                  </a:cubicBezTo>
                  <a:cubicBezTo>
                    <a:pt x="3882" y="1738"/>
                    <a:pt x="6175" y="1220"/>
                    <a:pt x="8356" y="925"/>
                  </a:cubicBezTo>
                  <a:cubicBezTo>
                    <a:pt x="10537" y="666"/>
                    <a:pt x="12644" y="629"/>
                    <a:pt x="13901" y="629"/>
                  </a:cubicBezTo>
                  <a:lnTo>
                    <a:pt x="15011" y="629"/>
                  </a:lnTo>
                  <a:lnTo>
                    <a:pt x="15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7"/>
            <p:cNvSpPr/>
            <p:nvPr/>
          </p:nvSpPr>
          <p:spPr>
            <a:xfrm>
              <a:off x="5406650" y="1584775"/>
              <a:ext cx="438125" cy="367875"/>
            </a:xfrm>
            <a:custGeom>
              <a:avLst/>
              <a:gdLst/>
              <a:ahLst/>
              <a:cxnLst/>
              <a:rect l="l" t="t" r="r" b="b"/>
              <a:pathLst>
                <a:path w="17525" h="14715" extrusionOk="0">
                  <a:moveTo>
                    <a:pt x="3475" y="0"/>
                  </a:moveTo>
                  <a:cubicBezTo>
                    <a:pt x="3475" y="0"/>
                    <a:pt x="2625" y="518"/>
                    <a:pt x="1775" y="1368"/>
                  </a:cubicBezTo>
                  <a:cubicBezTo>
                    <a:pt x="924" y="2256"/>
                    <a:pt x="37" y="3476"/>
                    <a:pt x="0" y="4917"/>
                  </a:cubicBezTo>
                  <a:cubicBezTo>
                    <a:pt x="0" y="5509"/>
                    <a:pt x="148" y="6101"/>
                    <a:pt x="481" y="6692"/>
                  </a:cubicBezTo>
                  <a:cubicBezTo>
                    <a:pt x="961" y="7616"/>
                    <a:pt x="1960" y="8541"/>
                    <a:pt x="3254" y="9465"/>
                  </a:cubicBezTo>
                  <a:cubicBezTo>
                    <a:pt x="5213" y="10833"/>
                    <a:pt x="7801" y="12127"/>
                    <a:pt x="10426" y="13125"/>
                  </a:cubicBezTo>
                  <a:cubicBezTo>
                    <a:pt x="13014" y="14086"/>
                    <a:pt x="15602" y="14715"/>
                    <a:pt x="17524" y="14715"/>
                  </a:cubicBezTo>
                  <a:lnTo>
                    <a:pt x="17524" y="14123"/>
                  </a:lnTo>
                  <a:cubicBezTo>
                    <a:pt x="15121" y="14123"/>
                    <a:pt x="11387" y="13014"/>
                    <a:pt x="8097" y="11461"/>
                  </a:cubicBezTo>
                  <a:cubicBezTo>
                    <a:pt x="6433" y="10722"/>
                    <a:pt x="4880" y="9835"/>
                    <a:pt x="3623" y="8947"/>
                  </a:cubicBezTo>
                  <a:cubicBezTo>
                    <a:pt x="2366" y="8097"/>
                    <a:pt x="1442" y="7173"/>
                    <a:pt x="1035" y="6396"/>
                  </a:cubicBezTo>
                  <a:cubicBezTo>
                    <a:pt x="740" y="5879"/>
                    <a:pt x="629" y="5398"/>
                    <a:pt x="629" y="4917"/>
                  </a:cubicBezTo>
                  <a:cubicBezTo>
                    <a:pt x="629" y="3734"/>
                    <a:pt x="1405" y="2625"/>
                    <a:pt x="2181" y="1812"/>
                  </a:cubicBezTo>
                  <a:cubicBezTo>
                    <a:pt x="2588" y="1405"/>
                    <a:pt x="2995" y="1072"/>
                    <a:pt x="3291" y="851"/>
                  </a:cubicBezTo>
                  <a:cubicBezTo>
                    <a:pt x="3438" y="740"/>
                    <a:pt x="3586" y="666"/>
                    <a:pt x="3660" y="592"/>
                  </a:cubicBezTo>
                  <a:lnTo>
                    <a:pt x="3771" y="518"/>
                  </a:lnTo>
                  <a:lnTo>
                    <a:pt x="3808" y="518"/>
                  </a:lnTo>
                  <a:lnTo>
                    <a:pt x="34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7"/>
            <p:cNvSpPr/>
            <p:nvPr/>
          </p:nvSpPr>
          <p:spPr>
            <a:xfrm>
              <a:off x="4434325" y="2717300"/>
              <a:ext cx="1258875" cy="2210575"/>
            </a:xfrm>
            <a:custGeom>
              <a:avLst/>
              <a:gdLst/>
              <a:ahLst/>
              <a:cxnLst/>
              <a:rect l="l" t="t" r="r" b="b"/>
              <a:pathLst>
                <a:path w="50355" h="88423" extrusionOk="0">
                  <a:moveTo>
                    <a:pt x="29766" y="1"/>
                  </a:moveTo>
                  <a:cubicBezTo>
                    <a:pt x="24738" y="1"/>
                    <a:pt x="21221" y="247"/>
                    <a:pt x="21221" y="247"/>
                  </a:cubicBezTo>
                  <a:cubicBezTo>
                    <a:pt x="21221" y="247"/>
                    <a:pt x="14936" y="18696"/>
                    <a:pt x="11609" y="35850"/>
                  </a:cubicBezTo>
                  <a:cubicBezTo>
                    <a:pt x="8282" y="53004"/>
                    <a:pt x="0" y="88422"/>
                    <a:pt x="0" y="88422"/>
                  </a:cubicBezTo>
                  <a:lnTo>
                    <a:pt x="33939" y="88422"/>
                  </a:lnTo>
                  <a:cubicBezTo>
                    <a:pt x="33939" y="88422"/>
                    <a:pt x="34124" y="80511"/>
                    <a:pt x="35418" y="70159"/>
                  </a:cubicBezTo>
                  <a:cubicBezTo>
                    <a:pt x="36712" y="59844"/>
                    <a:pt x="50354" y="4314"/>
                    <a:pt x="50354" y="4314"/>
                  </a:cubicBezTo>
                  <a:cubicBezTo>
                    <a:pt x="50354" y="4314"/>
                    <a:pt x="47212" y="802"/>
                    <a:pt x="38191" y="247"/>
                  </a:cubicBezTo>
                  <a:cubicBezTo>
                    <a:pt x="35171" y="62"/>
                    <a:pt x="32280" y="1"/>
                    <a:pt x="297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4426000" y="2709600"/>
              <a:ext cx="1275500" cy="2226600"/>
            </a:xfrm>
            <a:custGeom>
              <a:avLst/>
              <a:gdLst/>
              <a:ahLst/>
              <a:cxnLst/>
              <a:rect l="l" t="t" r="r" b="b"/>
              <a:pathLst>
                <a:path w="51020" h="89064" extrusionOk="0">
                  <a:moveTo>
                    <a:pt x="30094" y="629"/>
                  </a:moveTo>
                  <a:cubicBezTo>
                    <a:pt x="32608" y="629"/>
                    <a:pt x="35492" y="666"/>
                    <a:pt x="38487" y="851"/>
                  </a:cubicBezTo>
                  <a:cubicBezTo>
                    <a:pt x="42960" y="1147"/>
                    <a:pt x="45992" y="2145"/>
                    <a:pt x="47840" y="3069"/>
                  </a:cubicBezTo>
                  <a:cubicBezTo>
                    <a:pt x="48802" y="3513"/>
                    <a:pt x="49467" y="3957"/>
                    <a:pt x="49874" y="4289"/>
                  </a:cubicBezTo>
                  <a:cubicBezTo>
                    <a:pt x="50096" y="4474"/>
                    <a:pt x="50243" y="4585"/>
                    <a:pt x="50317" y="4696"/>
                  </a:cubicBezTo>
                  <a:lnTo>
                    <a:pt x="50350" y="4718"/>
                  </a:lnTo>
                  <a:lnTo>
                    <a:pt x="50350" y="4718"/>
                  </a:lnTo>
                  <a:cubicBezTo>
                    <a:pt x="49952" y="6341"/>
                    <a:pt x="46759" y="19392"/>
                    <a:pt x="43404" y="33607"/>
                  </a:cubicBezTo>
                  <a:cubicBezTo>
                    <a:pt x="41629" y="41186"/>
                    <a:pt x="39781" y="49098"/>
                    <a:pt x="38339" y="55753"/>
                  </a:cubicBezTo>
                  <a:cubicBezTo>
                    <a:pt x="36860" y="62444"/>
                    <a:pt x="35751" y="67842"/>
                    <a:pt x="35455" y="70430"/>
                  </a:cubicBezTo>
                  <a:cubicBezTo>
                    <a:pt x="34307" y="79613"/>
                    <a:pt x="34032" y="86906"/>
                    <a:pt x="33985" y="88435"/>
                  </a:cubicBezTo>
                  <a:lnTo>
                    <a:pt x="715" y="88435"/>
                  </a:lnTo>
                  <a:cubicBezTo>
                    <a:pt x="1603" y="84627"/>
                    <a:pt x="9110" y="52359"/>
                    <a:pt x="12238" y="36232"/>
                  </a:cubicBezTo>
                  <a:cubicBezTo>
                    <a:pt x="13901" y="27655"/>
                    <a:pt x="16304" y="18745"/>
                    <a:pt x="18264" y="12016"/>
                  </a:cubicBezTo>
                  <a:cubicBezTo>
                    <a:pt x="19262" y="8652"/>
                    <a:pt x="20149" y="5805"/>
                    <a:pt x="20815" y="3809"/>
                  </a:cubicBezTo>
                  <a:cubicBezTo>
                    <a:pt x="21111" y="2810"/>
                    <a:pt x="21369" y="1997"/>
                    <a:pt x="21554" y="1480"/>
                  </a:cubicBezTo>
                  <a:cubicBezTo>
                    <a:pt x="21652" y="1188"/>
                    <a:pt x="21718" y="978"/>
                    <a:pt x="21759" y="844"/>
                  </a:cubicBezTo>
                  <a:lnTo>
                    <a:pt x="21759" y="844"/>
                  </a:lnTo>
                  <a:cubicBezTo>
                    <a:pt x="21863" y="839"/>
                    <a:pt x="22005" y="830"/>
                    <a:pt x="22183" y="814"/>
                  </a:cubicBezTo>
                  <a:cubicBezTo>
                    <a:pt x="23403" y="740"/>
                    <a:pt x="26323" y="629"/>
                    <a:pt x="30094" y="629"/>
                  </a:cubicBezTo>
                  <a:close/>
                  <a:moveTo>
                    <a:pt x="30094" y="1"/>
                  </a:moveTo>
                  <a:cubicBezTo>
                    <a:pt x="25066" y="1"/>
                    <a:pt x="21517" y="259"/>
                    <a:pt x="21517" y="259"/>
                  </a:cubicBezTo>
                  <a:cubicBezTo>
                    <a:pt x="21406" y="259"/>
                    <a:pt x="21295" y="333"/>
                    <a:pt x="21258" y="444"/>
                  </a:cubicBezTo>
                  <a:cubicBezTo>
                    <a:pt x="21258" y="444"/>
                    <a:pt x="14973" y="18930"/>
                    <a:pt x="11646" y="36121"/>
                  </a:cubicBezTo>
                  <a:cubicBezTo>
                    <a:pt x="9982" y="44661"/>
                    <a:pt x="7062" y="57823"/>
                    <a:pt x="4585" y="68840"/>
                  </a:cubicBezTo>
                  <a:cubicBezTo>
                    <a:pt x="3328" y="74312"/>
                    <a:pt x="2182" y="79303"/>
                    <a:pt x="1368" y="82889"/>
                  </a:cubicBezTo>
                  <a:cubicBezTo>
                    <a:pt x="962" y="84664"/>
                    <a:pt x="629" y="86105"/>
                    <a:pt x="370" y="87141"/>
                  </a:cubicBezTo>
                  <a:cubicBezTo>
                    <a:pt x="148" y="88139"/>
                    <a:pt x="0" y="88693"/>
                    <a:pt x="0" y="88693"/>
                  </a:cubicBezTo>
                  <a:cubicBezTo>
                    <a:pt x="0" y="88767"/>
                    <a:pt x="0" y="88878"/>
                    <a:pt x="74" y="88952"/>
                  </a:cubicBezTo>
                  <a:cubicBezTo>
                    <a:pt x="148" y="89026"/>
                    <a:pt x="222" y="89063"/>
                    <a:pt x="333" y="89063"/>
                  </a:cubicBezTo>
                  <a:lnTo>
                    <a:pt x="34272" y="89063"/>
                  </a:lnTo>
                  <a:cubicBezTo>
                    <a:pt x="34420" y="89063"/>
                    <a:pt x="34568" y="88915"/>
                    <a:pt x="34568" y="88767"/>
                  </a:cubicBezTo>
                  <a:cubicBezTo>
                    <a:pt x="34568" y="88767"/>
                    <a:pt x="34605" y="88250"/>
                    <a:pt x="34642" y="87362"/>
                  </a:cubicBezTo>
                  <a:cubicBezTo>
                    <a:pt x="34753" y="84664"/>
                    <a:pt x="35085" y="78268"/>
                    <a:pt x="36047" y="70504"/>
                  </a:cubicBezTo>
                  <a:cubicBezTo>
                    <a:pt x="36379" y="67953"/>
                    <a:pt x="37452" y="62555"/>
                    <a:pt x="38930" y="55900"/>
                  </a:cubicBezTo>
                  <a:cubicBezTo>
                    <a:pt x="41112" y="45918"/>
                    <a:pt x="44143" y="33089"/>
                    <a:pt x="46583" y="22812"/>
                  </a:cubicBezTo>
                  <a:cubicBezTo>
                    <a:pt x="47840" y="17636"/>
                    <a:pt x="48949" y="13125"/>
                    <a:pt x="49726" y="9872"/>
                  </a:cubicBezTo>
                  <a:cubicBezTo>
                    <a:pt x="50133" y="8245"/>
                    <a:pt x="50428" y="6951"/>
                    <a:pt x="50650" y="6064"/>
                  </a:cubicBezTo>
                  <a:cubicBezTo>
                    <a:pt x="50872" y="5177"/>
                    <a:pt x="50983" y="4696"/>
                    <a:pt x="50983" y="4696"/>
                  </a:cubicBezTo>
                  <a:cubicBezTo>
                    <a:pt x="51020" y="4585"/>
                    <a:pt x="50983" y="4474"/>
                    <a:pt x="50909" y="4400"/>
                  </a:cubicBezTo>
                  <a:cubicBezTo>
                    <a:pt x="50872" y="4363"/>
                    <a:pt x="47655" y="814"/>
                    <a:pt x="38524" y="259"/>
                  </a:cubicBezTo>
                  <a:cubicBezTo>
                    <a:pt x="35492" y="75"/>
                    <a:pt x="32608" y="1"/>
                    <a:pt x="30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7"/>
            <p:cNvSpPr/>
            <p:nvPr/>
          </p:nvSpPr>
          <p:spPr>
            <a:xfrm>
              <a:off x="5009200" y="2762300"/>
              <a:ext cx="495450" cy="732950"/>
            </a:xfrm>
            <a:custGeom>
              <a:avLst/>
              <a:gdLst/>
              <a:ahLst/>
              <a:cxnLst/>
              <a:rect l="l" t="t" r="r" b="b"/>
              <a:pathLst>
                <a:path w="19818" h="29318" extrusionOk="0">
                  <a:moveTo>
                    <a:pt x="2515" y="0"/>
                  </a:moveTo>
                  <a:cubicBezTo>
                    <a:pt x="2515" y="0"/>
                    <a:pt x="1" y="10685"/>
                    <a:pt x="1" y="16970"/>
                  </a:cubicBezTo>
                  <a:cubicBezTo>
                    <a:pt x="1" y="22449"/>
                    <a:pt x="3278" y="29317"/>
                    <a:pt x="8798" y="29317"/>
                  </a:cubicBezTo>
                  <a:cubicBezTo>
                    <a:pt x="9646" y="29317"/>
                    <a:pt x="10548" y="29155"/>
                    <a:pt x="11499" y="28800"/>
                  </a:cubicBezTo>
                  <a:cubicBezTo>
                    <a:pt x="18671" y="26101"/>
                    <a:pt x="19817" y="18522"/>
                    <a:pt x="19817" y="13605"/>
                  </a:cubicBezTo>
                  <a:cubicBezTo>
                    <a:pt x="19817" y="8688"/>
                    <a:pt x="19521" y="1959"/>
                    <a:pt x="19521" y="1959"/>
                  </a:cubicBezTo>
                  <a:cubicBezTo>
                    <a:pt x="19521" y="1959"/>
                    <a:pt x="17513" y="3566"/>
                    <a:pt x="14167" y="3566"/>
                  </a:cubicBezTo>
                  <a:cubicBezTo>
                    <a:pt x="13089" y="3566"/>
                    <a:pt x="11871" y="3399"/>
                    <a:pt x="10537" y="2958"/>
                  </a:cubicBezTo>
                  <a:cubicBezTo>
                    <a:pt x="5066" y="1109"/>
                    <a:pt x="2515" y="0"/>
                    <a:pt x="25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5024925" y="2762300"/>
              <a:ext cx="478800" cy="363925"/>
            </a:xfrm>
            <a:custGeom>
              <a:avLst/>
              <a:gdLst/>
              <a:ahLst/>
              <a:cxnLst/>
              <a:rect l="l" t="t" r="r" b="b"/>
              <a:pathLst>
                <a:path w="19152" h="14557" extrusionOk="0">
                  <a:moveTo>
                    <a:pt x="1886" y="0"/>
                  </a:moveTo>
                  <a:cubicBezTo>
                    <a:pt x="1886" y="0"/>
                    <a:pt x="740" y="4917"/>
                    <a:pt x="0" y="10056"/>
                  </a:cubicBezTo>
                  <a:cubicBezTo>
                    <a:pt x="1494" y="12453"/>
                    <a:pt x="4130" y="14556"/>
                    <a:pt x="8798" y="14556"/>
                  </a:cubicBezTo>
                  <a:cubicBezTo>
                    <a:pt x="9098" y="14556"/>
                    <a:pt x="9406" y="14547"/>
                    <a:pt x="9724" y="14530"/>
                  </a:cubicBezTo>
                  <a:cubicBezTo>
                    <a:pt x="13901" y="14271"/>
                    <a:pt x="16933" y="12792"/>
                    <a:pt x="19151" y="10685"/>
                  </a:cubicBezTo>
                  <a:cubicBezTo>
                    <a:pt x="19077" y="6396"/>
                    <a:pt x="18892" y="1959"/>
                    <a:pt x="18892" y="1959"/>
                  </a:cubicBezTo>
                  <a:cubicBezTo>
                    <a:pt x="18892" y="1959"/>
                    <a:pt x="16884" y="3566"/>
                    <a:pt x="13538" y="3566"/>
                  </a:cubicBezTo>
                  <a:cubicBezTo>
                    <a:pt x="12460" y="3566"/>
                    <a:pt x="11242" y="3399"/>
                    <a:pt x="9908" y="2958"/>
                  </a:cubicBezTo>
                  <a:cubicBezTo>
                    <a:pt x="4437" y="1109"/>
                    <a:pt x="1886" y="0"/>
                    <a:pt x="1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5031400" y="2805725"/>
              <a:ext cx="452900" cy="320750"/>
            </a:xfrm>
            <a:custGeom>
              <a:avLst/>
              <a:gdLst/>
              <a:ahLst/>
              <a:cxnLst/>
              <a:rect l="l" t="t" r="r" b="b"/>
              <a:pathLst>
                <a:path w="18116" h="12830" extrusionOk="0">
                  <a:moveTo>
                    <a:pt x="18116" y="2773"/>
                  </a:moveTo>
                  <a:lnTo>
                    <a:pt x="18079" y="2810"/>
                  </a:lnTo>
                  <a:cubicBezTo>
                    <a:pt x="18079" y="2810"/>
                    <a:pt x="18042" y="2810"/>
                    <a:pt x="18042" y="2847"/>
                  </a:cubicBezTo>
                  <a:cubicBezTo>
                    <a:pt x="17931" y="2995"/>
                    <a:pt x="17820" y="3180"/>
                    <a:pt x="17635" y="3402"/>
                  </a:cubicBezTo>
                  <a:cubicBezTo>
                    <a:pt x="17302" y="3883"/>
                    <a:pt x="16859" y="4585"/>
                    <a:pt x="16378" y="5435"/>
                  </a:cubicBezTo>
                  <a:cubicBezTo>
                    <a:pt x="15417" y="7099"/>
                    <a:pt x="14345" y="9317"/>
                    <a:pt x="13864" y="11536"/>
                  </a:cubicBezTo>
                  <a:cubicBezTo>
                    <a:pt x="13827" y="11683"/>
                    <a:pt x="13827" y="11831"/>
                    <a:pt x="13790" y="11979"/>
                  </a:cubicBezTo>
                  <a:cubicBezTo>
                    <a:pt x="15232" y="11499"/>
                    <a:pt x="16526" y="10833"/>
                    <a:pt x="17598" y="10020"/>
                  </a:cubicBezTo>
                  <a:cubicBezTo>
                    <a:pt x="17820" y="6914"/>
                    <a:pt x="18005" y="4437"/>
                    <a:pt x="18116" y="2773"/>
                  </a:cubicBezTo>
                  <a:close/>
                  <a:moveTo>
                    <a:pt x="1553" y="1"/>
                  </a:moveTo>
                  <a:lnTo>
                    <a:pt x="1553" y="75"/>
                  </a:lnTo>
                  <a:cubicBezTo>
                    <a:pt x="1294" y="1184"/>
                    <a:pt x="998" y="2700"/>
                    <a:pt x="666" y="4437"/>
                  </a:cubicBezTo>
                  <a:cubicBezTo>
                    <a:pt x="444" y="5768"/>
                    <a:pt x="185" y="7247"/>
                    <a:pt x="0" y="8689"/>
                  </a:cubicBezTo>
                  <a:cubicBezTo>
                    <a:pt x="1516" y="10944"/>
                    <a:pt x="4104" y="12829"/>
                    <a:pt x="8503" y="12829"/>
                  </a:cubicBezTo>
                  <a:cubicBezTo>
                    <a:pt x="8799" y="12829"/>
                    <a:pt x="9132" y="12793"/>
                    <a:pt x="9465" y="12793"/>
                  </a:cubicBezTo>
                  <a:cubicBezTo>
                    <a:pt x="10796" y="12719"/>
                    <a:pt x="12016" y="12497"/>
                    <a:pt x="13125" y="12201"/>
                  </a:cubicBezTo>
                  <a:cubicBezTo>
                    <a:pt x="13162" y="11942"/>
                    <a:pt x="13236" y="11683"/>
                    <a:pt x="13273" y="11388"/>
                  </a:cubicBezTo>
                  <a:cubicBezTo>
                    <a:pt x="13975" y="8171"/>
                    <a:pt x="15897" y="4955"/>
                    <a:pt x="16933" y="3365"/>
                  </a:cubicBezTo>
                  <a:lnTo>
                    <a:pt x="16933" y="3365"/>
                  </a:lnTo>
                  <a:cubicBezTo>
                    <a:pt x="15676" y="3920"/>
                    <a:pt x="14234" y="4252"/>
                    <a:pt x="12644" y="4326"/>
                  </a:cubicBezTo>
                  <a:cubicBezTo>
                    <a:pt x="12348" y="4363"/>
                    <a:pt x="12053" y="4363"/>
                    <a:pt x="11757" y="4363"/>
                  </a:cubicBezTo>
                  <a:cubicBezTo>
                    <a:pt x="6655" y="4363"/>
                    <a:pt x="3512" y="2219"/>
                    <a:pt x="15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7"/>
            <p:cNvSpPr/>
            <p:nvPr/>
          </p:nvSpPr>
          <p:spPr>
            <a:xfrm>
              <a:off x="5001825" y="2754200"/>
              <a:ext cx="510200" cy="748450"/>
            </a:xfrm>
            <a:custGeom>
              <a:avLst/>
              <a:gdLst/>
              <a:ahLst/>
              <a:cxnLst/>
              <a:rect l="l" t="t" r="r" b="b"/>
              <a:pathLst>
                <a:path w="20408" h="29938" extrusionOk="0">
                  <a:moveTo>
                    <a:pt x="3044" y="746"/>
                  </a:moveTo>
                  <a:lnTo>
                    <a:pt x="3044" y="746"/>
                  </a:lnTo>
                  <a:cubicBezTo>
                    <a:pt x="3908" y="1120"/>
                    <a:pt x="6406" y="2112"/>
                    <a:pt x="10722" y="3540"/>
                  </a:cubicBezTo>
                  <a:cubicBezTo>
                    <a:pt x="12089" y="4021"/>
                    <a:pt x="13383" y="4206"/>
                    <a:pt x="14493" y="4206"/>
                  </a:cubicBezTo>
                  <a:cubicBezTo>
                    <a:pt x="16987" y="4206"/>
                    <a:pt x="18742" y="3330"/>
                    <a:pt x="19532" y="2835"/>
                  </a:cubicBezTo>
                  <a:lnTo>
                    <a:pt x="19532" y="2835"/>
                  </a:lnTo>
                  <a:cubicBezTo>
                    <a:pt x="19537" y="3002"/>
                    <a:pt x="19546" y="3202"/>
                    <a:pt x="19558" y="3430"/>
                  </a:cubicBezTo>
                  <a:cubicBezTo>
                    <a:pt x="19631" y="5537"/>
                    <a:pt x="19779" y="10269"/>
                    <a:pt x="19779" y="13929"/>
                  </a:cubicBezTo>
                  <a:cubicBezTo>
                    <a:pt x="19779" y="16369"/>
                    <a:pt x="19521" y="19475"/>
                    <a:pt x="18374" y="22248"/>
                  </a:cubicBezTo>
                  <a:cubicBezTo>
                    <a:pt x="17191" y="25020"/>
                    <a:pt x="15195" y="27497"/>
                    <a:pt x="11720" y="28828"/>
                  </a:cubicBezTo>
                  <a:cubicBezTo>
                    <a:pt x="10759" y="29161"/>
                    <a:pt x="9908" y="29309"/>
                    <a:pt x="9095" y="29309"/>
                  </a:cubicBezTo>
                  <a:cubicBezTo>
                    <a:pt x="7764" y="29309"/>
                    <a:pt x="6581" y="28902"/>
                    <a:pt x="5546" y="28200"/>
                  </a:cubicBezTo>
                  <a:cubicBezTo>
                    <a:pt x="3993" y="27165"/>
                    <a:pt x="2736" y="25464"/>
                    <a:pt x="1886" y="23505"/>
                  </a:cubicBezTo>
                  <a:cubicBezTo>
                    <a:pt x="1072" y="21545"/>
                    <a:pt x="592" y="19327"/>
                    <a:pt x="592" y="17294"/>
                  </a:cubicBezTo>
                  <a:cubicBezTo>
                    <a:pt x="592" y="14188"/>
                    <a:pt x="1220" y="9936"/>
                    <a:pt x="1849" y="6498"/>
                  </a:cubicBezTo>
                  <a:cubicBezTo>
                    <a:pt x="2181" y="4761"/>
                    <a:pt x="2477" y="3245"/>
                    <a:pt x="2736" y="2136"/>
                  </a:cubicBezTo>
                  <a:cubicBezTo>
                    <a:pt x="2847" y="1581"/>
                    <a:pt x="2958" y="1174"/>
                    <a:pt x="3032" y="842"/>
                  </a:cubicBezTo>
                  <a:cubicBezTo>
                    <a:pt x="3036" y="808"/>
                    <a:pt x="3040" y="776"/>
                    <a:pt x="3044" y="746"/>
                  </a:cubicBezTo>
                  <a:close/>
                  <a:moveTo>
                    <a:pt x="2828" y="1"/>
                  </a:moveTo>
                  <a:cubicBezTo>
                    <a:pt x="2782" y="1"/>
                    <a:pt x="2736" y="10"/>
                    <a:pt x="2699" y="28"/>
                  </a:cubicBezTo>
                  <a:cubicBezTo>
                    <a:pt x="2588" y="65"/>
                    <a:pt x="2551" y="139"/>
                    <a:pt x="2514" y="250"/>
                  </a:cubicBezTo>
                  <a:cubicBezTo>
                    <a:pt x="2514" y="250"/>
                    <a:pt x="1886" y="2912"/>
                    <a:pt x="1257" y="6387"/>
                  </a:cubicBezTo>
                  <a:cubicBezTo>
                    <a:pt x="629" y="9862"/>
                    <a:pt x="0" y="14114"/>
                    <a:pt x="0" y="17294"/>
                  </a:cubicBezTo>
                  <a:cubicBezTo>
                    <a:pt x="0" y="20103"/>
                    <a:pt x="813" y="23246"/>
                    <a:pt x="2366" y="25686"/>
                  </a:cubicBezTo>
                  <a:cubicBezTo>
                    <a:pt x="3143" y="26906"/>
                    <a:pt x="4067" y="27978"/>
                    <a:pt x="5213" y="28718"/>
                  </a:cubicBezTo>
                  <a:cubicBezTo>
                    <a:pt x="6322" y="29494"/>
                    <a:pt x="7653" y="29938"/>
                    <a:pt x="9095" y="29938"/>
                  </a:cubicBezTo>
                  <a:cubicBezTo>
                    <a:pt x="9982" y="29938"/>
                    <a:pt x="10943" y="29753"/>
                    <a:pt x="11905" y="29383"/>
                  </a:cubicBezTo>
                  <a:cubicBezTo>
                    <a:pt x="15602" y="28015"/>
                    <a:pt x="17746" y="25390"/>
                    <a:pt x="18929" y="22469"/>
                  </a:cubicBezTo>
                  <a:cubicBezTo>
                    <a:pt x="20112" y="19586"/>
                    <a:pt x="20408" y="16406"/>
                    <a:pt x="20408" y="13929"/>
                  </a:cubicBezTo>
                  <a:cubicBezTo>
                    <a:pt x="20408" y="9012"/>
                    <a:pt x="20112" y="2283"/>
                    <a:pt x="20112" y="2283"/>
                  </a:cubicBezTo>
                  <a:cubicBezTo>
                    <a:pt x="20112" y="2136"/>
                    <a:pt x="20038" y="2062"/>
                    <a:pt x="19927" y="1988"/>
                  </a:cubicBezTo>
                  <a:cubicBezTo>
                    <a:pt x="19906" y="1977"/>
                    <a:pt x="19878" y="1972"/>
                    <a:pt x="19847" y="1972"/>
                  </a:cubicBezTo>
                  <a:cubicBezTo>
                    <a:pt x="19773" y="1972"/>
                    <a:pt x="19684" y="1999"/>
                    <a:pt x="19631" y="2025"/>
                  </a:cubicBezTo>
                  <a:lnTo>
                    <a:pt x="19594" y="2062"/>
                  </a:lnTo>
                  <a:cubicBezTo>
                    <a:pt x="19410" y="2210"/>
                    <a:pt x="17524" y="3577"/>
                    <a:pt x="14493" y="3577"/>
                  </a:cubicBezTo>
                  <a:cubicBezTo>
                    <a:pt x="13420" y="3577"/>
                    <a:pt x="12237" y="3393"/>
                    <a:pt x="10943" y="2986"/>
                  </a:cubicBezTo>
                  <a:cubicBezTo>
                    <a:pt x="8208" y="2062"/>
                    <a:pt x="6211" y="1322"/>
                    <a:pt x="4880" y="805"/>
                  </a:cubicBezTo>
                  <a:cubicBezTo>
                    <a:pt x="4215" y="583"/>
                    <a:pt x="3734" y="361"/>
                    <a:pt x="3438" y="250"/>
                  </a:cubicBezTo>
                  <a:cubicBezTo>
                    <a:pt x="3253" y="176"/>
                    <a:pt x="3143" y="102"/>
                    <a:pt x="3069" y="102"/>
                  </a:cubicBezTo>
                  <a:cubicBezTo>
                    <a:pt x="2995" y="65"/>
                    <a:pt x="2958" y="28"/>
                    <a:pt x="2958" y="28"/>
                  </a:cubicBezTo>
                  <a:cubicBezTo>
                    <a:pt x="2921" y="10"/>
                    <a:pt x="2875" y="1"/>
                    <a:pt x="28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7"/>
            <p:cNvSpPr/>
            <p:nvPr/>
          </p:nvSpPr>
          <p:spPr>
            <a:xfrm>
              <a:off x="5354875" y="2859575"/>
              <a:ext cx="133125" cy="419400"/>
            </a:xfrm>
            <a:custGeom>
              <a:avLst/>
              <a:gdLst/>
              <a:ahLst/>
              <a:cxnLst/>
              <a:rect l="l" t="t" r="r" b="b"/>
              <a:pathLst>
                <a:path w="5325" h="16776" extrusionOk="0">
                  <a:moveTo>
                    <a:pt x="4991" y="0"/>
                  </a:moveTo>
                  <a:cubicBezTo>
                    <a:pt x="4895" y="0"/>
                    <a:pt x="4800" y="49"/>
                    <a:pt x="4733" y="139"/>
                  </a:cubicBezTo>
                  <a:cubicBezTo>
                    <a:pt x="4733" y="139"/>
                    <a:pt x="1332" y="4649"/>
                    <a:pt x="334" y="9234"/>
                  </a:cubicBezTo>
                  <a:cubicBezTo>
                    <a:pt x="112" y="10343"/>
                    <a:pt x="1" y="11341"/>
                    <a:pt x="1" y="12228"/>
                  </a:cubicBezTo>
                  <a:cubicBezTo>
                    <a:pt x="1" y="15001"/>
                    <a:pt x="925" y="16591"/>
                    <a:pt x="925" y="16628"/>
                  </a:cubicBezTo>
                  <a:cubicBezTo>
                    <a:pt x="999" y="16726"/>
                    <a:pt x="1106" y="16776"/>
                    <a:pt x="1213" y="16776"/>
                  </a:cubicBezTo>
                  <a:cubicBezTo>
                    <a:pt x="1266" y="16776"/>
                    <a:pt x="1319" y="16763"/>
                    <a:pt x="1369" y="16739"/>
                  </a:cubicBezTo>
                  <a:cubicBezTo>
                    <a:pt x="1517" y="16665"/>
                    <a:pt x="1554" y="16443"/>
                    <a:pt x="1480" y="16295"/>
                  </a:cubicBezTo>
                  <a:cubicBezTo>
                    <a:pt x="1369" y="16147"/>
                    <a:pt x="629" y="14705"/>
                    <a:pt x="629" y="12228"/>
                  </a:cubicBezTo>
                  <a:cubicBezTo>
                    <a:pt x="629" y="11378"/>
                    <a:pt x="703" y="10417"/>
                    <a:pt x="925" y="9382"/>
                  </a:cubicBezTo>
                  <a:cubicBezTo>
                    <a:pt x="1406" y="7163"/>
                    <a:pt x="2478" y="4945"/>
                    <a:pt x="3439" y="3281"/>
                  </a:cubicBezTo>
                  <a:cubicBezTo>
                    <a:pt x="3920" y="2431"/>
                    <a:pt x="4363" y="1729"/>
                    <a:pt x="4696" y="1248"/>
                  </a:cubicBezTo>
                  <a:cubicBezTo>
                    <a:pt x="4881" y="1026"/>
                    <a:pt x="4992" y="841"/>
                    <a:pt x="5103" y="693"/>
                  </a:cubicBezTo>
                  <a:cubicBezTo>
                    <a:pt x="5177" y="582"/>
                    <a:pt x="5251" y="509"/>
                    <a:pt x="5251" y="509"/>
                  </a:cubicBezTo>
                  <a:cubicBezTo>
                    <a:pt x="5325" y="361"/>
                    <a:pt x="5325" y="176"/>
                    <a:pt x="5177" y="65"/>
                  </a:cubicBezTo>
                  <a:cubicBezTo>
                    <a:pt x="5118" y="21"/>
                    <a:pt x="5054" y="0"/>
                    <a:pt x="4991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3913950" y="2701900"/>
              <a:ext cx="2461349" cy="2225975"/>
            </a:xfrm>
            <a:custGeom>
              <a:avLst/>
              <a:gdLst/>
              <a:ahLst/>
              <a:cxnLst/>
              <a:rect l="l" t="t" r="r" b="b"/>
              <a:pathLst>
                <a:path w="98454" h="89039" extrusionOk="0">
                  <a:moveTo>
                    <a:pt x="45813" y="0"/>
                  </a:moveTo>
                  <a:cubicBezTo>
                    <a:pt x="45788" y="0"/>
                    <a:pt x="45770" y="13"/>
                    <a:pt x="45770" y="13"/>
                  </a:cubicBezTo>
                  <a:cubicBezTo>
                    <a:pt x="45770" y="13"/>
                    <a:pt x="18819" y="457"/>
                    <a:pt x="16859" y="567"/>
                  </a:cubicBezTo>
                  <a:cubicBezTo>
                    <a:pt x="14863" y="715"/>
                    <a:pt x="15713" y="14210"/>
                    <a:pt x="15713" y="33434"/>
                  </a:cubicBezTo>
                  <a:cubicBezTo>
                    <a:pt x="15713" y="51106"/>
                    <a:pt x="2219" y="83863"/>
                    <a:pt x="1" y="89038"/>
                  </a:cubicBezTo>
                  <a:lnTo>
                    <a:pt x="25584" y="89038"/>
                  </a:lnTo>
                  <a:cubicBezTo>
                    <a:pt x="26398" y="85489"/>
                    <a:pt x="30280" y="69259"/>
                    <a:pt x="33126" y="60423"/>
                  </a:cubicBezTo>
                  <a:cubicBezTo>
                    <a:pt x="36380" y="50441"/>
                    <a:pt x="40594" y="38093"/>
                    <a:pt x="41408" y="30625"/>
                  </a:cubicBezTo>
                  <a:cubicBezTo>
                    <a:pt x="42258" y="23194"/>
                    <a:pt x="45770" y="3377"/>
                    <a:pt x="45770" y="3377"/>
                  </a:cubicBezTo>
                  <a:cubicBezTo>
                    <a:pt x="46226" y="275"/>
                    <a:pt x="45932" y="0"/>
                    <a:pt x="45813" y="0"/>
                  </a:cubicBezTo>
                  <a:close/>
                  <a:moveTo>
                    <a:pt x="67668" y="1054"/>
                  </a:moveTo>
                  <a:cubicBezTo>
                    <a:pt x="63932" y="1054"/>
                    <a:pt x="63331" y="2426"/>
                    <a:pt x="63331" y="4375"/>
                  </a:cubicBezTo>
                  <a:cubicBezTo>
                    <a:pt x="63331" y="4375"/>
                    <a:pt x="62629" y="13211"/>
                    <a:pt x="61779" y="26854"/>
                  </a:cubicBezTo>
                  <a:cubicBezTo>
                    <a:pt x="60928" y="40459"/>
                    <a:pt x="57564" y="57059"/>
                    <a:pt x="53238" y="68150"/>
                  </a:cubicBezTo>
                  <a:cubicBezTo>
                    <a:pt x="48876" y="79241"/>
                    <a:pt x="49024" y="85970"/>
                    <a:pt x="49135" y="88077"/>
                  </a:cubicBezTo>
                  <a:cubicBezTo>
                    <a:pt x="49172" y="88447"/>
                    <a:pt x="49209" y="88780"/>
                    <a:pt x="49209" y="89038"/>
                  </a:cubicBezTo>
                  <a:lnTo>
                    <a:pt x="68766" y="89038"/>
                  </a:lnTo>
                  <a:cubicBezTo>
                    <a:pt x="68248" y="85896"/>
                    <a:pt x="67990" y="78465"/>
                    <a:pt x="72759" y="65451"/>
                  </a:cubicBezTo>
                  <a:cubicBezTo>
                    <a:pt x="72759" y="65451"/>
                    <a:pt x="72759" y="77134"/>
                    <a:pt x="73868" y="80498"/>
                  </a:cubicBezTo>
                  <a:cubicBezTo>
                    <a:pt x="74489" y="82381"/>
                    <a:pt x="74727" y="83383"/>
                    <a:pt x="75575" y="83383"/>
                  </a:cubicBezTo>
                  <a:cubicBezTo>
                    <a:pt x="76242" y="83383"/>
                    <a:pt x="77286" y="82762"/>
                    <a:pt x="79192" y="81459"/>
                  </a:cubicBezTo>
                  <a:cubicBezTo>
                    <a:pt x="83554" y="78539"/>
                    <a:pt x="98453" y="59425"/>
                    <a:pt x="98453" y="59425"/>
                  </a:cubicBezTo>
                  <a:lnTo>
                    <a:pt x="98453" y="53103"/>
                  </a:lnTo>
                  <a:cubicBezTo>
                    <a:pt x="98453" y="53103"/>
                    <a:pt x="92538" y="56615"/>
                    <a:pt x="88323" y="58722"/>
                  </a:cubicBezTo>
                  <a:cubicBezTo>
                    <a:pt x="87504" y="59132"/>
                    <a:pt x="86834" y="59335"/>
                    <a:pt x="86294" y="59335"/>
                  </a:cubicBezTo>
                  <a:cubicBezTo>
                    <a:pt x="84060" y="59335"/>
                    <a:pt x="84066" y="55855"/>
                    <a:pt x="84959" y="49184"/>
                  </a:cubicBezTo>
                  <a:cubicBezTo>
                    <a:pt x="86068" y="40903"/>
                    <a:pt x="95791" y="9440"/>
                    <a:pt x="95902" y="7185"/>
                  </a:cubicBezTo>
                  <a:cubicBezTo>
                    <a:pt x="96050" y="4930"/>
                    <a:pt x="79192" y="2564"/>
                    <a:pt x="71761" y="1418"/>
                  </a:cubicBezTo>
                  <a:cubicBezTo>
                    <a:pt x="70093" y="1169"/>
                    <a:pt x="68749" y="1054"/>
                    <a:pt x="67668" y="105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5139525" y="3731850"/>
              <a:ext cx="1235775" cy="1196025"/>
            </a:xfrm>
            <a:custGeom>
              <a:avLst/>
              <a:gdLst/>
              <a:ahLst/>
              <a:cxnLst/>
              <a:rect l="l" t="t" r="r" b="b"/>
              <a:pathLst>
                <a:path w="49431" h="47841" extrusionOk="0">
                  <a:moveTo>
                    <a:pt x="32276" y="0"/>
                  </a:moveTo>
                  <a:cubicBezTo>
                    <a:pt x="32276" y="0"/>
                    <a:pt x="14678" y="31388"/>
                    <a:pt x="5842" y="37969"/>
                  </a:cubicBezTo>
                  <a:cubicBezTo>
                    <a:pt x="3883" y="39448"/>
                    <a:pt x="1960" y="40779"/>
                    <a:pt x="259" y="42073"/>
                  </a:cubicBezTo>
                  <a:cubicBezTo>
                    <a:pt x="1" y="44402"/>
                    <a:pt x="75" y="46029"/>
                    <a:pt x="112" y="46879"/>
                  </a:cubicBezTo>
                  <a:cubicBezTo>
                    <a:pt x="149" y="47249"/>
                    <a:pt x="186" y="47582"/>
                    <a:pt x="186" y="47840"/>
                  </a:cubicBezTo>
                  <a:lnTo>
                    <a:pt x="19743" y="47840"/>
                  </a:lnTo>
                  <a:cubicBezTo>
                    <a:pt x="19225" y="44698"/>
                    <a:pt x="18967" y="37267"/>
                    <a:pt x="23736" y="24253"/>
                  </a:cubicBezTo>
                  <a:cubicBezTo>
                    <a:pt x="23736" y="24253"/>
                    <a:pt x="23736" y="35936"/>
                    <a:pt x="24845" y="39300"/>
                  </a:cubicBezTo>
                  <a:cubicBezTo>
                    <a:pt x="25466" y="41183"/>
                    <a:pt x="25704" y="42185"/>
                    <a:pt x="26552" y="42185"/>
                  </a:cubicBezTo>
                  <a:cubicBezTo>
                    <a:pt x="27219" y="42185"/>
                    <a:pt x="28263" y="41564"/>
                    <a:pt x="30169" y="40261"/>
                  </a:cubicBezTo>
                  <a:cubicBezTo>
                    <a:pt x="34531" y="37341"/>
                    <a:pt x="49430" y="18227"/>
                    <a:pt x="49430" y="18227"/>
                  </a:cubicBezTo>
                  <a:lnTo>
                    <a:pt x="49430" y="11905"/>
                  </a:lnTo>
                  <a:cubicBezTo>
                    <a:pt x="49430" y="11905"/>
                    <a:pt x="43515" y="15417"/>
                    <a:pt x="39300" y="17524"/>
                  </a:cubicBezTo>
                  <a:cubicBezTo>
                    <a:pt x="38481" y="17934"/>
                    <a:pt x="37811" y="18137"/>
                    <a:pt x="37271" y="18137"/>
                  </a:cubicBezTo>
                  <a:cubicBezTo>
                    <a:pt x="35037" y="18137"/>
                    <a:pt x="35043" y="14657"/>
                    <a:pt x="35936" y="7986"/>
                  </a:cubicBezTo>
                  <a:cubicBezTo>
                    <a:pt x="36158" y="6396"/>
                    <a:pt x="36676" y="3919"/>
                    <a:pt x="37415" y="962"/>
                  </a:cubicBezTo>
                  <a:lnTo>
                    <a:pt x="322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3913950" y="3766050"/>
              <a:ext cx="429825" cy="1161825"/>
            </a:xfrm>
            <a:custGeom>
              <a:avLst/>
              <a:gdLst/>
              <a:ahLst/>
              <a:cxnLst/>
              <a:rect l="l" t="t" r="r" b="b"/>
              <a:pathLst>
                <a:path w="17193" h="46473" extrusionOk="0">
                  <a:moveTo>
                    <a:pt x="17192" y="0"/>
                  </a:moveTo>
                  <a:lnTo>
                    <a:pt x="13162" y="8097"/>
                  </a:lnTo>
                  <a:cubicBezTo>
                    <a:pt x="9095" y="24549"/>
                    <a:pt x="1590" y="42738"/>
                    <a:pt x="1" y="46472"/>
                  </a:cubicBezTo>
                  <a:lnTo>
                    <a:pt x="6101" y="46472"/>
                  </a:lnTo>
                  <a:lnTo>
                    <a:pt x="171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7"/>
            <p:cNvSpPr/>
            <p:nvPr/>
          </p:nvSpPr>
          <p:spPr>
            <a:xfrm>
              <a:off x="5142300" y="4519325"/>
              <a:ext cx="933525" cy="401150"/>
            </a:xfrm>
            <a:custGeom>
              <a:avLst/>
              <a:gdLst/>
              <a:ahLst/>
              <a:cxnLst/>
              <a:rect l="l" t="t" r="r" b="b"/>
              <a:pathLst>
                <a:path w="37341" h="16046" extrusionOk="0">
                  <a:moveTo>
                    <a:pt x="24142" y="777"/>
                  </a:moveTo>
                  <a:lnTo>
                    <a:pt x="24142" y="777"/>
                  </a:lnTo>
                  <a:cubicBezTo>
                    <a:pt x="24216" y="1886"/>
                    <a:pt x="24290" y="2995"/>
                    <a:pt x="24401" y="3993"/>
                  </a:cubicBezTo>
                  <a:cubicBezTo>
                    <a:pt x="24549" y="5546"/>
                    <a:pt x="24771" y="6914"/>
                    <a:pt x="25030" y="7690"/>
                  </a:cubicBezTo>
                  <a:cubicBezTo>
                    <a:pt x="25252" y="8430"/>
                    <a:pt x="25436" y="8984"/>
                    <a:pt x="25621" y="9428"/>
                  </a:cubicBezTo>
                  <a:cubicBezTo>
                    <a:pt x="25769" y="9872"/>
                    <a:pt x="25954" y="10167"/>
                    <a:pt x="26102" y="10278"/>
                  </a:cubicBezTo>
                  <a:cubicBezTo>
                    <a:pt x="26213" y="10352"/>
                    <a:pt x="26287" y="10389"/>
                    <a:pt x="26435" y="10389"/>
                  </a:cubicBezTo>
                  <a:lnTo>
                    <a:pt x="26472" y="10389"/>
                  </a:lnTo>
                  <a:cubicBezTo>
                    <a:pt x="26693" y="10389"/>
                    <a:pt x="27100" y="10241"/>
                    <a:pt x="27655" y="9945"/>
                  </a:cubicBezTo>
                  <a:cubicBezTo>
                    <a:pt x="28209" y="9650"/>
                    <a:pt x="28949" y="9169"/>
                    <a:pt x="29910" y="8541"/>
                  </a:cubicBezTo>
                  <a:cubicBezTo>
                    <a:pt x="30797" y="7912"/>
                    <a:pt x="32276" y="6507"/>
                    <a:pt x="33940" y="4696"/>
                  </a:cubicBezTo>
                  <a:cubicBezTo>
                    <a:pt x="35012" y="3550"/>
                    <a:pt x="36158" y="2256"/>
                    <a:pt x="37341" y="888"/>
                  </a:cubicBezTo>
                  <a:lnTo>
                    <a:pt x="24142" y="777"/>
                  </a:lnTo>
                  <a:close/>
                  <a:moveTo>
                    <a:pt x="11868" y="0"/>
                  </a:moveTo>
                  <a:cubicBezTo>
                    <a:pt x="9613" y="2847"/>
                    <a:pt x="7506" y="5176"/>
                    <a:pt x="5731" y="6470"/>
                  </a:cubicBezTo>
                  <a:cubicBezTo>
                    <a:pt x="3883" y="7875"/>
                    <a:pt x="2108" y="9132"/>
                    <a:pt x="481" y="10315"/>
                  </a:cubicBezTo>
                  <a:cubicBezTo>
                    <a:pt x="333" y="11757"/>
                    <a:pt x="259" y="12940"/>
                    <a:pt x="259" y="13827"/>
                  </a:cubicBezTo>
                  <a:cubicBezTo>
                    <a:pt x="259" y="14493"/>
                    <a:pt x="296" y="15010"/>
                    <a:pt x="333" y="15343"/>
                  </a:cubicBezTo>
                  <a:lnTo>
                    <a:pt x="1" y="15380"/>
                  </a:lnTo>
                  <a:lnTo>
                    <a:pt x="333" y="15380"/>
                  </a:lnTo>
                  <a:cubicBezTo>
                    <a:pt x="333" y="15602"/>
                    <a:pt x="370" y="15824"/>
                    <a:pt x="370" y="16046"/>
                  </a:cubicBezTo>
                  <a:lnTo>
                    <a:pt x="19299" y="16046"/>
                  </a:lnTo>
                  <a:cubicBezTo>
                    <a:pt x="19151" y="15195"/>
                    <a:pt x="19077" y="14086"/>
                    <a:pt x="19077" y="12681"/>
                  </a:cubicBezTo>
                  <a:cubicBezTo>
                    <a:pt x="19077" y="9872"/>
                    <a:pt x="19447" y="5953"/>
                    <a:pt x="20778" y="740"/>
                  </a:cubicBezTo>
                  <a:lnTo>
                    <a:pt x="13273" y="666"/>
                  </a:lnTo>
                  <a:cubicBezTo>
                    <a:pt x="12682" y="666"/>
                    <a:pt x="12201" y="407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7"/>
            <p:cNvSpPr/>
            <p:nvPr/>
          </p:nvSpPr>
          <p:spPr>
            <a:xfrm>
              <a:off x="3925975" y="4024850"/>
              <a:ext cx="355850" cy="895625"/>
            </a:xfrm>
            <a:custGeom>
              <a:avLst/>
              <a:gdLst/>
              <a:ahLst/>
              <a:cxnLst/>
              <a:rect l="l" t="t" r="r" b="b"/>
              <a:pathLst>
                <a:path w="14234" h="35825" extrusionOk="0">
                  <a:moveTo>
                    <a:pt x="14234" y="0"/>
                  </a:moveTo>
                  <a:lnTo>
                    <a:pt x="11498" y="8060"/>
                  </a:lnTo>
                  <a:lnTo>
                    <a:pt x="12348" y="7912"/>
                  </a:lnTo>
                  <a:lnTo>
                    <a:pt x="14234" y="0"/>
                  </a:lnTo>
                  <a:close/>
                  <a:moveTo>
                    <a:pt x="7727" y="27358"/>
                  </a:moveTo>
                  <a:lnTo>
                    <a:pt x="7727" y="27358"/>
                  </a:lnTo>
                  <a:cubicBezTo>
                    <a:pt x="5805" y="27913"/>
                    <a:pt x="4104" y="28394"/>
                    <a:pt x="2847" y="28726"/>
                  </a:cubicBezTo>
                  <a:cubicBezTo>
                    <a:pt x="1590" y="31980"/>
                    <a:pt x="555" y="34457"/>
                    <a:pt x="0" y="35825"/>
                  </a:cubicBezTo>
                  <a:lnTo>
                    <a:pt x="5694" y="35825"/>
                  </a:lnTo>
                  <a:lnTo>
                    <a:pt x="7727" y="273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3906550" y="2694575"/>
              <a:ext cx="2476150" cy="2241625"/>
            </a:xfrm>
            <a:custGeom>
              <a:avLst/>
              <a:gdLst/>
              <a:ahLst/>
              <a:cxnLst/>
              <a:rect l="l" t="t" r="r" b="b"/>
              <a:pathLst>
                <a:path w="99046" h="89665" extrusionOk="0">
                  <a:moveTo>
                    <a:pt x="25427" y="29501"/>
                  </a:moveTo>
                  <a:cubicBezTo>
                    <a:pt x="25333" y="29501"/>
                    <a:pt x="25243" y="29537"/>
                    <a:pt x="25178" y="29624"/>
                  </a:cubicBezTo>
                  <a:lnTo>
                    <a:pt x="20704" y="35502"/>
                  </a:lnTo>
                  <a:cubicBezTo>
                    <a:pt x="20594" y="35650"/>
                    <a:pt x="20594" y="35835"/>
                    <a:pt x="20741" y="35946"/>
                  </a:cubicBezTo>
                  <a:cubicBezTo>
                    <a:pt x="20803" y="35992"/>
                    <a:pt x="20872" y="36013"/>
                    <a:pt x="20939" y="36013"/>
                  </a:cubicBezTo>
                  <a:cubicBezTo>
                    <a:pt x="21031" y="36013"/>
                    <a:pt x="21121" y="35973"/>
                    <a:pt x="21185" y="35909"/>
                  </a:cubicBezTo>
                  <a:lnTo>
                    <a:pt x="25659" y="29993"/>
                  </a:lnTo>
                  <a:cubicBezTo>
                    <a:pt x="25769" y="29846"/>
                    <a:pt x="25732" y="29661"/>
                    <a:pt x="25622" y="29550"/>
                  </a:cubicBezTo>
                  <a:cubicBezTo>
                    <a:pt x="25560" y="29519"/>
                    <a:pt x="25493" y="29501"/>
                    <a:pt x="25427" y="29501"/>
                  </a:cubicBezTo>
                  <a:close/>
                  <a:moveTo>
                    <a:pt x="84879" y="20321"/>
                  </a:moveTo>
                  <a:cubicBezTo>
                    <a:pt x="84739" y="20321"/>
                    <a:pt x="84619" y="20421"/>
                    <a:pt x="84590" y="20566"/>
                  </a:cubicBezTo>
                  <a:lnTo>
                    <a:pt x="79044" y="41196"/>
                  </a:lnTo>
                  <a:cubicBezTo>
                    <a:pt x="79007" y="41343"/>
                    <a:pt x="79118" y="41528"/>
                    <a:pt x="79266" y="41565"/>
                  </a:cubicBezTo>
                  <a:cubicBezTo>
                    <a:pt x="79297" y="41571"/>
                    <a:pt x="79326" y="41574"/>
                    <a:pt x="79355" y="41574"/>
                  </a:cubicBezTo>
                  <a:cubicBezTo>
                    <a:pt x="79497" y="41574"/>
                    <a:pt x="79605" y="41497"/>
                    <a:pt x="79636" y="41343"/>
                  </a:cubicBezTo>
                  <a:lnTo>
                    <a:pt x="85181" y="20714"/>
                  </a:lnTo>
                  <a:cubicBezTo>
                    <a:pt x="85255" y="20529"/>
                    <a:pt x="85144" y="20381"/>
                    <a:pt x="84996" y="20344"/>
                  </a:cubicBezTo>
                  <a:cubicBezTo>
                    <a:pt x="84957" y="20328"/>
                    <a:pt x="84917" y="20321"/>
                    <a:pt x="84879" y="20321"/>
                  </a:cubicBezTo>
                  <a:close/>
                  <a:moveTo>
                    <a:pt x="45982" y="639"/>
                  </a:moveTo>
                  <a:cubicBezTo>
                    <a:pt x="46008" y="736"/>
                    <a:pt x="46029" y="896"/>
                    <a:pt x="46029" y="1119"/>
                  </a:cubicBezTo>
                  <a:cubicBezTo>
                    <a:pt x="46029" y="1600"/>
                    <a:pt x="45955" y="2376"/>
                    <a:pt x="45771" y="3633"/>
                  </a:cubicBezTo>
                  <a:cubicBezTo>
                    <a:pt x="45771" y="3633"/>
                    <a:pt x="42258" y="23413"/>
                    <a:pt x="41408" y="30881"/>
                  </a:cubicBezTo>
                  <a:cubicBezTo>
                    <a:pt x="40595" y="38275"/>
                    <a:pt x="36380" y="50623"/>
                    <a:pt x="33127" y="60605"/>
                  </a:cubicBezTo>
                  <a:cubicBezTo>
                    <a:pt x="30343" y="69280"/>
                    <a:pt x="26571" y="84987"/>
                    <a:pt x="25644" y="89036"/>
                  </a:cubicBezTo>
                  <a:lnTo>
                    <a:pt x="779" y="89036"/>
                  </a:lnTo>
                  <a:cubicBezTo>
                    <a:pt x="2092" y="85905"/>
                    <a:pt x="5803" y="76838"/>
                    <a:pt x="9281" y="66336"/>
                  </a:cubicBezTo>
                  <a:cubicBezTo>
                    <a:pt x="12941" y="55244"/>
                    <a:pt x="16305" y="42637"/>
                    <a:pt x="16342" y="33727"/>
                  </a:cubicBezTo>
                  <a:cubicBezTo>
                    <a:pt x="16342" y="24854"/>
                    <a:pt x="16157" y="17202"/>
                    <a:pt x="16157" y="11545"/>
                  </a:cubicBezTo>
                  <a:cubicBezTo>
                    <a:pt x="16157" y="8218"/>
                    <a:pt x="16194" y="5593"/>
                    <a:pt x="16416" y="3781"/>
                  </a:cubicBezTo>
                  <a:cubicBezTo>
                    <a:pt x="16490" y="2894"/>
                    <a:pt x="16638" y="2191"/>
                    <a:pt x="16786" y="1748"/>
                  </a:cubicBezTo>
                  <a:cubicBezTo>
                    <a:pt x="16860" y="1526"/>
                    <a:pt x="16933" y="1378"/>
                    <a:pt x="17007" y="1267"/>
                  </a:cubicBezTo>
                  <a:cubicBezTo>
                    <a:pt x="17081" y="1193"/>
                    <a:pt x="17118" y="1193"/>
                    <a:pt x="17155" y="1193"/>
                  </a:cubicBezTo>
                  <a:cubicBezTo>
                    <a:pt x="17636" y="1156"/>
                    <a:pt x="19706" y="1082"/>
                    <a:pt x="22516" y="1045"/>
                  </a:cubicBezTo>
                  <a:cubicBezTo>
                    <a:pt x="26694" y="934"/>
                    <a:pt x="32609" y="860"/>
                    <a:pt x="37452" y="750"/>
                  </a:cubicBezTo>
                  <a:cubicBezTo>
                    <a:pt x="39855" y="713"/>
                    <a:pt x="42036" y="676"/>
                    <a:pt x="43589" y="676"/>
                  </a:cubicBezTo>
                  <a:cubicBezTo>
                    <a:pt x="44869" y="645"/>
                    <a:pt x="45721" y="640"/>
                    <a:pt x="45982" y="639"/>
                  </a:cubicBezTo>
                  <a:close/>
                  <a:moveTo>
                    <a:pt x="67916" y="1637"/>
                  </a:moveTo>
                  <a:cubicBezTo>
                    <a:pt x="68988" y="1637"/>
                    <a:pt x="70319" y="1785"/>
                    <a:pt x="72020" y="2007"/>
                  </a:cubicBezTo>
                  <a:cubicBezTo>
                    <a:pt x="75717" y="2598"/>
                    <a:pt x="81743" y="3448"/>
                    <a:pt x="86845" y="4484"/>
                  </a:cubicBezTo>
                  <a:cubicBezTo>
                    <a:pt x="89396" y="4964"/>
                    <a:pt x="91725" y="5519"/>
                    <a:pt x="93389" y="6073"/>
                  </a:cubicBezTo>
                  <a:cubicBezTo>
                    <a:pt x="94202" y="6332"/>
                    <a:pt x="94867" y="6591"/>
                    <a:pt x="95311" y="6887"/>
                  </a:cubicBezTo>
                  <a:cubicBezTo>
                    <a:pt x="95533" y="6998"/>
                    <a:pt x="95681" y="7109"/>
                    <a:pt x="95792" y="7219"/>
                  </a:cubicBezTo>
                  <a:cubicBezTo>
                    <a:pt x="95903" y="7330"/>
                    <a:pt x="95903" y="7404"/>
                    <a:pt x="95903" y="7441"/>
                  </a:cubicBezTo>
                  <a:cubicBezTo>
                    <a:pt x="95903" y="7552"/>
                    <a:pt x="95866" y="7811"/>
                    <a:pt x="95792" y="8144"/>
                  </a:cubicBezTo>
                  <a:cubicBezTo>
                    <a:pt x="95200" y="10806"/>
                    <a:pt x="92760" y="19198"/>
                    <a:pt x="90320" y="27849"/>
                  </a:cubicBezTo>
                  <a:cubicBezTo>
                    <a:pt x="87880" y="36537"/>
                    <a:pt x="85477" y="45484"/>
                    <a:pt x="84959" y="49440"/>
                  </a:cubicBezTo>
                  <a:cubicBezTo>
                    <a:pt x="84590" y="52028"/>
                    <a:pt x="84368" y="54135"/>
                    <a:pt x="84368" y="55762"/>
                  </a:cubicBezTo>
                  <a:cubicBezTo>
                    <a:pt x="84368" y="57056"/>
                    <a:pt x="84516" y="58054"/>
                    <a:pt x="84848" y="58794"/>
                  </a:cubicBezTo>
                  <a:cubicBezTo>
                    <a:pt x="85033" y="59163"/>
                    <a:pt x="85255" y="59459"/>
                    <a:pt x="85551" y="59644"/>
                  </a:cubicBezTo>
                  <a:cubicBezTo>
                    <a:pt x="85847" y="59829"/>
                    <a:pt x="86216" y="59940"/>
                    <a:pt x="86586" y="59940"/>
                  </a:cubicBezTo>
                  <a:cubicBezTo>
                    <a:pt x="87215" y="59940"/>
                    <a:pt x="87917" y="59718"/>
                    <a:pt x="88767" y="59311"/>
                  </a:cubicBezTo>
                  <a:cubicBezTo>
                    <a:pt x="92261" y="57533"/>
                    <a:pt x="96924" y="54816"/>
                    <a:pt x="98417" y="53938"/>
                  </a:cubicBezTo>
                  <a:lnTo>
                    <a:pt x="98417" y="53938"/>
                  </a:lnTo>
                  <a:lnTo>
                    <a:pt x="98417" y="59631"/>
                  </a:lnTo>
                  <a:lnTo>
                    <a:pt x="98417" y="59631"/>
                  </a:lnTo>
                  <a:cubicBezTo>
                    <a:pt x="98320" y="59757"/>
                    <a:pt x="98132" y="60003"/>
                    <a:pt x="97862" y="60346"/>
                  </a:cubicBezTo>
                  <a:cubicBezTo>
                    <a:pt x="96383" y="62195"/>
                    <a:pt x="92686" y="66853"/>
                    <a:pt x="88878" y="71364"/>
                  </a:cubicBezTo>
                  <a:cubicBezTo>
                    <a:pt x="86993" y="73619"/>
                    <a:pt x="85070" y="75874"/>
                    <a:pt x="83370" y="77686"/>
                  </a:cubicBezTo>
                  <a:cubicBezTo>
                    <a:pt x="81706" y="79497"/>
                    <a:pt x="80227" y="80902"/>
                    <a:pt x="79340" y="81531"/>
                  </a:cubicBezTo>
                  <a:cubicBezTo>
                    <a:pt x="78379" y="82159"/>
                    <a:pt x="77639" y="82640"/>
                    <a:pt x="77085" y="82935"/>
                  </a:cubicBezTo>
                  <a:cubicBezTo>
                    <a:pt x="76493" y="83268"/>
                    <a:pt x="76123" y="83379"/>
                    <a:pt x="75865" y="83379"/>
                  </a:cubicBezTo>
                  <a:cubicBezTo>
                    <a:pt x="75717" y="83379"/>
                    <a:pt x="75643" y="83342"/>
                    <a:pt x="75532" y="83268"/>
                  </a:cubicBezTo>
                  <a:cubicBezTo>
                    <a:pt x="75384" y="83157"/>
                    <a:pt x="75199" y="82862"/>
                    <a:pt x="75051" y="82418"/>
                  </a:cubicBezTo>
                  <a:cubicBezTo>
                    <a:pt x="74866" y="81974"/>
                    <a:pt x="74682" y="81420"/>
                    <a:pt x="74460" y="80680"/>
                  </a:cubicBezTo>
                  <a:cubicBezTo>
                    <a:pt x="74201" y="79904"/>
                    <a:pt x="73979" y="78536"/>
                    <a:pt x="73831" y="76983"/>
                  </a:cubicBezTo>
                  <a:cubicBezTo>
                    <a:pt x="73572" y="74654"/>
                    <a:pt x="73461" y="71844"/>
                    <a:pt x="73388" y="69626"/>
                  </a:cubicBezTo>
                  <a:cubicBezTo>
                    <a:pt x="73388" y="68517"/>
                    <a:pt x="73351" y="67556"/>
                    <a:pt x="73351" y="66853"/>
                  </a:cubicBezTo>
                  <a:cubicBezTo>
                    <a:pt x="73351" y="66151"/>
                    <a:pt x="73351" y="65744"/>
                    <a:pt x="73351" y="65744"/>
                  </a:cubicBezTo>
                  <a:cubicBezTo>
                    <a:pt x="73351" y="65596"/>
                    <a:pt x="73240" y="65485"/>
                    <a:pt x="73092" y="65448"/>
                  </a:cubicBezTo>
                  <a:cubicBezTo>
                    <a:pt x="72944" y="65448"/>
                    <a:pt x="72796" y="65522"/>
                    <a:pt x="72759" y="65670"/>
                  </a:cubicBezTo>
                  <a:cubicBezTo>
                    <a:pt x="72750" y="65695"/>
                    <a:pt x="72741" y="65719"/>
                    <a:pt x="72732" y="65744"/>
                  </a:cubicBezTo>
                  <a:lnTo>
                    <a:pt x="72722" y="65744"/>
                  </a:lnTo>
                  <a:cubicBezTo>
                    <a:pt x="72722" y="65746"/>
                    <a:pt x="72722" y="65755"/>
                    <a:pt x="72722" y="65771"/>
                  </a:cubicBezTo>
                  <a:lnTo>
                    <a:pt x="72722" y="65771"/>
                  </a:lnTo>
                  <a:cubicBezTo>
                    <a:pt x="69315" y="75070"/>
                    <a:pt x="68507" y="81545"/>
                    <a:pt x="68507" y="85671"/>
                  </a:cubicBezTo>
                  <a:cubicBezTo>
                    <a:pt x="68507" y="87058"/>
                    <a:pt x="68592" y="88163"/>
                    <a:pt x="68711" y="89036"/>
                  </a:cubicBezTo>
                  <a:lnTo>
                    <a:pt x="49802" y="89036"/>
                  </a:lnTo>
                  <a:cubicBezTo>
                    <a:pt x="49780" y="88832"/>
                    <a:pt x="49763" y="88618"/>
                    <a:pt x="49763" y="88370"/>
                  </a:cubicBezTo>
                  <a:lnTo>
                    <a:pt x="49431" y="88370"/>
                  </a:lnTo>
                  <a:lnTo>
                    <a:pt x="49763" y="88333"/>
                  </a:lnTo>
                  <a:cubicBezTo>
                    <a:pt x="49726" y="88000"/>
                    <a:pt x="49689" y="87483"/>
                    <a:pt x="49689" y="86817"/>
                  </a:cubicBezTo>
                  <a:cubicBezTo>
                    <a:pt x="49689" y="83786"/>
                    <a:pt x="50244" y="77649"/>
                    <a:pt x="53793" y="68554"/>
                  </a:cubicBezTo>
                  <a:cubicBezTo>
                    <a:pt x="58156" y="57389"/>
                    <a:pt x="61557" y="40826"/>
                    <a:pt x="62407" y="27147"/>
                  </a:cubicBezTo>
                  <a:cubicBezTo>
                    <a:pt x="62814" y="20344"/>
                    <a:pt x="63184" y="14725"/>
                    <a:pt x="63479" y="10806"/>
                  </a:cubicBezTo>
                  <a:cubicBezTo>
                    <a:pt x="63627" y="8846"/>
                    <a:pt x="63738" y="7330"/>
                    <a:pt x="63812" y="6295"/>
                  </a:cubicBezTo>
                  <a:cubicBezTo>
                    <a:pt x="63886" y="5260"/>
                    <a:pt x="63923" y="4705"/>
                    <a:pt x="63923" y="4705"/>
                  </a:cubicBezTo>
                  <a:lnTo>
                    <a:pt x="63923" y="4668"/>
                  </a:lnTo>
                  <a:cubicBezTo>
                    <a:pt x="63923" y="4188"/>
                    <a:pt x="63960" y="3781"/>
                    <a:pt x="64071" y="3411"/>
                  </a:cubicBezTo>
                  <a:cubicBezTo>
                    <a:pt x="64219" y="2857"/>
                    <a:pt x="64515" y="2450"/>
                    <a:pt x="65069" y="2154"/>
                  </a:cubicBezTo>
                  <a:cubicBezTo>
                    <a:pt x="65661" y="1859"/>
                    <a:pt x="66548" y="1637"/>
                    <a:pt x="67916" y="1637"/>
                  </a:cubicBezTo>
                  <a:close/>
                  <a:moveTo>
                    <a:pt x="46167" y="0"/>
                  </a:moveTo>
                  <a:cubicBezTo>
                    <a:pt x="46146" y="0"/>
                    <a:pt x="46124" y="3"/>
                    <a:pt x="46103" y="10"/>
                  </a:cubicBezTo>
                  <a:cubicBezTo>
                    <a:pt x="46090" y="10"/>
                    <a:pt x="46078" y="11"/>
                    <a:pt x="46066" y="12"/>
                  </a:cubicBezTo>
                  <a:lnTo>
                    <a:pt x="46066" y="12"/>
                  </a:lnTo>
                  <a:lnTo>
                    <a:pt x="46066" y="10"/>
                  </a:lnTo>
                  <a:cubicBezTo>
                    <a:pt x="46066" y="10"/>
                    <a:pt x="39338" y="121"/>
                    <a:pt x="32350" y="232"/>
                  </a:cubicBezTo>
                  <a:cubicBezTo>
                    <a:pt x="28838" y="306"/>
                    <a:pt x="25289" y="380"/>
                    <a:pt x="22479" y="417"/>
                  </a:cubicBezTo>
                  <a:cubicBezTo>
                    <a:pt x="19669" y="491"/>
                    <a:pt x="17636" y="528"/>
                    <a:pt x="17118" y="565"/>
                  </a:cubicBezTo>
                  <a:cubicBezTo>
                    <a:pt x="16896" y="602"/>
                    <a:pt x="16675" y="713"/>
                    <a:pt x="16564" y="897"/>
                  </a:cubicBezTo>
                  <a:cubicBezTo>
                    <a:pt x="16305" y="1193"/>
                    <a:pt x="16157" y="1637"/>
                    <a:pt x="16009" y="2228"/>
                  </a:cubicBezTo>
                  <a:cubicBezTo>
                    <a:pt x="15639" y="3966"/>
                    <a:pt x="15529" y="7182"/>
                    <a:pt x="15529" y="11545"/>
                  </a:cubicBezTo>
                  <a:cubicBezTo>
                    <a:pt x="15529" y="17202"/>
                    <a:pt x="15713" y="24854"/>
                    <a:pt x="15713" y="33727"/>
                  </a:cubicBezTo>
                  <a:cubicBezTo>
                    <a:pt x="15713" y="42490"/>
                    <a:pt x="12349" y="55097"/>
                    <a:pt x="8689" y="66114"/>
                  </a:cubicBezTo>
                  <a:cubicBezTo>
                    <a:pt x="5029" y="77168"/>
                    <a:pt x="1110" y="86633"/>
                    <a:pt x="38" y="89220"/>
                  </a:cubicBezTo>
                  <a:cubicBezTo>
                    <a:pt x="1" y="89331"/>
                    <a:pt x="1" y="89442"/>
                    <a:pt x="38" y="89516"/>
                  </a:cubicBezTo>
                  <a:cubicBezTo>
                    <a:pt x="112" y="89590"/>
                    <a:pt x="223" y="89664"/>
                    <a:pt x="297" y="89664"/>
                  </a:cubicBezTo>
                  <a:lnTo>
                    <a:pt x="25880" y="89664"/>
                  </a:lnTo>
                  <a:cubicBezTo>
                    <a:pt x="26028" y="89664"/>
                    <a:pt x="26139" y="89553"/>
                    <a:pt x="26176" y="89405"/>
                  </a:cubicBezTo>
                  <a:cubicBezTo>
                    <a:pt x="26989" y="85856"/>
                    <a:pt x="30871" y="69626"/>
                    <a:pt x="33718" y="60790"/>
                  </a:cubicBezTo>
                  <a:cubicBezTo>
                    <a:pt x="36972" y="50845"/>
                    <a:pt x="41186" y="38460"/>
                    <a:pt x="42036" y="30955"/>
                  </a:cubicBezTo>
                  <a:cubicBezTo>
                    <a:pt x="42443" y="27258"/>
                    <a:pt x="43515" y="20455"/>
                    <a:pt x="44514" y="14577"/>
                  </a:cubicBezTo>
                  <a:cubicBezTo>
                    <a:pt x="44994" y="11619"/>
                    <a:pt x="45475" y="8920"/>
                    <a:pt x="45807" y="6961"/>
                  </a:cubicBezTo>
                  <a:cubicBezTo>
                    <a:pt x="45992" y="5962"/>
                    <a:pt x="46140" y="5149"/>
                    <a:pt x="46214" y="4595"/>
                  </a:cubicBezTo>
                  <a:cubicBezTo>
                    <a:pt x="46325" y="4040"/>
                    <a:pt x="46362" y="3744"/>
                    <a:pt x="46362" y="3744"/>
                  </a:cubicBezTo>
                  <a:cubicBezTo>
                    <a:pt x="46584" y="2450"/>
                    <a:pt x="46621" y="1637"/>
                    <a:pt x="46621" y="1119"/>
                  </a:cubicBezTo>
                  <a:cubicBezTo>
                    <a:pt x="46621" y="750"/>
                    <a:pt x="46584" y="528"/>
                    <a:pt x="46547" y="343"/>
                  </a:cubicBezTo>
                  <a:cubicBezTo>
                    <a:pt x="46510" y="232"/>
                    <a:pt x="46473" y="158"/>
                    <a:pt x="46399" y="84"/>
                  </a:cubicBezTo>
                  <a:cubicBezTo>
                    <a:pt x="46339" y="54"/>
                    <a:pt x="46255" y="0"/>
                    <a:pt x="46167" y="0"/>
                  </a:cubicBezTo>
                  <a:close/>
                  <a:moveTo>
                    <a:pt x="67916" y="1045"/>
                  </a:moveTo>
                  <a:cubicBezTo>
                    <a:pt x="66030" y="1045"/>
                    <a:pt x="64884" y="1378"/>
                    <a:pt x="64182" y="2044"/>
                  </a:cubicBezTo>
                  <a:cubicBezTo>
                    <a:pt x="63812" y="2376"/>
                    <a:pt x="63590" y="2783"/>
                    <a:pt x="63479" y="3227"/>
                  </a:cubicBezTo>
                  <a:cubicBezTo>
                    <a:pt x="63371" y="3660"/>
                    <a:pt x="63333" y="4128"/>
                    <a:pt x="63332" y="4632"/>
                  </a:cubicBezTo>
                  <a:lnTo>
                    <a:pt x="63332" y="4632"/>
                  </a:lnTo>
                  <a:lnTo>
                    <a:pt x="63332" y="4631"/>
                  </a:lnTo>
                  <a:cubicBezTo>
                    <a:pt x="63332" y="4631"/>
                    <a:pt x="62629" y="13504"/>
                    <a:pt x="61779" y="27110"/>
                  </a:cubicBezTo>
                  <a:cubicBezTo>
                    <a:pt x="60928" y="40715"/>
                    <a:pt x="57564" y="57278"/>
                    <a:pt x="53239" y="68332"/>
                  </a:cubicBezTo>
                  <a:cubicBezTo>
                    <a:pt x="49615" y="77464"/>
                    <a:pt x="49098" y="83712"/>
                    <a:pt x="49098" y="86817"/>
                  </a:cubicBezTo>
                  <a:cubicBezTo>
                    <a:pt x="49098" y="87483"/>
                    <a:pt x="49098" y="88000"/>
                    <a:pt x="49135" y="88407"/>
                  </a:cubicBezTo>
                  <a:cubicBezTo>
                    <a:pt x="49172" y="88777"/>
                    <a:pt x="49172" y="89073"/>
                    <a:pt x="49209" y="89368"/>
                  </a:cubicBezTo>
                  <a:cubicBezTo>
                    <a:pt x="49209" y="89516"/>
                    <a:pt x="49357" y="89664"/>
                    <a:pt x="49505" y="89664"/>
                  </a:cubicBezTo>
                  <a:lnTo>
                    <a:pt x="69062" y="89664"/>
                  </a:lnTo>
                  <a:cubicBezTo>
                    <a:pt x="69173" y="89664"/>
                    <a:pt x="69247" y="89627"/>
                    <a:pt x="69321" y="89553"/>
                  </a:cubicBezTo>
                  <a:cubicBezTo>
                    <a:pt x="69358" y="89479"/>
                    <a:pt x="69395" y="89405"/>
                    <a:pt x="69395" y="89294"/>
                  </a:cubicBezTo>
                  <a:cubicBezTo>
                    <a:pt x="69247" y="88444"/>
                    <a:pt x="69099" y="87224"/>
                    <a:pt x="69099" y="85671"/>
                  </a:cubicBezTo>
                  <a:cubicBezTo>
                    <a:pt x="69099" y="81879"/>
                    <a:pt x="69819" y="75960"/>
                    <a:pt x="72738" y="67481"/>
                  </a:cubicBezTo>
                  <a:lnTo>
                    <a:pt x="72738" y="67481"/>
                  </a:lnTo>
                  <a:cubicBezTo>
                    <a:pt x="72756" y="68639"/>
                    <a:pt x="72793" y="70268"/>
                    <a:pt x="72870" y="72029"/>
                  </a:cubicBezTo>
                  <a:cubicBezTo>
                    <a:pt x="72944" y="73693"/>
                    <a:pt x="73055" y="75467"/>
                    <a:pt x="73203" y="77057"/>
                  </a:cubicBezTo>
                  <a:cubicBezTo>
                    <a:pt x="73351" y="78610"/>
                    <a:pt x="73572" y="79978"/>
                    <a:pt x="73868" y="80902"/>
                  </a:cubicBezTo>
                  <a:cubicBezTo>
                    <a:pt x="74201" y="81826"/>
                    <a:pt x="74386" y="82566"/>
                    <a:pt x="74645" y="83083"/>
                  </a:cubicBezTo>
                  <a:cubicBezTo>
                    <a:pt x="74792" y="83342"/>
                    <a:pt x="74940" y="83564"/>
                    <a:pt x="75125" y="83749"/>
                  </a:cubicBezTo>
                  <a:cubicBezTo>
                    <a:pt x="75347" y="83897"/>
                    <a:pt x="75606" y="84008"/>
                    <a:pt x="75865" y="84008"/>
                  </a:cubicBezTo>
                  <a:cubicBezTo>
                    <a:pt x="76308" y="83971"/>
                    <a:pt x="76752" y="83823"/>
                    <a:pt x="77380" y="83490"/>
                  </a:cubicBezTo>
                  <a:cubicBezTo>
                    <a:pt x="77972" y="83157"/>
                    <a:pt x="78711" y="82677"/>
                    <a:pt x="79673" y="82011"/>
                  </a:cubicBezTo>
                  <a:cubicBezTo>
                    <a:pt x="80819" y="81235"/>
                    <a:pt x="82556" y="79497"/>
                    <a:pt x="84553" y="77279"/>
                  </a:cubicBezTo>
                  <a:cubicBezTo>
                    <a:pt x="90616" y="70661"/>
                    <a:pt x="98971" y="59903"/>
                    <a:pt x="98971" y="59903"/>
                  </a:cubicBezTo>
                  <a:cubicBezTo>
                    <a:pt x="99008" y="59866"/>
                    <a:pt x="99045" y="59792"/>
                    <a:pt x="99045" y="59718"/>
                  </a:cubicBezTo>
                  <a:lnTo>
                    <a:pt x="99045" y="53396"/>
                  </a:lnTo>
                  <a:cubicBezTo>
                    <a:pt x="99045" y="53285"/>
                    <a:pt x="98971" y="53174"/>
                    <a:pt x="98897" y="53137"/>
                  </a:cubicBezTo>
                  <a:cubicBezTo>
                    <a:pt x="98842" y="53100"/>
                    <a:pt x="98786" y="53082"/>
                    <a:pt x="98731" y="53082"/>
                  </a:cubicBezTo>
                  <a:cubicBezTo>
                    <a:pt x="98675" y="53082"/>
                    <a:pt x="98620" y="53100"/>
                    <a:pt x="98565" y="53137"/>
                  </a:cubicBezTo>
                  <a:cubicBezTo>
                    <a:pt x="98565" y="53137"/>
                    <a:pt x="98232" y="53359"/>
                    <a:pt x="97603" y="53729"/>
                  </a:cubicBezTo>
                  <a:cubicBezTo>
                    <a:pt x="95755" y="54801"/>
                    <a:pt x="91651" y="57167"/>
                    <a:pt x="88472" y="58757"/>
                  </a:cubicBezTo>
                  <a:cubicBezTo>
                    <a:pt x="87695" y="59126"/>
                    <a:pt x="87067" y="59311"/>
                    <a:pt x="86586" y="59311"/>
                  </a:cubicBezTo>
                  <a:cubicBezTo>
                    <a:pt x="86290" y="59311"/>
                    <a:pt x="86068" y="59237"/>
                    <a:pt x="85884" y="59126"/>
                  </a:cubicBezTo>
                  <a:cubicBezTo>
                    <a:pt x="85625" y="58941"/>
                    <a:pt x="85403" y="58609"/>
                    <a:pt x="85218" y="58017"/>
                  </a:cubicBezTo>
                  <a:cubicBezTo>
                    <a:pt x="85070" y="57463"/>
                    <a:pt x="84996" y="56723"/>
                    <a:pt x="84996" y="55762"/>
                  </a:cubicBezTo>
                  <a:cubicBezTo>
                    <a:pt x="84996" y="54172"/>
                    <a:pt x="85218" y="52102"/>
                    <a:pt x="85551" y="49514"/>
                  </a:cubicBezTo>
                  <a:cubicBezTo>
                    <a:pt x="86105" y="45410"/>
                    <a:pt x="88804" y="35465"/>
                    <a:pt x="91392" y="26296"/>
                  </a:cubicBezTo>
                  <a:cubicBezTo>
                    <a:pt x="92686" y="21712"/>
                    <a:pt x="93943" y="17312"/>
                    <a:pt x="94904" y="13911"/>
                  </a:cubicBezTo>
                  <a:cubicBezTo>
                    <a:pt x="95385" y="12210"/>
                    <a:pt x="95755" y="10769"/>
                    <a:pt x="96051" y="9660"/>
                  </a:cubicBezTo>
                  <a:cubicBezTo>
                    <a:pt x="96198" y="9105"/>
                    <a:pt x="96309" y="8661"/>
                    <a:pt x="96383" y="8292"/>
                  </a:cubicBezTo>
                  <a:cubicBezTo>
                    <a:pt x="96457" y="7922"/>
                    <a:pt x="96494" y="7663"/>
                    <a:pt x="96531" y="7478"/>
                  </a:cubicBezTo>
                  <a:lnTo>
                    <a:pt x="96531" y="7441"/>
                  </a:lnTo>
                  <a:cubicBezTo>
                    <a:pt x="96531" y="7219"/>
                    <a:pt x="96420" y="6998"/>
                    <a:pt x="96235" y="6813"/>
                  </a:cubicBezTo>
                  <a:cubicBezTo>
                    <a:pt x="95977" y="6480"/>
                    <a:pt x="95496" y="6221"/>
                    <a:pt x="94867" y="5962"/>
                  </a:cubicBezTo>
                  <a:cubicBezTo>
                    <a:pt x="92686" y="5001"/>
                    <a:pt x="88545" y="4114"/>
                    <a:pt x="84146" y="3338"/>
                  </a:cubicBezTo>
                  <a:cubicBezTo>
                    <a:pt x="79746" y="2561"/>
                    <a:pt x="75125" y="1859"/>
                    <a:pt x="72094" y="1415"/>
                  </a:cubicBezTo>
                  <a:cubicBezTo>
                    <a:pt x="70393" y="1156"/>
                    <a:pt x="69025" y="1045"/>
                    <a:pt x="67916" y="1045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7" name="Google Shape;1917;p37"/>
            <p:cNvSpPr/>
            <p:nvPr/>
          </p:nvSpPr>
          <p:spPr>
            <a:xfrm>
              <a:off x="4643200" y="2691125"/>
              <a:ext cx="389150" cy="1764450"/>
            </a:xfrm>
            <a:custGeom>
              <a:avLst/>
              <a:gdLst/>
              <a:ahLst/>
              <a:cxnLst/>
              <a:rect l="l" t="t" r="r" b="b"/>
              <a:pathLst>
                <a:path w="15566" h="70578" extrusionOk="0">
                  <a:moveTo>
                    <a:pt x="15189" y="0"/>
                  </a:moveTo>
                  <a:cubicBezTo>
                    <a:pt x="15084" y="0"/>
                    <a:pt x="14986" y="50"/>
                    <a:pt x="14937" y="148"/>
                  </a:cubicBezTo>
                  <a:lnTo>
                    <a:pt x="3845" y="20112"/>
                  </a:lnTo>
                  <a:cubicBezTo>
                    <a:pt x="3771" y="20223"/>
                    <a:pt x="3771" y="20334"/>
                    <a:pt x="3845" y="20445"/>
                  </a:cubicBezTo>
                  <a:lnTo>
                    <a:pt x="8171" y="26360"/>
                  </a:lnTo>
                  <a:lnTo>
                    <a:pt x="3217" y="29836"/>
                  </a:lnTo>
                  <a:cubicBezTo>
                    <a:pt x="3143" y="29873"/>
                    <a:pt x="3106" y="29984"/>
                    <a:pt x="3106" y="30057"/>
                  </a:cubicBezTo>
                  <a:lnTo>
                    <a:pt x="0" y="70245"/>
                  </a:lnTo>
                  <a:cubicBezTo>
                    <a:pt x="0" y="70393"/>
                    <a:pt x="111" y="70540"/>
                    <a:pt x="296" y="70577"/>
                  </a:cubicBezTo>
                  <a:cubicBezTo>
                    <a:pt x="444" y="70577"/>
                    <a:pt x="592" y="70429"/>
                    <a:pt x="629" y="70282"/>
                  </a:cubicBezTo>
                  <a:lnTo>
                    <a:pt x="3698" y="30242"/>
                  </a:lnTo>
                  <a:lnTo>
                    <a:pt x="8763" y="26693"/>
                  </a:lnTo>
                  <a:cubicBezTo>
                    <a:pt x="8836" y="26656"/>
                    <a:pt x="8910" y="26582"/>
                    <a:pt x="8910" y="26471"/>
                  </a:cubicBezTo>
                  <a:cubicBezTo>
                    <a:pt x="8910" y="26397"/>
                    <a:pt x="8910" y="26323"/>
                    <a:pt x="8836" y="26249"/>
                  </a:cubicBezTo>
                  <a:lnTo>
                    <a:pt x="4474" y="20223"/>
                  </a:lnTo>
                  <a:lnTo>
                    <a:pt x="15454" y="444"/>
                  </a:lnTo>
                  <a:cubicBezTo>
                    <a:pt x="15565" y="296"/>
                    <a:pt x="15491" y="111"/>
                    <a:pt x="15343" y="37"/>
                  </a:cubicBezTo>
                  <a:cubicBezTo>
                    <a:pt x="15294" y="13"/>
                    <a:pt x="15241" y="0"/>
                    <a:pt x="15189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7"/>
            <p:cNvSpPr/>
            <p:nvPr/>
          </p:nvSpPr>
          <p:spPr>
            <a:xfrm>
              <a:off x="5353025" y="2758425"/>
              <a:ext cx="360500" cy="1559225"/>
            </a:xfrm>
            <a:custGeom>
              <a:avLst/>
              <a:gdLst/>
              <a:ahLst/>
              <a:cxnLst/>
              <a:rect l="l" t="t" r="r" b="b"/>
              <a:pathLst>
                <a:path w="14420" h="62369" extrusionOk="0">
                  <a:moveTo>
                    <a:pt x="9892" y="0"/>
                  </a:moveTo>
                  <a:cubicBezTo>
                    <a:pt x="9873" y="0"/>
                    <a:pt x="9854" y="2"/>
                    <a:pt x="9835" y="7"/>
                  </a:cubicBezTo>
                  <a:cubicBezTo>
                    <a:pt x="9650" y="7"/>
                    <a:pt x="9539" y="192"/>
                    <a:pt x="9576" y="340"/>
                  </a:cubicBezTo>
                  <a:lnTo>
                    <a:pt x="12941" y="20637"/>
                  </a:lnTo>
                  <a:lnTo>
                    <a:pt x="8393" y="24112"/>
                  </a:lnTo>
                  <a:cubicBezTo>
                    <a:pt x="8356" y="24186"/>
                    <a:pt x="8282" y="24260"/>
                    <a:pt x="8282" y="24334"/>
                  </a:cubicBezTo>
                  <a:cubicBezTo>
                    <a:pt x="8282" y="24445"/>
                    <a:pt x="8319" y="24519"/>
                    <a:pt x="8393" y="24593"/>
                  </a:cubicBezTo>
                  <a:lnTo>
                    <a:pt x="13717" y="29399"/>
                  </a:lnTo>
                  <a:lnTo>
                    <a:pt x="75" y="61933"/>
                  </a:lnTo>
                  <a:cubicBezTo>
                    <a:pt x="1" y="62081"/>
                    <a:pt x="75" y="62266"/>
                    <a:pt x="223" y="62340"/>
                  </a:cubicBezTo>
                  <a:cubicBezTo>
                    <a:pt x="262" y="62360"/>
                    <a:pt x="305" y="62369"/>
                    <a:pt x="347" y="62369"/>
                  </a:cubicBezTo>
                  <a:cubicBezTo>
                    <a:pt x="462" y="62369"/>
                    <a:pt x="575" y="62300"/>
                    <a:pt x="629" y="62192"/>
                  </a:cubicBezTo>
                  <a:lnTo>
                    <a:pt x="14382" y="29436"/>
                  </a:lnTo>
                  <a:cubicBezTo>
                    <a:pt x="14419" y="29325"/>
                    <a:pt x="14419" y="29177"/>
                    <a:pt x="14309" y="29103"/>
                  </a:cubicBezTo>
                  <a:lnTo>
                    <a:pt x="9096" y="24371"/>
                  </a:lnTo>
                  <a:lnTo>
                    <a:pt x="13458" y="21043"/>
                  </a:lnTo>
                  <a:cubicBezTo>
                    <a:pt x="13569" y="20970"/>
                    <a:pt x="13606" y="20859"/>
                    <a:pt x="13569" y="20748"/>
                  </a:cubicBezTo>
                  <a:lnTo>
                    <a:pt x="10168" y="266"/>
                  </a:lnTo>
                  <a:cubicBezTo>
                    <a:pt x="10136" y="105"/>
                    <a:pt x="10019" y="0"/>
                    <a:pt x="989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7"/>
            <p:cNvSpPr/>
            <p:nvPr/>
          </p:nvSpPr>
          <p:spPr>
            <a:xfrm>
              <a:off x="4686650" y="3654175"/>
              <a:ext cx="1109125" cy="736700"/>
            </a:xfrm>
            <a:custGeom>
              <a:avLst/>
              <a:gdLst/>
              <a:ahLst/>
              <a:cxnLst/>
              <a:rect l="l" t="t" r="r" b="b"/>
              <a:pathLst>
                <a:path w="44365" h="29468" extrusionOk="0">
                  <a:moveTo>
                    <a:pt x="25076" y="0"/>
                  </a:moveTo>
                  <a:cubicBezTo>
                    <a:pt x="23741" y="0"/>
                    <a:pt x="16385" y="10267"/>
                    <a:pt x="12200" y="13755"/>
                  </a:cubicBezTo>
                  <a:cubicBezTo>
                    <a:pt x="7986" y="17267"/>
                    <a:pt x="813" y="20225"/>
                    <a:pt x="813" y="20225"/>
                  </a:cubicBezTo>
                  <a:lnTo>
                    <a:pt x="0" y="29467"/>
                  </a:lnTo>
                  <a:lnTo>
                    <a:pt x="12053" y="19227"/>
                  </a:lnTo>
                  <a:lnTo>
                    <a:pt x="13605" y="19227"/>
                  </a:lnTo>
                  <a:cubicBezTo>
                    <a:pt x="15158" y="19227"/>
                    <a:pt x="18115" y="17120"/>
                    <a:pt x="18116" y="17119"/>
                  </a:cubicBezTo>
                  <a:lnTo>
                    <a:pt x="18116" y="17119"/>
                  </a:lnTo>
                  <a:cubicBezTo>
                    <a:pt x="18115" y="17119"/>
                    <a:pt x="17265" y="17970"/>
                    <a:pt x="16822" y="18376"/>
                  </a:cubicBezTo>
                  <a:cubicBezTo>
                    <a:pt x="16415" y="18820"/>
                    <a:pt x="16267" y="20225"/>
                    <a:pt x="16970" y="20336"/>
                  </a:cubicBezTo>
                  <a:cubicBezTo>
                    <a:pt x="17012" y="20345"/>
                    <a:pt x="17060" y="20349"/>
                    <a:pt x="17114" y="20349"/>
                  </a:cubicBezTo>
                  <a:cubicBezTo>
                    <a:pt x="17949" y="20349"/>
                    <a:pt x="20131" y="19298"/>
                    <a:pt x="23292" y="18117"/>
                  </a:cubicBezTo>
                  <a:cubicBezTo>
                    <a:pt x="26656" y="16860"/>
                    <a:pt x="31573" y="13459"/>
                    <a:pt x="32275" y="12757"/>
                  </a:cubicBezTo>
                  <a:cubicBezTo>
                    <a:pt x="32978" y="12054"/>
                    <a:pt x="28616" y="6435"/>
                    <a:pt x="28615" y="6435"/>
                  </a:cubicBezTo>
                  <a:lnTo>
                    <a:pt x="28615" y="6435"/>
                  </a:lnTo>
                  <a:cubicBezTo>
                    <a:pt x="28616" y="6435"/>
                    <a:pt x="36638" y="10649"/>
                    <a:pt x="39596" y="10649"/>
                  </a:cubicBezTo>
                  <a:cubicBezTo>
                    <a:pt x="42553" y="10649"/>
                    <a:pt x="44069" y="9836"/>
                    <a:pt x="44217" y="8986"/>
                  </a:cubicBezTo>
                  <a:cubicBezTo>
                    <a:pt x="44365" y="8135"/>
                    <a:pt x="41555" y="8135"/>
                    <a:pt x="37747" y="6878"/>
                  </a:cubicBezTo>
                  <a:cubicBezTo>
                    <a:pt x="33976" y="5621"/>
                    <a:pt x="26397" y="113"/>
                    <a:pt x="25103" y="2"/>
                  </a:cubicBezTo>
                  <a:cubicBezTo>
                    <a:pt x="25094" y="1"/>
                    <a:pt x="25085" y="0"/>
                    <a:pt x="250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5364125" y="3758650"/>
              <a:ext cx="397450" cy="161775"/>
            </a:xfrm>
            <a:custGeom>
              <a:avLst/>
              <a:gdLst/>
              <a:ahLst/>
              <a:cxnLst/>
              <a:rect l="l" t="t" r="r" b="b"/>
              <a:pathLst>
                <a:path w="15898" h="6471" extrusionOk="0">
                  <a:moveTo>
                    <a:pt x="1" y="0"/>
                  </a:moveTo>
                  <a:lnTo>
                    <a:pt x="1516" y="2256"/>
                  </a:lnTo>
                  <a:cubicBezTo>
                    <a:pt x="1516" y="2256"/>
                    <a:pt x="9539" y="6470"/>
                    <a:pt x="12497" y="6470"/>
                  </a:cubicBezTo>
                  <a:cubicBezTo>
                    <a:pt x="13975" y="6470"/>
                    <a:pt x="15122" y="6285"/>
                    <a:pt x="15898" y="5953"/>
                  </a:cubicBezTo>
                  <a:lnTo>
                    <a:pt x="15750" y="5916"/>
                  </a:lnTo>
                  <a:cubicBezTo>
                    <a:pt x="9133" y="5472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7"/>
            <p:cNvSpPr/>
            <p:nvPr/>
          </p:nvSpPr>
          <p:spPr>
            <a:xfrm>
              <a:off x="4686650" y="3815025"/>
              <a:ext cx="824450" cy="575850"/>
            </a:xfrm>
            <a:custGeom>
              <a:avLst/>
              <a:gdLst/>
              <a:ahLst/>
              <a:cxnLst/>
              <a:rect l="l" t="t" r="r" b="b"/>
              <a:pathLst>
                <a:path w="32978" h="23034" extrusionOk="0">
                  <a:moveTo>
                    <a:pt x="28615" y="1"/>
                  </a:moveTo>
                  <a:lnTo>
                    <a:pt x="28615" y="1"/>
                  </a:lnTo>
                  <a:cubicBezTo>
                    <a:pt x="28615" y="1"/>
                    <a:pt x="29613" y="4363"/>
                    <a:pt x="28467" y="5287"/>
                  </a:cubicBezTo>
                  <a:cubicBezTo>
                    <a:pt x="28269" y="5446"/>
                    <a:pt x="28046" y="5512"/>
                    <a:pt x="27815" y="5512"/>
                  </a:cubicBezTo>
                  <a:cubicBezTo>
                    <a:pt x="26756" y="5512"/>
                    <a:pt x="25510" y="4142"/>
                    <a:pt x="25510" y="4141"/>
                  </a:cubicBezTo>
                  <a:lnTo>
                    <a:pt x="25510" y="4141"/>
                  </a:lnTo>
                  <a:cubicBezTo>
                    <a:pt x="25510" y="4142"/>
                    <a:pt x="25990" y="8689"/>
                    <a:pt x="24623" y="8911"/>
                  </a:cubicBezTo>
                  <a:cubicBezTo>
                    <a:pt x="24504" y="8933"/>
                    <a:pt x="24382" y="8943"/>
                    <a:pt x="24259" y="8943"/>
                  </a:cubicBezTo>
                  <a:cubicBezTo>
                    <a:pt x="22949" y="8943"/>
                    <a:pt x="21406" y="7801"/>
                    <a:pt x="21406" y="7801"/>
                  </a:cubicBezTo>
                  <a:cubicBezTo>
                    <a:pt x="21406" y="7801"/>
                    <a:pt x="21406" y="10759"/>
                    <a:pt x="20038" y="10759"/>
                  </a:cubicBezTo>
                  <a:cubicBezTo>
                    <a:pt x="18670" y="10759"/>
                    <a:pt x="16637" y="6397"/>
                    <a:pt x="16637" y="6397"/>
                  </a:cubicBezTo>
                  <a:lnTo>
                    <a:pt x="16637" y="6397"/>
                  </a:lnTo>
                  <a:cubicBezTo>
                    <a:pt x="16637" y="6397"/>
                    <a:pt x="17117" y="8578"/>
                    <a:pt x="15713" y="10057"/>
                  </a:cubicBezTo>
                  <a:cubicBezTo>
                    <a:pt x="14744" y="11077"/>
                    <a:pt x="13159" y="11235"/>
                    <a:pt x="12269" y="11235"/>
                  </a:cubicBezTo>
                  <a:cubicBezTo>
                    <a:pt x="11869" y="11235"/>
                    <a:pt x="11609" y="11203"/>
                    <a:pt x="11609" y="11203"/>
                  </a:cubicBezTo>
                  <a:lnTo>
                    <a:pt x="887" y="18967"/>
                  </a:lnTo>
                  <a:lnTo>
                    <a:pt x="296" y="19669"/>
                  </a:lnTo>
                  <a:lnTo>
                    <a:pt x="0" y="23033"/>
                  </a:lnTo>
                  <a:lnTo>
                    <a:pt x="0" y="23033"/>
                  </a:lnTo>
                  <a:lnTo>
                    <a:pt x="12053" y="12793"/>
                  </a:lnTo>
                  <a:lnTo>
                    <a:pt x="13605" y="12793"/>
                  </a:lnTo>
                  <a:cubicBezTo>
                    <a:pt x="15158" y="12793"/>
                    <a:pt x="18115" y="10686"/>
                    <a:pt x="18116" y="10685"/>
                  </a:cubicBezTo>
                  <a:lnTo>
                    <a:pt x="18116" y="10685"/>
                  </a:lnTo>
                  <a:cubicBezTo>
                    <a:pt x="18115" y="10685"/>
                    <a:pt x="17265" y="11536"/>
                    <a:pt x="16822" y="11942"/>
                  </a:cubicBezTo>
                  <a:cubicBezTo>
                    <a:pt x="16415" y="12386"/>
                    <a:pt x="16267" y="13791"/>
                    <a:pt x="16970" y="13902"/>
                  </a:cubicBezTo>
                  <a:cubicBezTo>
                    <a:pt x="17012" y="13911"/>
                    <a:pt x="17060" y="13915"/>
                    <a:pt x="17114" y="13915"/>
                  </a:cubicBezTo>
                  <a:cubicBezTo>
                    <a:pt x="17949" y="13915"/>
                    <a:pt x="20131" y="12864"/>
                    <a:pt x="23292" y="11683"/>
                  </a:cubicBezTo>
                  <a:cubicBezTo>
                    <a:pt x="26656" y="10426"/>
                    <a:pt x="31573" y="7025"/>
                    <a:pt x="32275" y="6323"/>
                  </a:cubicBezTo>
                  <a:cubicBezTo>
                    <a:pt x="32978" y="5620"/>
                    <a:pt x="28616" y="1"/>
                    <a:pt x="286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7"/>
            <p:cNvSpPr/>
            <p:nvPr/>
          </p:nvSpPr>
          <p:spPr>
            <a:xfrm>
              <a:off x="5364125" y="3758650"/>
              <a:ext cx="329075" cy="154375"/>
            </a:xfrm>
            <a:custGeom>
              <a:avLst/>
              <a:gdLst/>
              <a:ahLst/>
              <a:cxnLst/>
              <a:rect l="l" t="t" r="r" b="b"/>
              <a:pathLst>
                <a:path w="13163" h="6175" extrusionOk="0">
                  <a:moveTo>
                    <a:pt x="1" y="0"/>
                  </a:moveTo>
                  <a:lnTo>
                    <a:pt x="1368" y="1997"/>
                  </a:lnTo>
                  <a:cubicBezTo>
                    <a:pt x="1405" y="1997"/>
                    <a:pt x="1479" y="1960"/>
                    <a:pt x="1516" y="1960"/>
                  </a:cubicBezTo>
                  <a:cubicBezTo>
                    <a:pt x="1590" y="1960"/>
                    <a:pt x="1627" y="1960"/>
                    <a:pt x="1664" y="1997"/>
                  </a:cubicBezTo>
                  <a:cubicBezTo>
                    <a:pt x="1664" y="1997"/>
                    <a:pt x="1960" y="2145"/>
                    <a:pt x="2441" y="2404"/>
                  </a:cubicBezTo>
                  <a:cubicBezTo>
                    <a:pt x="2921" y="2625"/>
                    <a:pt x="3587" y="2958"/>
                    <a:pt x="4363" y="3328"/>
                  </a:cubicBezTo>
                  <a:cubicBezTo>
                    <a:pt x="5916" y="4067"/>
                    <a:pt x="7912" y="4955"/>
                    <a:pt x="9613" y="5546"/>
                  </a:cubicBezTo>
                  <a:cubicBezTo>
                    <a:pt x="10759" y="5916"/>
                    <a:pt x="11794" y="6175"/>
                    <a:pt x="12497" y="6175"/>
                  </a:cubicBezTo>
                  <a:lnTo>
                    <a:pt x="12866" y="6175"/>
                  </a:lnTo>
                  <a:lnTo>
                    <a:pt x="13162" y="5546"/>
                  </a:lnTo>
                  <a:cubicBezTo>
                    <a:pt x="6988" y="4178"/>
                    <a:pt x="1" y="1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7"/>
            <p:cNvSpPr/>
            <p:nvPr/>
          </p:nvSpPr>
          <p:spPr>
            <a:xfrm>
              <a:off x="4747650" y="3832600"/>
              <a:ext cx="740350" cy="496350"/>
            </a:xfrm>
            <a:custGeom>
              <a:avLst/>
              <a:gdLst/>
              <a:ahLst/>
              <a:cxnLst/>
              <a:rect l="l" t="t" r="r" b="b"/>
              <a:pathLst>
                <a:path w="29614" h="19854" extrusionOk="0">
                  <a:moveTo>
                    <a:pt x="26323" y="0"/>
                  </a:moveTo>
                  <a:lnTo>
                    <a:pt x="26323" y="0"/>
                  </a:lnTo>
                  <a:cubicBezTo>
                    <a:pt x="26434" y="666"/>
                    <a:pt x="26582" y="1664"/>
                    <a:pt x="26582" y="2588"/>
                  </a:cubicBezTo>
                  <a:cubicBezTo>
                    <a:pt x="26582" y="3438"/>
                    <a:pt x="26471" y="4252"/>
                    <a:pt x="26027" y="4584"/>
                  </a:cubicBezTo>
                  <a:cubicBezTo>
                    <a:pt x="25843" y="4732"/>
                    <a:pt x="25621" y="4806"/>
                    <a:pt x="25362" y="4806"/>
                  </a:cubicBezTo>
                  <a:cubicBezTo>
                    <a:pt x="24290" y="4806"/>
                    <a:pt x="23070" y="3439"/>
                    <a:pt x="23070" y="3438"/>
                  </a:cubicBezTo>
                  <a:lnTo>
                    <a:pt x="23070" y="3438"/>
                  </a:lnTo>
                  <a:cubicBezTo>
                    <a:pt x="23070" y="3439"/>
                    <a:pt x="23144" y="4141"/>
                    <a:pt x="23144" y="5028"/>
                  </a:cubicBezTo>
                  <a:cubicBezTo>
                    <a:pt x="23144" y="6396"/>
                    <a:pt x="22996" y="8097"/>
                    <a:pt x="22183" y="8208"/>
                  </a:cubicBezTo>
                  <a:cubicBezTo>
                    <a:pt x="22072" y="8245"/>
                    <a:pt x="21961" y="8245"/>
                    <a:pt x="21850" y="8245"/>
                  </a:cubicBezTo>
                  <a:cubicBezTo>
                    <a:pt x="20519" y="8245"/>
                    <a:pt x="18966" y="7098"/>
                    <a:pt x="18966" y="7098"/>
                  </a:cubicBezTo>
                  <a:cubicBezTo>
                    <a:pt x="18966" y="7098"/>
                    <a:pt x="18966" y="10056"/>
                    <a:pt x="17598" y="10056"/>
                  </a:cubicBezTo>
                  <a:cubicBezTo>
                    <a:pt x="16230" y="10056"/>
                    <a:pt x="14197" y="5694"/>
                    <a:pt x="14197" y="5694"/>
                  </a:cubicBezTo>
                  <a:lnTo>
                    <a:pt x="14197" y="5694"/>
                  </a:lnTo>
                  <a:cubicBezTo>
                    <a:pt x="14197" y="5694"/>
                    <a:pt x="14271" y="6100"/>
                    <a:pt x="14271" y="6618"/>
                  </a:cubicBezTo>
                  <a:cubicBezTo>
                    <a:pt x="14271" y="7394"/>
                    <a:pt x="14086" y="8503"/>
                    <a:pt x="13273" y="9354"/>
                  </a:cubicBezTo>
                  <a:cubicBezTo>
                    <a:pt x="12311" y="10389"/>
                    <a:pt x="10722" y="10537"/>
                    <a:pt x="9834" y="10537"/>
                  </a:cubicBezTo>
                  <a:cubicBezTo>
                    <a:pt x="9428" y="10537"/>
                    <a:pt x="9169" y="10500"/>
                    <a:pt x="9169" y="10500"/>
                  </a:cubicBezTo>
                  <a:lnTo>
                    <a:pt x="370" y="16859"/>
                  </a:lnTo>
                  <a:lnTo>
                    <a:pt x="0" y="19853"/>
                  </a:lnTo>
                  <a:lnTo>
                    <a:pt x="9428" y="11868"/>
                  </a:lnTo>
                  <a:cubicBezTo>
                    <a:pt x="9465" y="11794"/>
                    <a:pt x="9539" y="11794"/>
                    <a:pt x="9613" y="11794"/>
                  </a:cubicBezTo>
                  <a:lnTo>
                    <a:pt x="11165" y="11794"/>
                  </a:lnTo>
                  <a:cubicBezTo>
                    <a:pt x="11461" y="11794"/>
                    <a:pt x="11831" y="11683"/>
                    <a:pt x="12237" y="11535"/>
                  </a:cubicBezTo>
                  <a:cubicBezTo>
                    <a:pt x="12644" y="11387"/>
                    <a:pt x="13088" y="11202"/>
                    <a:pt x="13494" y="10980"/>
                  </a:cubicBezTo>
                  <a:cubicBezTo>
                    <a:pt x="14308" y="10537"/>
                    <a:pt x="15084" y="10019"/>
                    <a:pt x="15343" y="9834"/>
                  </a:cubicBezTo>
                  <a:cubicBezTo>
                    <a:pt x="15454" y="9760"/>
                    <a:pt x="15491" y="9723"/>
                    <a:pt x="15491" y="9723"/>
                  </a:cubicBezTo>
                  <a:cubicBezTo>
                    <a:pt x="15528" y="9686"/>
                    <a:pt x="15602" y="9686"/>
                    <a:pt x="15676" y="9686"/>
                  </a:cubicBezTo>
                  <a:cubicBezTo>
                    <a:pt x="15750" y="9686"/>
                    <a:pt x="15824" y="9723"/>
                    <a:pt x="15898" y="9797"/>
                  </a:cubicBezTo>
                  <a:cubicBezTo>
                    <a:pt x="16008" y="9908"/>
                    <a:pt x="15971" y="10093"/>
                    <a:pt x="15861" y="10204"/>
                  </a:cubicBezTo>
                  <a:cubicBezTo>
                    <a:pt x="15861" y="10204"/>
                    <a:pt x="15047" y="11054"/>
                    <a:pt x="14604" y="11461"/>
                  </a:cubicBezTo>
                  <a:cubicBezTo>
                    <a:pt x="14567" y="11535"/>
                    <a:pt x="14493" y="11646"/>
                    <a:pt x="14419" y="11794"/>
                  </a:cubicBezTo>
                  <a:cubicBezTo>
                    <a:pt x="14382" y="11979"/>
                    <a:pt x="14345" y="12163"/>
                    <a:pt x="14345" y="12348"/>
                  </a:cubicBezTo>
                  <a:cubicBezTo>
                    <a:pt x="14345" y="12533"/>
                    <a:pt x="14382" y="12681"/>
                    <a:pt x="14419" y="12755"/>
                  </a:cubicBezTo>
                  <a:cubicBezTo>
                    <a:pt x="14493" y="12866"/>
                    <a:pt x="14530" y="12903"/>
                    <a:pt x="14604" y="12903"/>
                  </a:cubicBezTo>
                  <a:lnTo>
                    <a:pt x="14677" y="12903"/>
                  </a:lnTo>
                  <a:cubicBezTo>
                    <a:pt x="14825" y="12903"/>
                    <a:pt x="15084" y="12866"/>
                    <a:pt x="15454" y="12755"/>
                  </a:cubicBezTo>
                  <a:cubicBezTo>
                    <a:pt x="15787" y="12644"/>
                    <a:pt x="16230" y="12459"/>
                    <a:pt x="16785" y="12274"/>
                  </a:cubicBezTo>
                  <a:cubicBezTo>
                    <a:pt x="17820" y="11831"/>
                    <a:pt x="19151" y="11276"/>
                    <a:pt x="20741" y="10685"/>
                  </a:cubicBezTo>
                  <a:cubicBezTo>
                    <a:pt x="23218" y="9760"/>
                    <a:pt x="26619" y="7616"/>
                    <a:pt x="28431" y="6322"/>
                  </a:cubicBezTo>
                  <a:cubicBezTo>
                    <a:pt x="29022" y="5915"/>
                    <a:pt x="29466" y="5583"/>
                    <a:pt x="29614" y="5435"/>
                  </a:cubicBezTo>
                  <a:lnTo>
                    <a:pt x="29614" y="5398"/>
                  </a:lnTo>
                  <a:cubicBezTo>
                    <a:pt x="29614" y="5250"/>
                    <a:pt x="29503" y="4917"/>
                    <a:pt x="29318" y="4511"/>
                  </a:cubicBezTo>
                  <a:cubicBezTo>
                    <a:pt x="29096" y="4067"/>
                    <a:pt x="28800" y="3586"/>
                    <a:pt x="28468" y="3069"/>
                  </a:cubicBezTo>
                  <a:cubicBezTo>
                    <a:pt x="27839" y="2070"/>
                    <a:pt x="27063" y="961"/>
                    <a:pt x="26545" y="259"/>
                  </a:cubicBezTo>
                  <a:cubicBezTo>
                    <a:pt x="26471" y="185"/>
                    <a:pt x="26397" y="74"/>
                    <a:pt x="263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7"/>
            <p:cNvSpPr/>
            <p:nvPr/>
          </p:nvSpPr>
          <p:spPr>
            <a:xfrm>
              <a:off x="5105325" y="4022100"/>
              <a:ext cx="42550" cy="68175"/>
            </a:xfrm>
            <a:custGeom>
              <a:avLst/>
              <a:gdLst/>
              <a:ahLst/>
              <a:cxnLst/>
              <a:rect l="l" t="t" r="r" b="b"/>
              <a:pathLst>
                <a:path w="1702" h="2727" extrusionOk="0">
                  <a:moveTo>
                    <a:pt x="395" y="0"/>
                  </a:moveTo>
                  <a:cubicBezTo>
                    <a:pt x="340" y="0"/>
                    <a:pt x="281" y="13"/>
                    <a:pt x="223" y="36"/>
                  </a:cubicBezTo>
                  <a:cubicBezTo>
                    <a:pt x="75" y="110"/>
                    <a:pt x="1" y="258"/>
                    <a:pt x="75" y="443"/>
                  </a:cubicBezTo>
                  <a:lnTo>
                    <a:pt x="1073" y="2550"/>
                  </a:lnTo>
                  <a:cubicBezTo>
                    <a:pt x="1127" y="2658"/>
                    <a:pt x="1241" y="2727"/>
                    <a:pt x="1356" y="2727"/>
                  </a:cubicBezTo>
                  <a:cubicBezTo>
                    <a:pt x="1398" y="2727"/>
                    <a:pt x="1440" y="2718"/>
                    <a:pt x="1480" y="2698"/>
                  </a:cubicBezTo>
                  <a:cubicBezTo>
                    <a:pt x="1627" y="2624"/>
                    <a:pt x="1701" y="2439"/>
                    <a:pt x="1627" y="2291"/>
                  </a:cubicBezTo>
                  <a:lnTo>
                    <a:pt x="666" y="184"/>
                  </a:lnTo>
                  <a:cubicBezTo>
                    <a:pt x="616" y="58"/>
                    <a:pt x="513" y="0"/>
                    <a:pt x="395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7"/>
            <p:cNvSpPr/>
            <p:nvPr/>
          </p:nvSpPr>
          <p:spPr>
            <a:xfrm>
              <a:off x="5196825" y="3955100"/>
              <a:ext cx="80450" cy="159375"/>
            </a:xfrm>
            <a:custGeom>
              <a:avLst/>
              <a:gdLst/>
              <a:ahLst/>
              <a:cxnLst/>
              <a:rect l="l" t="t" r="r" b="b"/>
              <a:pathLst>
                <a:path w="3218" h="6375" extrusionOk="0">
                  <a:moveTo>
                    <a:pt x="377" y="1"/>
                  </a:moveTo>
                  <a:cubicBezTo>
                    <a:pt x="325" y="1"/>
                    <a:pt x="272" y="17"/>
                    <a:pt x="223" y="54"/>
                  </a:cubicBezTo>
                  <a:cubicBezTo>
                    <a:pt x="75" y="128"/>
                    <a:pt x="1" y="313"/>
                    <a:pt x="75" y="461"/>
                  </a:cubicBezTo>
                  <a:cubicBezTo>
                    <a:pt x="75" y="461"/>
                    <a:pt x="260" y="757"/>
                    <a:pt x="481" y="1200"/>
                  </a:cubicBezTo>
                  <a:cubicBezTo>
                    <a:pt x="851" y="1903"/>
                    <a:pt x="1369" y="2938"/>
                    <a:pt x="1812" y="3899"/>
                  </a:cubicBezTo>
                  <a:cubicBezTo>
                    <a:pt x="2034" y="4380"/>
                    <a:pt x="2256" y="4823"/>
                    <a:pt x="2367" y="5193"/>
                  </a:cubicBezTo>
                  <a:cubicBezTo>
                    <a:pt x="2441" y="5378"/>
                    <a:pt x="2515" y="5563"/>
                    <a:pt x="2552" y="5674"/>
                  </a:cubicBezTo>
                  <a:cubicBezTo>
                    <a:pt x="2589" y="5822"/>
                    <a:pt x="2589" y="5933"/>
                    <a:pt x="2589" y="5969"/>
                  </a:cubicBezTo>
                  <a:lnTo>
                    <a:pt x="2608" y="5974"/>
                  </a:lnTo>
                  <a:lnTo>
                    <a:pt x="2608" y="5974"/>
                  </a:lnTo>
                  <a:cubicBezTo>
                    <a:pt x="2560" y="6114"/>
                    <a:pt x="2602" y="6272"/>
                    <a:pt x="2737" y="6339"/>
                  </a:cubicBezTo>
                  <a:cubicBezTo>
                    <a:pt x="2795" y="6363"/>
                    <a:pt x="2854" y="6375"/>
                    <a:pt x="2909" y="6375"/>
                  </a:cubicBezTo>
                  <a:cubicBezTo>
                    <a:pt x="3027" y="6375"/>
                    <a:pt x="3130" y="6318"/>
                    <a:pt x="3180" y="6191"/>
                  </a:cubicBezTo>
                  <a:cubicBezTo>
                    <a:pt x="3217" y="6117"/>
                    <a:pt x="3217" y="6043"/>
                    <a:pt x="3217" y="5969"/>
                  </a:cubicBezTo>
                  <a:cubicBezTo>
                    <a:pt x="3217" y="5785"/>
                    <a:pt x="3180" y="5600"/>
                    <a:pt x="3106" y="5341"/>
                  </a:cubicBezTo>
                  <a:cubicBezTo>
                    <a:pt x="2848" y="4565"/>
                    <a:pt x="2219" y="3271"/>
                    <a:pt x="1665" y="2162"/>
                  </a:cubicBezTo>
                  <a:cubicBezTo>
                    <a:pt x="1110" y="1089"/>
                    <a:pt x="629" y="165"/>
                    <a:pt x="629" y="165"/>
                  </a:cubicBezTo>
                  <a:cubicBezTo>
                    <a:pt x="580" y="67"/>
                    <a:pt x="481" y="1"/>
                    <a:pt x="377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7"/>
            <p:cNvSpPr/>
            <p:nvPr/>
          </p:nvSpPr>
          <p:spPr>
            <a:xfrm>
              <a:off x="5292025" y="3860550"/>
              <a:ext cx="109100" cy="194575"/>
            </a:xfrm>
            <a:custGeom>
              <a:avLst/>
              <a:gdLst/>
              <a:ahLst/>
              <a:cxnLst/>
              <a:rect l="l" t="t" r="r" b="b"/>
              <a:pathLst>
                <a:path w="4364" h="7783" extrusionOk="0">
                  <a:moveTo>
                    <a:pt x="342" y="1"/>
                  </a:moveTo>
                  <a:cubicBezTo>
                    <a:pt x="285" y="1"/>
                    <a:pt x="229" y="21"/>
                    <a:pt x="186" y="65"/>
                  </a:cubicBezTo>
                  <a:cubicBezTo>
                    <a:pt x="38" y="139"/>
                    <a:pt x="1" y="324"/>
                    <a:pt x="75" y="472"/>
                  </a:cubicBezTo>
                  <a:cubicBezTo>
                    <a:pt x="112" y="472"/>
                    <a:pt x="334" y="805"/>
                    <a:pt x="666" y="1322"/>
                  </a:cubicBezTo>
                  <a:cubicBezTo>
                    <a:pt x="1184" y="2099"/>
                    <a:pt x="1960" y="3319"/>
                    <a:pt x="2626" y="4465"/>
                  </a:cubicBezTo>
                  <a:cubicBezTo>
                    <a:pt x="2958" y="5019"/>
                    <a:pt x="3254" y="5574"/>
                    <a:pt x="3439" y="6054"/>
                  </a:cubicBezTo>
                  <a:cubicBezTo>
                    <a:pt x="3661" y="6535"/>
                    <a:pt x="3772" y="6942"/>
                    <a:pt x="3772" y="7164"/>
                  </a:cubicBezTo>
                  <a:cubicBezTo>
                    <a:pt x="3772" y="7237"/>
                    <a:pt x="3735" y="7274"/>
                    <a:pt x="3735" y="7274"/>
                  </a:cubicBezTo>
                  <a:cubicBezTo>
                    <a:pt x="3661" y="7422"/>
                    <a:pt x="3661" y="7607"/>
                    <a:pt x="3809" y="7718"/>
                  </a:cubicBezTo>
                  <a:cubicBezTo>
                    <a:pt x="3867" y="7762"/>
                    <a:pt x="3931" y="7783"/>
                    <a:pt x="3994" y="7783"/>
                  </a:cubicBezTo>
                  <a:cubicBezTo>
                    <a:pt x="4091" y="7783"/>
                    <a:pt x="4185" y="7734"/>
                    <a:pt x="4252" y="7644"/>
                  </a:cubicBezTo>
                  <a:cubicBezTo>
                    <a:pt x="4363" y="7496"/>
                    <a:pt x="4363" y="7311"/>
                    <a:pt x="4363" y="7164"/>
                  </a:cubicBezTo>
                  <a:cubicBezTo>
                    <a:pt x="4363" y="6905"/>
                    <a:pt x="4326" y="6646"/>
                    <a:pt x="4215" y="6313"/>
                  </a:cubicBezTo>
                  <a:cubicBezTo>
                    <a:pt x="3809" y="5241"/>
                    <a:pt x="2922" y="3688"/>
                    <a:pt x="2108" y="2431"/>
                  </a:cubicBezTo>
                  <a:cubicBezTo>
                    <a:pt x="1332" y="1137"/>
                    <a:pt x="592" y="139"/>
                    <a:pt x="592" y="139"/>
                  </a:cubicBezTo>
                  <a:cubicBezTo>
                    <a:pt x="525" y="50"/>
                    <a:pt x="431" y="1"/>
                    <a:pt x="342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7"/>
            <p:cNvSpPr/>
            <p:nvPr/>
          </p:nvSpPr>
          <p:spPr>
            <a:xfrm>
              <a:off x="4678325" y="3645900"/>
              <a:ext cx="1122075" cy="752975"/>
            </a:xfrm>
            <a:custGeom>
              <a:avLst/>
              <a:gdLst/>
              <a:ahLst/>
              <a:cxnLst/>
              <a:rect l="l" t="t" r="r" b="b"/>
              <a:pathLst>
                <a:path w="44883" h="30119" extrusionOk="0">
                  <a:moveTo>
                    <a:pt x="25436" y="629"/>
                  </a:moveTo>
                  <a:cubicBezTo>
                    <a:pt x="25510" y="629"/>
                    <a:pt x="25732" y="702"/>
                    <a:pt x="26065" y="887"/>
                  </a:cubicBezTo>
                  <a:cubicBezTo>
                    <a:pt x="27211" y="1442"/>
                    <a:pt x="29355" y="2810"/>
                    <a:pt x="31610" y="4178"/>
                  </a:cubicBezTo>
                  <a:cubicBezTo>
                    <a:pt x="33902" y="5546"/>
                    <a:pt x="36269" y="6914"/>
                    <a:pt x="38006" y="7505"/>
                  </a:cubicBezTo>
                  <a:cubicBezTo>
                    <a:pt x="39855" y="8134"/>
                    <a:pt x="41518" y="8429"/>
                    <a:pt x="42664" y="8688"/>
                  </a:cubicBezTo>
                  <a:cubicBezTo>
                    <a:pt x="43219" y="8836"/>
                    <a:pt x="43663" y="8947"/>
                    <a:pt x="43958" y="9058"/>
                  </a:cubicBezTo>
                  <a:cubicBezTo>
                    <a:pt x="44106" y="9132"/>
                    <a:pt x="44180" y="9169"/>
                    <a:pt x="44217" y="9206"/>
                  </a:cubicBezTo>
                  <a:lnTo>
                    <a:pt x="44254" y="9243"/>
                  </a:lnTo>
                  <a:cubicBezTo>
                    <a:pt x="44217" y="9391"/>
                    <a:pt x="44143" y="9538"/>
                    <a:pt x="43958" y="9686"/>
                  </a:cubicBezTo>
                  <a:cubicBezTo>
                    <a:pt x="43441" y="10204"/>
                    <a:pt x="42073" y="10685"/>
                    <a:pt x="39929" y="10685"/>
                  </a:cubicBezTo>
                  <a:cubicBezTo>
                    <a:pt x="39263" y="10685"/>
                    <a:pt x="38228" y="10426"/>
                    <a:pt x="37045" y="10056"/>
                  </a:cubicBezTo>
                  <a:cubicBezTo>
                    <a:pt x="35344" y="9465"/>
                    <a:pt x="33348" y="8577"/>
                    <a:pt x="31795" y="7838"/>
                  </a:cubicBezTo>
                  <a:cubicBezTo>
                    <a:pt x="31019" y="7468"/>
                    <a:pt x="30353" y="7135"/>
                    <a:pt x="29873" y="6914"/>
                  </a:cubicBezTo>
                  <a:cubicBezTo>
                    <a:pt x="29392" y="6655"/>
                    <a:pt x="29096" y="6507"/>
                    <a:pt x="29096" y="6507"/>
                  </a:cubicBezTo>
                  <a:cubicBezTo>
                    <a:pt x="29057" y="6481"/>
                    <a:pt x="29013" y="6468"/>
                    <a:pt x="28968" y="6468"/>
                  </a:cubicBezTo>
                  <a:cubicBezTo>
                    <a:pt x="28885" y="6468"/>
                    <a:pt x="28798" y="6509"/>
                    <a:pt x="28727" y="6581"/>
                  </a:cubicBezTo>
                  <a:cubicBezTo>
                    <a:pt x="28653" y="6692"/>
                    <a:pt x="28616" y="6840"/>
                    <a:pt x="28727" y="6987"/>
                  </a:cubicBezTo>
                  <a:cubicBezTo>
                    <a:pt x="28727" y="6987"/>
                    <a:pt x="28948" y="7283"/>
                    <a:pt x="29318" y="7727"/>
                  </a:cubicBezTo>
                  <a:cubicBezTo>
                    <a:pt x="29836" y="8429"/>
                    <a:pt x="30612" y="9538"/>
                    <a:pt x="31241" y="10537"/>
                  </a:cubicBezTo>
                  <a:cubicBezTo>
                    <a:pt x="31573" y="11054"/>
                    <a:pt x="31869" y="11535"/>
                    <a:pt x="32091" y="11979"/>
                  </a:cubicBezTo>
                  <a:cubicBezTo>
                    <a:pt x="32276" y="12385"/>
                    <a:pt x="32387" y="12718"/>
                    <a:pt x="32387" y="12866"/>
                  </a:cubicBezTo>
                  <a:cubicBezTo>
                    <a:pt x="32239" y="13014"/>
                    <a:pt x="31832" y="13383"/>
                    <a:pt x="31204" y="13790"/>
                  </a:cubicBezTo>
                  <a:cubicBezTo>
                    <a:pt x="29392" y="15084"/>
                    <a:pt x="25991" y="17228"/>
                    <a:pt x="23514" y="18153"/>
                  </a:cubicBezTo>
                  <a:cubicBezTo>
                    <a:pt x="21924" y="18744"/>
                    <a:pt x="20593" y="19299"/>
                    <a:pt x="19558" y="19742"/>
                  </a:cubicBezTo>
                  <a:cubicBezTo>
                    <a:pt x="19003" y="19927"/>
                    <a:pt x="18560" y="20112"/>
                    <a:pt x="18227" y="20223"/>
                  </a:cubicBezTo>
                  <a:cubicBezTo>
                    <a:pt x="17923" y="20314"/>
                    <a:pt x="17694" y="20381"/>
                    <a:pt x="17540" y="20381"/>
                  </a:cubicBezTo>
                  <a:cubicBezTo>
                    <a:pt x="17506" y="20381"/>
                    <a:pt x="17477" y="20377"/>
                    <a:pt x="17450" y="20371"/>
                  </a:cubicBezTo>
                  <a:lnTo>
                    <a:pt x="17377" y="20371"/>
                  </a:lnTo>
                  <a:cubicBezTo>
                    <a:pt x="17303" y="20371"/>
                    <a:pt x="17266" y="20334"/>
                    <a:pt x="17192" y="20223"/>
                  </a:cubicBezTo>
                  <a:cubicBezTo>
                    <a:pt x="17155" y="20149"/>
                    <a:pt x="17118" y="20001"/>
                    <a:pt x="17118" y="19816"/>
                  </a:cubicBezTo>
                  <a:cubicBezTo>
                    <a:pt x="17118" y="19631"/>
                    <a:pt x="17155" y="19447"/>
                    <a:pt x="17192" y="19262"/>
                  </a:cubicBezTo>
                  <a:cubicBezTo>
                    <a:pt x="17266" y="19114"/>
                    <a:pt x="17340" y="19003"/>
                    <a:pt x="17377" y="18929"/>
                  </a:cubicBezTo>
                  <a:cubicBezTo>
                    <a:pt x="17820" y="18522"/>
                    <a:pt x="18634" y="17672"/>
                    <a:pt x="18634" y="17672"/>
                  </a:cubicBezTo>
                  <a:cubicBezTo>
                    <a:pt x="18744" y="17561"/>
                    <a:pt x="18781" y="17376"/>
                    <a:pt x="18671" y="17265"/>
                  </a:cubicBezTo>
                  <a:cubicBezTo>
                    <a:pt x="18606" y="17179"/>
                    <a:pt x="18515" y="17143"/>
                    <a:pt x="18429" y="17143"/>
                  </a:cubicBezTo>
                  <a:cubicBezTo>
                    <a:pt x="18368" y="17143"/>
                    <a:pt x="18310" y="17161"/>
                    <a:pt x="18264" y="17191"/>
                  </a:cubicBezTo>
                  <a:cubicBezTo>
                    <a:pt x="18264" y="17191"/>
                    <a:pt x="18227" y="17228"/>
                    <a:pt x="18116" y="17302"/>
                  </a:cubicBezTo>
                  <a:cubicBezTo>
                    <a:pt x="17857" y="17487"/>
                    <a:pt x="17081" y="18005"/>
                    <a:pt x="16267" y="18448"/>
                  </a:cubicBezTo>
                  <a:cubicBezTo>
                    <a:pt x="15861" y="18670"/>
                    <a:pt x="15417" y="18855"/>
                    <a:pt x="15010" y="19003"/>
                  </a:cubicBezTo>
                  <a:cubicBezTo>
                    <a:pt x="14604" y="19151"/>
                    <a:pt x="14197" y="19262"/>
                    <a:pt x="13938" y="19262"/>
                  </a:cubicBezTo>
                  <a:lnTo>
                    <a:pt x="12386" y="19262"/>
                  </a:lnTo>
                  <a:cubicBezTo>
                    <a:pt x="12312" y="19262"/>
                    <a:pt x="12238" y="19262"/>
                    <a:pt x="12201" y="19336"/>
                  </a:cubicBezTo>
                  <a:lnTo>
                    <a:pt x="703" y="29096"/>
                  </a:lnTo>
                  <a:lnTo>
                    <a:pt x="1463" y="20733"/>
                  </a:lnTo>
                  <a:lnTo>
                    <a:pt x="1463" y="20733"/>
                  </a:lnTo>
                  <a:cubicBezTo>
                    <a:pt x="2668" y="20238"/>
                    <a:pt x="8882" y="17544"/>
                    <a:pt x="12718" y="14308"/>
                  </a:cubicBezTo>
                  <a:cubicBezTo>
                    <a:pt x="14863" y="12533"/>
                    <a:pt x="17746" y="9095"/>
                    <a:pt x="20297" y="6100"/>
                  </a:cubicBezTo>
                  <a:cubicBezTo>
                    <a:pt x="21554" y="4584"/>
                    <a:pt x="22737" y="3216"/>
                    <a:pt x="23662" y="2181"/>
                  </a:cubicBezTo>
                  <a:cubicBezTo>
                    <a:pt x="24142" y="1701"/>
                    <a:pt x="24549" y="1294"/>
                    <a:pt x="24845" y="998"/>
                  </a:cubicBezTo>
                  <a:cubicBezTo>
                    <a:pt x="25029" y="850"/>
                    <a:pt x="25177" y="776"/>
                    <a:pt x="25251" y="702"/>
                  </a:cubicBezTo>
                  <a:lnTo>
                    <a:pt x="25399" y="629"/>
                  </a:lnTo>
                  <a:close/>
                  <a:moveTo>
                    <a:pt x="25436" y="0"/>
                  </a:moveTo>
                  <a:cubicBezTo>
                    <a:pt x="25251" y="0"/>
                    <a:pt x="25103" y="74"/>
                    <a:pt x="24956" y="185"/>
                  </a:cubicBezTo>
                  <a:cubicBezTo>
                    <a:pt x="24660" y="333"/>
                    <a:pt x="24364" y="629"/>
                    <a:pt x="23957" y="998"/>
                  </a:cubicBezTo>
                  <a:cubicBezTo>
                    <a:pt x="22626" y="2292"/>
                    <a:pt x="20556" y="4806"/>
                    <a:pt x="18412" y="7357"/>
                  </a:cubicBezTo>
                  <a:cubicBezTo>
                    <a:pt x="16267" y="9871"/>
                    <a:pt x="14012" y="12459"/>
                    <a:pt x="12349" y="13864"/>
                  </a:cubicBezTo>
                  <a:cubicBezTo>
                    <a:pt x="10278" y="15565"/>
                    <a:pt x="7431" y="17191"/>
                    <a:pt x="5139" y="18374"/>
                  </a:cubicBezTo>
                  <a:cubicBezTo>
                    <a:pt x="3956" y="18929"/>
                    <a:pt x="2958" y="19410"/>
                    <a:pt x="2219" y="19742"/>
                  </a:cubicBezTo>
                  <a:cubicBezTo>
                    <a:pt x="1849" y="19927"/>
                    <a:pt x="1553" y="20038"/>
                    <a:pt x="1368" y="20112"/>
                  </a:cubicBezTo>
                  <a:cubicBezTo>
                    <a:pt x="1146" y="20223"/>
                    <a:pt x="1036" y="20260"/>
                    <a:pt x="1036" y="20260"/>
                  </a:cubicBezTo>
                  <a:cubicBezTo>
                    <a:pt x="925" y="20297"/>
                    <a:pt x="851" y="20408"/>
                    <a:pt x="851" y="20519"/>
                  </a:cubicBezTo>
                  <a:lnTo>
                    <a:pt x="0" y="29798"/>
                  </a:lnTo>
                  <a:cubicBezTo>
                    <a:pt x="0" y="29909"/>
                    <a:pt x="74" y="30020"/>
                    <a:pt x="185" y="30094"/>
                  </a:cubicBezTo>
                  <a:cubicBezTo>
                    <a:pt x="231" y="30109"/>
                    <a:pt x="277" y="30118"/>
                    <a:pt x="323" y="30118"/>
                  </a:cubicBezTo>
                  <a:cubicBezTo>
                    <a:pt x="388" y="30118"/>
                    <a:pt x="453" y="30101"/>
                    <a:pt x="518" y="30057"/>
                  </a:cubicBezTo>
                  <a:lnTo>
                    <a:pt x="12520" y="19853"/>
                  </a:lnTo>
                  <a:lnTo>
                    <a:pt x="13938" y="19853"/>
                  </a:lnTo>
                  <a:cubicBezTo>
                    <a:pt x="14382" y="19853"/>
                    <a:pt x="14900" y="19705"/>
                    <a:pt x="15417" y="19521"/>
                  </a:cubicBezTo>
                  <a:cubicBezTo>
                    <a:pt x="15848" y="19342"/>
                    <a:pt x="16291" y="19118"/>
                    <a:pt x="16704" y="18890"/>
                  </a:cubicBezTo>
                  <a:lnTo>
                    <a:pt x="16704" y="18890"/>
                  </a:lnTo>
                  <a:cubicBezTo>
                    <a:pt x="16681" y="18950"/>
                    <a:pt x="16659" y="19012"/>
                    <a:pt x="16637" y="19077"/>
                  </a:cubicBezTo>
                  <a:cubicBezTo>
                    <a:pt x="16563" y="19299"/>
                    <a:pt x="16526" y="19558"/>
                    <a:pt x="16526" y="19816"/>
                  </a:cubicBezTo>
                  <a:cubicBezTo>
                    <a:pt x="16526" y="20038"/>
                    <a:pt x="16563" y="20297"/>
                    <a:pt x="16637" y="20519"/>
                  </a:cubicBezTo>
                  <a:cubicBezTo>
                    <a:pt x="16748" y="20741"/>
                    <a:pt x="16970" y="20925"/>
                    <a:pt x="17266" y="20999"/>
                  </a:cubicBezTo>
                  <a:lnTo>
                    <a:pt x="17450" y="20999"/>
                  </a:lnTo>
                  <a:cubicBezTo>
                    <a:pt x="17709" y="20999"/>
                    <a:pt x="18005" y="20925"/>
                    <a:pt x="18412" y="20815"/>
                  </a:cubicBezTo>
                  <a:cubicBezTo>
                    <a:pt x="19558" y="20445"/>
                    <a:pt x="21369" y="19631"/>
                    <a:pt x="23735" y="18744"/>
                  </a:cubicBezTo>
                  <a:cubicBezTo>
                    <a:pt x="25473" y="18079"/>
                    <a:pt x="27543" y="16933"/>
                    <a:pt x="29281" y="15823"/>
                  </a:cubicBezTo>
                  <a:cubicBezTo>
                    <a:pt x="30168" y="15269"/>
                    <a:pt x="30945" y="14751"/>
                    <a:pt x="31573" y="14308"/>
                  </a:cubicBezTo>
                  <a:cubicBezTo>
                    <a:pt x="32202" y="13864"/>
                    <a:pt x="32608" y="13531"/>
                    <a:pt x="32830" y="13309"/>
                  </a:cubicBezTo>
                  <a:cubicBezTo>
                    <a:pt x="32978" y="13199"/>
                    <a:pt x="33015" y="13014"/>
                    <a:pt x="33015" y="12866"/>
                  </a:cubicBezTo>
                  <a:cubicBezTo>
                    <a:pt x="33015" y="12644"/>
                    <a:pt x="32941" y="12385"/>
                    <a:pt x="32830" y="12126"/>
                  </a:cubicBezTo>
                  <a:cubicBezTo>
                    <a:pt x="32424" y="11165"/>
                    <a:pt x="31536" y="9834"/>
                    <a:pt x="30723" y="8651"/>
                  </a:cubicBezTo>
                  <a:cubicBezTo>
                    <a:pt x="30464" y="8287"/>
                    <a:pt x="30217" y="7945"/>
                    <a:pt x="30000" y="7648"/>
                  </a:cubicBezTo>
                  <a:lnTo>
                    <a:pt x="30000" y="7648"/>
                  </a:lnTo>
                  <a:cubicBezTo>
                    <a:pt x="30804" y="8046"/>
                    <a:pt x="31950" y="8602"/>
                    <a:pt x="33200" y="9169"/>
                  </a:cubicBezTo>
                  <a:cubicBezTo>
                    <a:pt x="34420" y="9686"/>
                    <a:pt x="35677" y="10241"/>
                    <a:pt x="36860" y="10611"/>
                  </a:cubicBezTo>
                  <a:cubicBezTo>
                    <a:pt x="38043" y="11017"/>
                    <a:pt x="39115" y="11313"/>
                    <a:pt x="39929" y="11313"/>
                  </a:cubicBezTo>
                  <a:cubicBezTo>
                    <a:pt x="41407" y="11313"/>
                    <a:pt x="42590" y="11091"/>
                    <a:pt x="43404" y="10759"/>
                  </a:cubicBezTo>
                  <a:cubicBezTo>
                    <a:pt x="43811" y="10574"/>
                    <a:pt x="44143" y="10389"/>
                    <a:pt x="44402" y="10167"/>
                  </a:cubicBezTo>
                  <a:cubicBezTo>
                    <a:pt x="44661" y="9908"/>
                    <a:pt x="44809" y="9649"/>
                    <a:pt x="44846" y="9354"/>
                  </a:cubicBezTo>
                  <a:lnTo>
                    <a:pt x="44883" y="9243"/>
                  </a:lnTo>
                  <a:cubicBezTo>
                    <a:pt x="44883" y="9058"/>
                    <a:pt x="44772" y="8873"/>
                    <a:pt x="44661" y="8762"/>
                  </a:cubicBezTo>
                  <a:cubicBezTo>
                    <a:pt x="44439" y="8577"/>
                    <a:pt x="44143" y="8466"/>
                    <a:pt x="43737" y="8318"/>
                  </a:cubicBezTo>
                  <a:cubicBezTo>
                    <a:pt x="42590" y="7986"/>
                    <a:pt x="40594" y="7727"/>
                    <a:pt x="38191" y="6914"/>
                  </a:cubicBezTo>
                  <a:cubicBezTo>
                    <a:pt x="36342" y="6285"/>
                    <a:pt x="33496" y="4621"/>
                    <a:pt x="30982" y="3069"/>
                  </a:cubicBezTo>
                  <a:cubicBezTo>
                    <a:pt x="29725" y="2292"/>
                    <a:pt x="28542" y="1553"/>
                    <a:pt x="27580" y="998"/>
                  </a:cubicBezTo>
                  <a:cubicBezTo>
                    <a:pt x="27100" y="739"/>
                    <a:pt x="26693" y="518"/>
                    <a:pt x="26323" y="333"/>
                  </a:cubicBezTo>
                  <a:cubicBezTo>
                    <a:pt x="25991" y="148"/>
                    <a:pt x="25732" y="37"/>
                    <a:pt x="25473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3709700" y="2698525"/>
              <a:ext cx="1055525" cy="2070975"/>
            </a:xfrm>
            <a:custGeom>
              <a:avLst/>
              <a:gdLst/>
              <a:ahLst/>
              <a:cxnLst/>
              <a:rect l="l" t="t" r="r" b="b"/>
              <a:pathLst>
                <a:path w="42221" h="82839" extrusionOk="0">
                  <a:moveTo>
                    <a:pt x="21776" y="0"/>
                  </a:moveTo>
                  <a:cubicBezTo>
                    <a:pt x="20667" y="0"/>
                    <a:pt x="18966" y="850"/>
                    <a:pt x="18707" y="4658"/>
                  </a:cubicBezTo>
                  <a:cubicBezTo>
                    <a:pt x="18412" y="8429"/>
                    <a:pt x="0" y="79376"/>
                    <a:pt x="0" y="81188"/>
                  </a:cubicBezTo>
                  <a:cubicBezTo>
                    <a:pt x="0" y="82197"/>
                    <a:pt x="872" y="82839"/>
                    <a:pt x="3134" y="82839"/>
                  </a:cubicBezTo>
                  <a:cubicBezTo>
                    <a:pt x="4932" y="82839"/>
                    <a:pt x="7609" y="82433"/>
                    <a:pt x="11424" y="81483"/>
                  </a:cubicBezTo>
                  <a:cubicBezTo>
                    <a:pt x="18707" y="79672"/>
                    <a:pt x="40335" y="72352"/>
                    <a:pt x="40335" y="72352"/>
                  </a:cubicBezTo>
                  <a:lnTo>
                    <a:pt x="42221" y="57009"/>
                  </a:lnTo>
                  <a:lnTo>
                    <a:pt x="19669" y="61519"/>
                  </a:lnTo>
                  <a:lnTo>
                    <a:pt x="30649" y="29355"/>
                  </a:lnTo>
                  <a:lnTo>
                    <a:pt x="27543" y="444"/>
                  </a:lnTo>
                  <a:cubicBezTo>
                    <a:pt x="27543" y="444"/>
                    <a:pt x="22922" y="0"/>
                    <a:pt x="2177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3709700" y="3396325"/>
              <a:ext cx="1024100" cy="1373175"/>
            </a:xfrm>
            <a:custGeom>
              <a:avLst/>
              <a:gdLst/>
              <a:ahLst/>
              <a:cxnLst/>
              <a:rect l="l" t="t" r="r" b="b"/>
              <a:pathLst>
                <a:path w="40964" h="54927" extrusionOk="0">
                  <a:moveTo>
                    <a:pt x="13199" y="1"/>
                  </a:moveTo>
                  <a:cubicBezTo>
                    <a:pt x="7690" y="22109"/>
                    <a:pt x="0" y="52093"/>
                    <a:pt x="0" y="53276"/>
                  </a:cubicBezTo>
                  <a:cubicBezTo>
                    <a:pt x="0" y="54285"/>
                    <a:pt x="872" y="54927"/>
                    <a:pt x="3134" y="54927"/>
                  </a:cubicBezTo>
                  <a:cubicBezTo>
                    <a:pt x="4932" y="54927"/>
                    <a:pt x="7609" y="54521"/>
                    <a:pt x="11424" y="53571"/>
                  </a:cubicBezTo>
                  <a:cubicBezTo>
                    <a:pt x="18707" y="51760"/>
                    <a:pt x="40335" y="44440"/>
                    <a:pt x="40335" y="44440"/>
                  </a:cubicBezTo>
                  <a:lnTo>
                    <a:pt x="40964" y="39301"/>
                  </a:lnTo>
                  <a:lnTo>
                    <a:pt x="40964" y="39301"/>
                  </a:lnTo>
                  <a:cubicBezTo>
                    <a:pt x="39374" y="39744"/>
                    <a:pt x="14197" y="46510"/>
                    <a:pt x="9391" y="48100"/>
                  </a:cubicBezTo>
                  <a:cubicBezTo>
                    <a:pt x="8943" y="48249"/>
                    <a:pt x="8622" y="48317"/>
                    <a:pt x="8405" y="48317"/>
                  </a:cubicBezTo>
                  <a:cubicBezTo>
                    <a:pt x="7334" y="48317"/>
                    <a:pt x="8820" y="46661"/>
                    <a:pt x="10204" y="45031"/>
                  </a:cubicBezTo>
                  <a:cubicBezTo>
                    <a:pt x="11587" y="43400"/>
                    <a:pt x="12868" y="41769"/>
                    <a:pt x="11502" y="41769"/>
                  </a:cubicBezTo>
                  <a:cubicBezTo>
                    <a:pt x="11444" y="41769"/>
                    <a:pt x="11381" y="41772"/>
                    <a:pt x="11313" y="41778"/>
                  </a:cubicBezTo>
                  <a:cubicBezTo>
                    <a:pt x="7764" y="42037"/>
                    <a:pt x="3623" y="46991"/>
                    <a:pt x="3623" y="46991"/>
                  </a:cubicBezTo>
                  <a:lnTo>
                    <a:pt x="1319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3718000" y="3645900"/>
              <a:ext cx="1007475" cy="1115600"/>
            </a:xfrm>
            <a:custGeom>
              <a:avLst/>
              <a:gdLst/>
              <a:ahLst/>
              <a:cxnLst/>
              <a:rect l="l" t="t" r="r" b="b"/>
              <a:pathLst>
                <a:path w="40299" h="44624" extrusionOk="0">
                  <a:moveTo>
                    <a:pt x="10685" y="0"/>
                  </a:moveTo>
                  <a:cubicBezTo>
                    <a:pt x="8134" y="10241"/>
                    <a:pt x="5399" y="20925"/>
                    <a:pt x="3365" y="29170"/>
                  </a:cubicBezTo>
                  <a:cubicBezTo>
                    <a:pt x="1591" y="36268"/>
                    <a:pt x="297" y="41555"/>
                    <a:pt x="38" y="42997"/>
                  </a:cubicBezTo>
                  <a:cubicBezTo>
                    <a:pt x="1" y="43145"/>
                    <a:pt x="1" y="43293"/>
                    <a:pt x="1" y="43293"/>
                  </a:cubicBezTo>
                  <a:cubicBezTo>
                    <a:pt x="1" y="43515"/>
                    <a:pt x="38" y="43662"/>
                    <a:pt x="112" y="43847"/>
                  </a:cubicBezTo>
                  <a:cubicBezTo>
                    <a:pt x="223" y="43995"/>
                    <a:pt x="334" y="44106"/>
                    <a:pt x="555" y="44217"/>
                  </a:cubicBezTo>
                  <a:cubicBezTo>
                    <a:pt x="962" y="44476"/>
                    <a:pt x="1702" y="44624"/>
                    <a:pt x="2774" y="44624"/>
                  </a:cubicBezTo>
                  <a:cubicBezTo>
                    <a:pt x="4548" y="44624"/>
                    <a:pt x="7210" y="44217"/>
                    <a:pt x="11018" y="43293"/>
                  </a:cubicBezTo>
                  <a:cubicBezTo>
                    <a:pt x="17377" y="41703"/>
                    <a:pt x="34716" y="35899"/>
                    <a:pt x="38968" y="34457"/>
                  </a:cubicBezTo>
                  <a:cubicBezTo>
                    <a:pt x="39301" y="34346"/>
                    <a:pt x="39559" y="34272"/>
                    <a:pt x="39707" y="34235"/>
                  </a:cubicBezTo>
                  <a:lnTo>
                    <a:pt x="40299" y="29429"/>
                  </a:lnTo>
                  <a:lnTo>
                    <a:pt x="40299" y="29429"/>
                  </a:lnTo>
                  <a:cubicBezTo>
                    <a:pt x="36972" y="30316"/>
                    <a:pt x="13680" y="36564"/>
                    <a:pt x="9059" y="38117"/>
                  </a:cubicBezTo>
                  <a:cubicBezTo>
                    <a:pt x="8615" y="38265"/>
                    <a:pt x="8282" y="38339"/>
                    <a:pt x="8061" y="38339"/>
                  </a:cubicBezTo>
                  <a:cubicBezTo>
                    <a:pt x="7839" y="38339"/>
                    <a:pt x="7728" y="38228"/>
                    <a:pt x="7728" y="38080"/>
                  </a:cubicBezTo>
                  <a:cubicBezTo>
                    <a:pt x="7728" y="37525"/>
                    <a:pt x="8800" y="36305"/>
                    <a:pt x="9872" y="35048"/>
                  </a:cubicBezTo>
                  <a:cubicBezTo>
                    <a:pt x="10833" y="33902"/>
                    <a:pt x="11758" y="32756"/>
                    <a:pt x="11758" y="32165"/>
                  </a:cubicBezTo>
                  <a:cubicBezTo>
                    <a:pt x="11758" y="31943"/>
                    <a:pt x="11573" y="31795"/>
                    <a:pt x="11166" y="31795"/>
                  </a:cubicBezTo>
                  <a:lnTo>
                    <a:pt x="10981" y="31795"/>
                  </a:lnTo>
                  <a:cubicBezTo>
                    <a:pt x="7432" y="32054"/>
                    <a:pt x="3291" y="37008"/>
                    <a:pt x="3291" y="37008"/>
                  </a:cubicBezTo>
                  <a:lnTo>
                    <a:pt x="1083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3702300" y="2691125"/>
              <a:ext cx="1071250" cy="2086100"/>
            </a:xfrm>
            <a:custGeom>
              <a:avLst/>
              <a:gdLst/>
              <a:ahLst/>
              <a:cxnLst/>
              <a:rect l="l" t="t" r="r" b="b"/>
              <a:pathLst>
                <a:path w="42850" h="83444" extrusionOk="0">
                  <a:moveTo>
                    <a:pt x="22072" y="0"/>
                  </a:moveTo>
                  <a:cubicBezTo>
                    <a:pt x="21443" y="0"/>
                    <a:pt x="20630" y="259"/>
                    <a:pt x="20002" y="998"/>
                  </a:cubicBezTo>
                  <a:cubicBezTo>
                    <a:pt x="19336" y="1775"/>
                    <a:pt x="18818" y="2995"/>
                    <a:pt x="18671" y="4917"/>
                  </a:cubicBezTo>
                  <a:cubicBezTo>
                    <a:pt x="18671" y="5139"/>
                    <a:pt x="18597" y="5620"/>
                    <a:pt x="18449" y="6359"/>
                  </a:cubicBezTo>
                  <a:cubicBezTo>
                    <a:pt x="17303" y="11794"/>
                    <a:pt x="12718" y="30131"/>
                    <a:pt x="8393" y="47323"/>
                  </a:cubicBezTo>
                  <a:cubicBezTo>
                    <a:pt x="6211" y="55937"/>
                    <a:pt x="4141" y="64218"/>
                    <a:pt x="2588" y="70503"/>
                  </a:cubicBezTo>
                  <a:cubicBezTo>
                    <a:pt x="1812" y="73646"/>
                    <a:pt x="1147" y="76271"/>
                    <a:pt x="703" y="78156"/>
                  </a:cubicBezTo>
                  <a:cubicBezTo>
                    <a:pt x="481" y="79081"/>
                    <a:pt x="296" y="79857"/>
                    <a:pt x="185" y="80412"/>
                  </a:cubicBezTo>
                  <a:cubicBezTo>
                    <a:pt x="148" y="80707"/>
                    <a:pt x="74" y="80929"/>
                    <a:pt x="74" y="81114"/>
                  </a:cubicBezTo>
                  <a:cubicBezTo>
                    <a:pt x="37" y="81262"/>
                    <a:pt x="0" y="81373"/>
                    <a:pt x="0" y="81484"/>
                  </a:cubicBezTo>
                  <a:cubicBezTo>
                    <a:pt x="0" y="81779"/>
                    <a:pt x="74" y="82075"/>
                    <a:pt x="222" y="82334"/>
                  </a:cubicBezTo>
                  <a:cubicBezTo>
                    <a:pt x="444" y="82704"/>
                    <a:pt x="814" y="83000"/>
                    <a:pt x="1331" y="83184"/>
                  </a:cubicBezTo>
                  <a:cubicBezTo>
                    <a:pt x="1886" y="83369"/>
                    <a:pt x="2551" y="83443"/>
                    <a:pt x="3402" y="83443"/>
                  </a:cubicBezTo>
                  <a:cubicBezTo>
                    <a:pt x="5250" y="83443"/>
                    <a:pt x="7949" y="83037"/>
                    <a:pt x="11794" y="82075"/>
                  </a:cubicBezTo>
                  <a:cubicBezTo>
                    <a:pt x="19114" y="80227"/>
                    <a:pt x="40705" y="72943"/>
                    <a:pt x="40705" y="72943"/>
                  </a:cubicBezTo>
                  <a:cubicBezTo>
                    <a:pt x="40816" y="72907"/>
                    <a:pt x="40927" y="72796"/>
                    <a:pt x="40927" y="72685"/>
                  </a:cubicBezTo>
                  <a:lnTo>
                    <a:pt x="42849" y="57342"/>
                  </a:lnTo>
                  <a:cubicBezTo>
                    <a:pt x="42849" y="57231"/>
                    <a:pt x="42812" y="57157"/>
                    <a:pt x="42738" y="57083"/>
                  </a:cubicBezTo>
                  <a:cubicBezTo>
                    <a:pt x="42684" y="57029"/>
                    <a:pt x="42610" y="56995"/>
                    <a:pt x="42546" y="56995"/>
                  </a:cubicBezTo>
                  <a:cubicBezTo>
                    <a:pt x="42522" y="56995"/>
                    <a:pt x="42499" y="56999"/>
                    <a:pt x="42480" y="57009"/>
                  </a:cubicBezTo>
                  <a:lnTo>
                    <a:pt x="20445" y="61409"/>
                  </a:lnTo>
                  <a:lnTo>
                    <a:pt x="31204" y="29762"/>
                  </a:lnTo>
                  <a:cubicBezTo>
                    <a:pt x="31278" y="29614"/>
                    <a:pt x="31204" y="29429"/>
                    <a:pt x="31019" y="29355"/>
                  </a:cubicBezTo>
                  <a:cubicBezTo>
                    <a:pt x="30994" y="29349"/>
                    <a:pt x="30968" y="29346"/>
                    <a:pt x="30943" y="29346"/>
                  </a:cubicBezTo>
                  <a:cubicBezTo>
                    <a:pt x="30813" y="29346"/>
                    <a:pt x="30680" y="29423"/>
                    <a:pt x="30649" y="29577"/>
                  </a:cubicBezTo>
                  <a:lnTo>
                    <a:pt x="19669" y="61741"/>
                  </a:lnTo>
                  <a:cubicBezTo>
                    <a:pt x="19632" y="61815"/>
                    <a:pt x="19669" y="61963"/>
                    <a:pt x="19743" y="62037"/>
                  </a:cubicBezTo>
                  <a:cubicBezTo>
                    <a:pt x="19797" y="62091"/>
                    <a:pt x="19871" y="62126"/>
                    <a:pt x="19950" y="62126"/>
                  </a:cubicBezTo>
                  <a:cubicBezTo>
                    <a:pt x="19979" y="62126"/>
                    <a:pt x="20009" y="62121"/>
                    <a:pt x="20038" y="62111"/>
                  </a:cubicBezTo>
                  <a:lnTo>
                    <a:pt x="42184" y="57675"/>
                  </a:lnTo>
                  <a:lnTo>
                    <a:pt x="40323" y="72417"/>
                  </a:lnTo>
                  <a:lnTo>
                    <a:pt x="40323" y="72417"/>
                  </a:lnTo>
                  <a:cubicBezTo>
                    <a:pt x="40166" y="72467"/>
                    <a:pt x="39920" y="72546"/>
                    <a:pt x="39596" y="72648"/>
                  </a:cubicBezTo>
                  <a:cubicBezTo>
                    <a:pt x="35344" y="74090"/>
                    <a:pt x="18005" y="79894"/>
                    <a:pt x="11646" y="81484"/>
                  </a:cubicBezTo>
                  <a:cubicBezTo>
                    <a:pt x="7838" y="82408"/>
                    <a:pt x="5176" y="82815"/>
                    <a:pt x="3402" y="82815"/>
                  </a:cubicBezTo>
                  <a:cubicBezTo>
                    <a:pt x="2330" y="82815"/>
                    <a:pt x="1590" y="82667"/>
                    <a:pt x="1183" y="82408"/>
                  </a:cubicBezTo>
                  <a:cubicBezTo>
                    <a:pt x="962" y="82297"/>
                    <a:pt x="851" y="82186"/>
                    <a:pt x="740" y="82038"/>
                  </a:cubicBezTo>
                  <a:cubicBezTo>
                    <a:pt x="666" y="81853"/>
                    <a:pt x="629" y="81706"/>
                    <a:pt x="629" y="81484"/>
                  </a:cubicBezTo>
                  <a:cubicBezTo>
                    <a:pt x="629" y="81484"/>
                    <a:pt x="629" y="81336"/>
                    <a:pt x="666" y="81188"/>
                  </a:cubicBezTo>
                  <a:cubicBezTo>
                    <a:pt x="925" y="79746"/>
                    <a:pt x="2219" y="74459"/>
                    <a:pt x="3993" y="67361"/>
                  </a:cubicBezTo>
                  <a:cubicBezTo>
                    <a:pt x="6655" y="56676"/>
                    <a:pt x="10426" y="41777"/>
                    <a:pt x="13569" y="29207"/>
                  </a:cubicBezTo>
                  <a:cubicBezTo>
                    <a:pt x="15121" y="22922"/>
                    <a:pt x="16526" y="17229"/>
                    <a:pt x="17561" y="12903"/>
                  </a:cubicBezTo>
                  <a:cubicBezTo>
                    <a:pt x="18079" y="10759"/>
                    <a:pt x="18486" y="8947"/>
                    <a:pt x="18781" y="7616"/>
                  </a:cubicBezTo>
                  <a:cubicBezTo>
                    <a:pt x="19077" y="6248"/>
                    <a:pt x="19262" y="5361"/>
                    <a:pt x="19299" y="4954"/>
                  </a:cubicBezTo>
                  <a:cubicBezTo>
                    <a:pt x="19447" y="3106"/>
                    <a:pt x="19928" y="2034"/>
                    <a:pt x="20445" y="1405"/>
                  </a:cubicBezTo>
                  <a:cubicBezTo>
                    <a:pt x="21000" y="777"/>
                    <a:pt x="21591" y="629"/>
                    <a:pt x="22072" y="629"/>
                  </a:cubicBezTo>
                  <a:cubicBezTo>
                    <a:pt x="22626" y="629"/>
                    <a:pt x="24068" y="740"/>
                    <a:pt x="25362" y="814"/>
                  </a:cubicBezTo>
                  <a:cubicBezTo>
                    <a:pt x="26656" y="925"/>
                    <a:pt x="27802" y="1035"/>
                    <a:pt x="27802" y="1035"/>
                  </a:cubicBezTo>
                  <a:cubicBezTo>
                    <a:pt x="27822" y="1039"/>
                    <a:pt x="27841" y="1041"/>
                    <a:pt x="27859" y="1041"/>
                  </a:cubicBezTo>
                  <a:cubicBezTo>
                    <a:pt x="28017" y="1041"/>
                    <a:pt x="28135" y="909"/>
                    <a:pt x="28135" y="777"/>
                  </a:cubicBezTo>
                  <a:cubicBezTo>
                    <a:pt x="28172" y="592"/>
                    <a:pt x="28024" y="444"/>
                    <a:pt x="27876" y="444"/>
                  </a:cubicBezTo>
                  <a:cubicBezTo>
                    <a:pt x="27876" y="444"/>
                    <a:pt x="26693" y="333"/>
                    <a:pt x="25399" y="222"/>
                  </a:cubicBezTo>
                  <a:cubicBezTo>
                    <a:pt x="24105" y="111"/>
                    <a:pt x="22663" y="0"/>
                    <a:pt x="2207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4391104" y="3681101"/>
              <a:ext cx="277300" cy="403025"/>
            </a:xfrm>
            <a:custGeom>
              <a:avLst/>
              <a:gdLst/>
              <a:ahLst/>
              <a:cxnLst/>
              <a:rect l="l" t="t" r="r" b="b"/>
              <a:pathLst>
                <a:path w="11092" h="16121" extrusionOk="0">
                  <a:moveTo>
                    <a:pt x="1258" y="1"/>
                  </a:moveTo>
                  <a:lnTo>
                    <a:pt x="1" y="15713"/>
                  </a:lnTo>
                  <a:lnTo>
                    <a:pt x="10130" y="16120"/>
                  </a:lnTo>
                  <a:lnTo>
                    <a:pt x="11092" y="85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7"/>
            <p:cNvSpPr/>
            <p:nvPr/>
          </p:nvSpPr>
          <p:spPr>
            <a:xfrm>
              <a:off x="4381625" y="3673250"/>
              <a:ext cx="293950" cy="419075"/>
            </a:xfrm>
            <a:custGeom>
              <a:avLst/>
              <a:gdLst/>
              <a:ahLst/>
              <a:cxnLst/>
              <a:rect l="l" t="t" r="r" b="b"/>
              <a:pathLst>
                <a:path w="11758" h="16763" extrusionOk="0">
                  <a:moveTo>
                    <a:pt x="1864" y="633"/>
                  </a:moveTo>
                  <a:lnTo>
                    <a:pt x="11092" y="1420"/>
                  </a:lnTo>
                  <a:lnTo>
                    <a:pt x="10205" y="16134"/>
                  </a:lnTo>
                  <a:lnTo>
                    <a:pt x="666" y="15728"/>
                  </a:lnTo>
                  <a:lnTo>
                    <a:pt x="1864" y="633"/>
                  </a:lnTo>
                  <a:close/>
                  <a:moveTo>
                    <a:pt x="1562" y="1"/>
                  </a:moveTo>
                  <a:cubicBezTo>
                    <a:pt x="1499" y="1"/>
                    <a:pt x="1433" y="35"/>
                    <a:pt x="1406" y="89"/>
                  </a:cubicBezTo>
                  <a:cubicBezTo>
                    <a:pt x="1332" y="126"/>
                    <a:pt x="1295" y="200"/>
                    <a:pt x="1295" y="274"/>
                  </a:cubicBezTo>
                  <a:lnTo>
                    <a:pt x="38" y="16023"/>
                  </a:lnTo>
                  <a:cubicBezTo>
                    <a:pt x="1" y="16097"/>
                    <a:pt x="38" y="16171"/>
                    <a:pt x="112" y="16245"/>
                  </a:cubicBezTo>
                  <a:cubicBezTo>
                    <a:pt x="149" y="16319"/>
                    <a:pt x="223" y="16356"/>
                    <a:pt x="334" y="16356"/>
                  </a:cubicBezTo>
                  <a:lnTo>
                    <a:pt x="10463" y="16763"/>
                  </a:lnTo>
                  <a:cubicBezTo>
                    <a:pt x="10648" y="16763"/>
                    <a:pt x="10759" y="16615"/>
                    <a:pt x="10796" y="16467"/>
                  </a:cubicBezTo>
                  <a:lnTo>
                    <a:pt x="11720" y="1161"/>
                  </a:lnTo>
                  <a:cubicBezTo>
                    <a:pt x="11757" y="1013"/>
                    <a:pt x="11610" y="865"/>
                    <a:pt x="11462" y="829"/>
                  </a:cubicBezTo>
                  <a:lnTo>
                    <a:pt x="1628" y="15"/>
                  </a:lnTo>
                  <a:cubicBezTo>
                    <a:pt x="1608" y="5"/>
                    <a:pt x="1585" y="1"/>
                    <a:pt x="1562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7"/>
            <p:cNvSpPr/>
            <p:nvPr/>
          </p:nvSpPr>
          <p:spPr>
            <a:xfrm>
              <a:off x="4512875" y="3582125"/>
              <a:ext cx="70275" cy="158075"/>
            </a:xfrm>
            <a:custGeom>
              <a:avLst/>
              <a:gdLst/>
              <a:ahLst/>
              <a:cxnLst/>
              <a:rect l="l" t="t" r="r" b="b"/>
              <a:pathLst>
                <a:path w="2811" h="6323" extrusionOk="0">
                  <a:moveTo>
                    <a:pt x="149" y="0"/>
                  </a:moveTo>
                  <a:lnTo>
                    <a:pt x="1" y="6174"/>
                  </a:lnTo>
                  <a:lnTo>
                    <a:pt x="2663" y="6322"/>
                  </a:lnTo>
                  <a:lnTo>
                    <a:pt x="28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7"/>
            <p:cNvSpPr/>
            <p:nvPr/>
          </p:nvSpPr>
          <p:spPr>
            <a:xfrm>
              <a:off x="4505475" y="3574725"/>
              <a:ext cx="85075" cy="172850"/>
            </a:xfrm>
            <a:custGeom>
              <a:avLst/>
              <a:gdLst/>
              <a:ahLst/>
              <a:cxnLst/>
              <a:rect l="l" t="t" r="r" b="b"/>
              <a:pathLst>
                <a:path w="3403" h="6914" extrusionOk="0">
                  <a:moveTo>
                    <a:pt x="2774" y="592"/>
                  </a:moveTo>
                  <a:lnTo>
                    <a:pt x="2663" y="6285"/>
                  </a:lnTo>
                  <a:lnTo>
                    <a:pt x="629" y="6174"/>
                  </a:lnTo>
                  <a:lnTo>
                    <a:pt x="735" y="592"/>
                  </a:lnTo>
                  <a:close/>
                  <a:moveTo>
                    <a:pt x="445" y="0"/>
                  </a:moveTo>
                  <a:cubicBezTo>
                    <a:pt x="260" y="0"/>
                    <a:pt x="149" y="111"/>
                    <a:pt x="149" y="296"/>
                  </a:cubicBezTo>
                  <a:lnTo>
                    <a:pt x="1" y="6470"/>
                  </a:lnTo>
                  <a:cubicBezTo>
                    <a:pt x="1" y="6618"/>
                    <a:pt x="112" y="6766"/>
                    <a:pt x="297" y="6766"/>
                  </a:cubicBezTo>
                  <a:lnTo>
                    <a:pt x="2959" y="6914"/>
                  </a:lnTo>
                  <a:cubicBezTo>
                    <a:pt x="3032" y="6914"/>
                    <a:pt x="3106" y="6877"/>
                    <a:pt x="3180" y="6840"/>
                  </a:cubicBezTo>
                  <a:cubicBezTo>
                    <a:pt x="3254" y="6766"/>
                    <a:pt x="3254" y="6692"/>
                    <a:pt x="3291" y="6618"/>
                  </a:cubicBezTo>
                  <a:lnTo>
                    <a:pt x="3402" y="296"/>
                  </a:lnTo>
                  <a:cubicBezTo>
                    <a:pt x="3402" y="222"/>
                    <a:pt x="3402" y="148"/>
                    <a:pt x="3328" y="74"/>
                  </a:cubicBezTo>
                  <a:cubicBezTo>
                    <a:pt x="3254" y="0"/>
                    <a:pt x="3180" y="0"/>
                    <a:pt x="3106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7"/>
            <p:cNvSpPr/>
            <p:nvPr/>
          </p:nvSpPr>
          <p:spPr>
            <a:xfrm>
              <a:off x="5426975" y="3461900"/>
              <a:ext cx="1298625" cy="1073150"/>
            </a:xfrm>
            <a:custGeom>
              <a:avLst/>
              <a:gdLst/>
              <a:ahLst/>
              <a:cxnLst/>
              <a:rect l="l" t="t" r="r" b="b"/>
              <a:pathLst>
                <a:path w="51945" h="42926" extrusionOk="0">
                  <a:moveTo>
                    <a:pt x="19915" y="0"/>
                  </a:moveTo>
                  <a:cubicBezTo>
                    <a:pt x="19319" y="0"/>
                    <a:pt x="18770" y="363"/>
                    <a:pt x="18523" y="927"/>
                  </a:cubicBezTo>
                  <a:lnTo>
                    <a:pt x="481" y="40412"/>
                  </a:lnTo>
                  <a:cubicBezTo>
                    <a:pt x="1" y="41447"/>
                    <a:pt x="740" y="42667"/>
                    <a:pt x="1886" y="42667"/>
                  </a:cubicBezTo>
                  <a:lnTo>
                    <a:pt x="31167" y="42926"/>
                  </a:lnTo>
                  <a:cubicBezTo>
                    <a:pt x="31758" y="42926"/>
                    <a:pt x="32350" y="42593"/>
                    <a:pt x="32609" y="42039"/>
                  </a:cubicBezTo>
                  <a:lnTo>
                    <a:pt x="51464" y="3145"/>
                  </a:lnTo>
                  <a:cubicBezTo>
                    <a:pt x="51944" y="2110"/>
                    <a:pt x="51205" y="890"/>
                    <a:pt x="50059" y="853"/>
                  </a:cubicBezTo>
                  <a:lnTo>
                    <a:pt x="20002" y="3"/>
                  </a:lnTo>
                  <a:cubicBezTo>
                    <a:pt x="19973" y="1"/>
                    <a:pt x="19944" y="0"/>
                    <a:pt x="19915" y="0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7"/>
            <p:cNvSpPr/>
            <p:nvPr/>
          </p:nvSpPr>
          <p:spPr>
            <a:xfrm>
              <a:off x="5426975" y="3453650"/>
              <a:ext cx="1297700" cy="1088800"/>
            </a:xfrm>
            <a:custGeom>
              <a:avLst/>
              <a:gdLst/>
              <a:ahLst/>
              <a:cxnLst/>
              <a:rect l="l" t="t" r="r" b="b"/>
              <a:pathLst>
                <a:path w="51908" h="43552" extrusionOk="0">
                  <a:moveTo>
                    <a:pt x="20002" y="629"/>
                  </a:moveTo>
                  <a:lnTo>
                    <a:pt x="50059" y="1516"/>
                  </a:lnTo>
                  <a:cubicBezTo>
                    <a:pt x="50798" y="1516"/>
                    <a:pt x="51316" y="2144"/>
                    <a:pt x="51316" y="2810"/>
                  </a:cubicBezTo>
                  <a:cubicBezTo>
                    <a:pt x="51316" y="2995"/>
                    <a:pt x="51279" y="3180"/>
                    <a:pt x="51168" y="3364"/>
                  </a:cubicBezTo>
                  <a:lnTo>
                    <a:pt x="32313" y="42221"/>
                  </a:lnTo>
                  <a:cubicBezTo>
                    <a:pt x="32128" y="42664"/>
                    <a:pt x="31647" y="42960"/>
                    <a:pt x="31167" y="42960"/>
                  </a:cubicBezTo>
                  <a:lnTo>
                    <a:pt x="1886" y="42701"/>
                  </a:lnTo>
                  <a:cubicBezTo>
                    <a:pt x="1147" y="42701"/>
                    <a:pt x="629" y="42073"/>
                    <a:pt x="629" y="41407"/>
                  </a:cubicBezTo>
                  <a:cubicBezTo>
                    <a:pt x="629" y="41222"/>
                    <a:pt x="666" y="41038"/>
                    <a:pt x="740" y="40890"/>
                  </a:cubicBezTo>
                  <a:lnTo>
                    <a:pt x="18819" y="1368"/>
                  </a:lnTo>
                  <a:cubicBezTo>
                    <a:pt x="19003" y="924"/>
                    <a:pt x="19484" y="629"/>
                    <a:pt x="19965" y="629"/>
                  </a:cubicBezTo>
                  <a:close/>
                  <a:moveTo>
                    <a:pt x="19965" y="0"/>
                  </a:moveTo>
                  <a:cubicBezTo>
                    <a:pt x="19225" y="0"/>
                    <a:pt x="18560" y="444"/>
                    <a:pt x="18227" y="1109"/>
                  </a:cubicBezTo>
                  <a:lnTo>
                    <a:pt x="185" y="40631"/>
                  </a:lnTo>
                  <a:cubicBezTo>
                    <a:pt x="74" y="40890"/>
                    <a:pt x="1" y="41149"/>
                    <a:pt x="1" y="41407"/>
                  </a:cubicBezTo>
                  <a:cubicBezTo>
                    <a:pt x="1" y="42406"/>
                    <a:pt x="814" y="43293"/>
                    <a:pt x="1886" y="43293"/>
                  </a:cubicBezTo>
                  <a:lnTo>
                    <a:pt x="31167" y="43552"/>
                  </a:lnTo>
                  <a:cubicBezTo>
                    <a:pt x="31906" y="43552"/>
                    <a:pt x="32572" y="43145"/>
                    <a:pt x="32867" y="42479"/>
                  </a:cubicBezTo>
                  <a:lnTo>
                    <a:pt x="51722" y="3623"/>
                  </a:lnTo>
                  <a:cubicBezTo>
                    <a:pt x="51870" y="3364"/>
                    <a:pt x="51907" y="3069"/>
                    <a:pt x="51907" y="2810"/>
                  </a:cubicBezTo>
                  <a:cubicBezTo>
                    <a:pt x="51907" y="1812"/>
                    <a:pt x="51168" y="924"/>
                    <a:pt x="50059" y="887"/>
                  </a:cubicBezTo>
                  <a:lnTo>
                    <a:pt x="200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7"/>
            <p:cNvSpPr/>
            <p:nvPr/>
          </p:nvSpPr>
          <p:spPr>
            <a:xfrm>
              <a:off x="5548050" y="4175700"/>
              <a:ext cx="53625" cy="94825"/>
            </a:xfrm>
            <a:custGeom>
              <a:avLst/>
              <a:gdLst/>
              <a:ahLst/>
              <a:cxnLst/>
              <a:rect l="l" t="t" r="r" b="b"/>
              <a:pathLst>
                <a:path w="2145" h="3793" extrusionOk="0">
                  <a:moveTo>
                    <a:pt x="1777" y="0"/>
                  </a:moveTo>
                  <a:cubicBezTo>
                    <a:pt x="1650" y="0"/>
                    <a:pt x="1544" y="69"/>
                    <a:pt x="1516" y="177"/>
                  </a:cubicBezTo>
                  <a:lnTo>
                    <a:pt x="38" y="3357"/>
                  </a:lnTo>
                  <a:cubicBezTo>
                    <a:pt x="1" y="3504"/>
                    <a:pt x="38" y="3689"/>
                    <a:pt x="223" y="3763"/>
                  </a:cubicBezTo>
                  <a:cubicBezTo>
                    <a:pt x="262" y="3783"/>
                    <a:pt x="304" y="3792"/>
                    <a:pt x="347" y="3792"/>
                  </a:cubicBezTo>
                  <a:cubicBezTo>
                    <a:pt x="461" y="3792"/>
                    <a:pt x="575" y="3724"/>
                    <a:pt x="629" y="3615"/>
                  </a:cubicBezTo>
                  <a:lnTo>
                    <a:pt x="2071" y="436"/>
                  </a:lnTo>
                  <a:cubicBezTo>
                    <a:pt x="2145" y="288"/>
                    <a:pt x="2071" y="103"/>
                    <a:pt x="1923" y="29"/>
                  </a:cubicBezTo>
                  <a:cubicBezTo>
                    <a:pt x="1874" y="9"/>
                    <a:pt x="1824" y="0"/>
                    <a:pt x="17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7"/>
            <p:cNvSpPr/>
            <p:nvPr/>
          </p:nvSpPr>
          <p:spPr>
            <a:xfrm>
              <a:off x="5610900" y="3469350"/>
              <a:ext cx="451075" cy="661600"/>
            </a:xfrm>
            <a:custGeom>
              <a:avLst/>
              <a:gdLst/>
              <a:ahLst/>
              <a:cxnLst/>
              <a:rect l="l" t="t" r="r" b="b"/>
              <a:pathLst>
                <a:path w="18043" h="26464" extrusionOk="0">
                  <a:moveTo>
                    <a:pt x="13236" y="1"/>
                  </a:moveTo>
                  <a:cubicBezTo>
                    <a:pt x="12460" y="1"/>
                    <a:pt x="11794" y="407"/>
                    <a:pt x="11499" y="1110"/>
                  </a:cubicBezTo>
                  <a:lnTo>
                    <a:pt x="75" y="26028"/>
                  </a:lnTo>
                  <a:cubicBezTo>
                    <a:pt x="1" y="26176"/>
                    <a:pt x="75" y="26361"/>
                    <a:pt x="223" y="26435"/>
                  </a:cubicBezTo>
                  <a:cubicBezTo>
                    <a:pt x="272" y="26454"/>
                    <a:pt x="322" y="26464"/>
                    <a:pt x="368" y="26464"/>
                  </a:cubicBezTo>
                  <a:cubicBezTo>
                    <a:pt x="496" y="26464"/>
                    <a:pt x="602" y="26395"/>
                    <a:pt x="629" y="26287"/>
                  </a:cubicBezTo>
                  <a:lnTo>
                    <a:pt x="12053" y="1369"/>
                  </a:lnTo>
                  <a:cubicBezTo>
                    <a:pt x="12275" y="888"/>
                    <a:pt x="12719" y="592"/>
                    <a:pt x="13236" y="592"/>
                  </a:cubicBezTo>
                  <a:lnTo>
                    <a:pt x="13273" y="592"/>
                  </a:lnTo>
                  <a:lnTo>
                    <a:pt x="17710" y="740"/>
                  </a:lnTo>
                  <a:cubicBezTo>
                    <a:pt x="17894" y="740"/>
                    <a:pt x="18042" y="592"/>
                    <a:pt x="18042" y="444"/>
                  </a:cubicBezTo>
                  <a:cubicBezTo>
                    <a:pt x="18042" y="259"/>
                    <a:pt x="17931" y="112"/>
                    <a:pt x="17747" y="112"/>
                  </a:cubicBezTo>
                  <a:lnTo>
                    <a:pt x="132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7"/>
            <p:cNvSpPr/>
            <p:nvPr/>
          </p:nvSpPr>
          <p:spPr>
            <a:xfrm>
              <a:off x="6081350" y="3473050"/>
              <a:ext cx="74900" cy="17575"/>
            </a:xfrm>
            <a:custGeom>
              <a:avLst/>
              <a:gdLst/>
              <a:ahLst/>
              <a:cxnLst/>
              <a:rect l="l" t="t" r="r" b="b"/>
              <a:pathLst>
                <a:path w="2996" h="703" extrusionOk="0">
                  <a:moveTo>
                    <a:pt x="333" y="1"/>
                  </a:moveTo>
                  <a:cubicBezTo>
                    <a:pt x="149" y="1"/>
                    <a:pt x="1" y="148"/>
                    <a:pt x="1" y="296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2663" y="703"/>
                  </a:lnTo>
                  <a:cubicBezTo>
                    <a:pt x="2847" y="703"/>
                    <a:pt x="2995" y="555"/>
                    <a:pt x="2995" y="407"/>
                  </a:cubicBezTo>
                  <a:cubicBezTo>
                    <a:pt x="2995" y="222"/>
                    <a:pt x="2847" y="74"/>
                    <a:pt x="2700" y="74"/>
                  </a:cubicBezTo>
                  <a:lnTo>
                    <a:pt x="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7"/>
            <p:cNvSpPr/>
            <p:nvPr/>
          </p:nvSpPr>
          <p:spPr>
            <a:xfrm>
              <a:off x="6350325" y="4060025"/>
              <a:ext cx="263225" cy="113650"/>
            </a:xfrm>
            <a:custGeom>
              <a:avLst/>
              <a:gdLst/>
              <a:ahLst/>
              <a:cxnLst/>
              <a:rect l="l" t="t" r="r" b="b"/>
              <a:pathLst>
                <a:path w="10529" h="4546" extrusionOk="0">
                  <a:moveTo>
                    <a:pt x="9134" y="1"/>
                  </a:moveTo>
                  <a:cubicBezTo>
                    <a:pt x="9019" y="1"/>
                    <a:pt x="8895" y="12"/>
                    <a:pt x="8762" y="35"/>
                  </a:cubicBezTo>
                  <a:cubicBezTo>
                    <a:pt x="8762" y="35"/>
                    <a:pt x="5287" y="1551"/>
                    <a:pt x="2625" y="2586"/>
                  </a:cubicBezTo>
                  <a:cubicBezTo>
                    <a:pt x="0" y="3621"/>
                    <a:pt x="1479" y="4545"/>
                    <a:pt x="2551" y="4545"/>
                  </a:cubicBezTo>
                  <a:cubicBezTo>
                    <a:pt x="3586" y="4545"/>
                    <a:pt x="7616" y="3325"/>
                    <a:pt x="9132" y="2364"/>
                  </a:cubicBezTo>
                  <a:cubicBezTo>
                    <a:pt x="10529" y="1512"/>
                    <a:pt x="10481" y="1"/>
                    <a:pt x="9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7"/>
            <p:cNvSpPr/>
            <p:nvPr/>
          </p:nvSpPr>
          <p:spPr>
            <a:xfrm>
              <a:off x="6386375" y="4075675"/>
              <a:ext cx="210750" cy="90600"/>
            </a:xfrm>
            <a:custGeom>
              <a:avLst/>
              <a:gdLst/>
              <a:ahLst/>
              <a:cxnLst/>
              <a:rect l="l" t="t" r="r" b="b"/>
              <a:pathLst>
                <a:path w="8430" h="3624" extrusionOk="0">
                  <a:moveTo>
                    <a:pt x="8355" y="0"/>
                  </a:moveTo>
                  <a:cubicBezTo>
                    <a:pt x="7801" y="222"/>
                    <a:pt x="7135" y="481"/>
                    <a:pt x="6507" y="703"/>
                  </a:cubicBezTo>
                  <a:cubicBezTo>
                    <a:pt x="5139" y="1220"/>
                    <a:pt x="3697" y="1627"/>
                    <a:pt x="2551" y="1886"/>
                  </a:cubicBezTo>
                  <a:cubicBezTo>
                    <a:pt x="2218" y="1997"/>
                    <a:pt x="1922" y="2034"/>
                    <a:pt x="1627" y="2108"/>
                  </a:cubicBezTo>
                  <a:cubicBezTo>
                    <a:pt x="1516" y="2145"/>
                    <a:pt x="1405" y="2182"/>
                    <a:pt x="1294" y="2219"/>
                  </a:cubicBezTo>
                  <a:cubicBezTo>
                    <a:pt x="776" y="2440"/>
                    <a:pt x="444" y="2625"/>
                    <a:pt x="222" y="2810"/>
                  </a:cubicBezTo>
                  <a:cubicBezTo>
                    <a:pt x="37" y="2958"/>
                    <a:pt x="0" y="3069"/>
                    <a:pt x="37" y="3106"/>
                  </a:cubicBezTo>
                  <a:cubicBezTo>
                    <a:pt x="37" y="3143"/>
                    <a:pt x="37" y="3180"/>
                    <a:pt x="74" y="3254"/>
                  </a:cubicBezTo>
                  <a:cubicBezTo>
                    <a:pt x="111" y="3328"/>
                    <a:pt x="222" y="3365"/>
                    <a:pt x="333" y="3439"/>
                  </a:cubicBezTo>
                  <a:cubicBezTo>
                    <a:pt x="518" y="3550"/>
                    <a:pt x="850" y="3624"/>
                    <a:pt x="1072" y="3624"/>
                  </a:cubicBezTo>
                  <a:lnTo>
                    <a:pt x="1109" y="3624"/>
                  </a:lnTo>
                  <a:cubicBezTo>
                    <a:pt x="1294" y="3624"/>
                    <a:pt x="1738" y="3550"/>
                    <a:pt x="2292" y="3439"/>
                  </a:cubicBezTo>
                  <a:cubicBezTo>
                    <a:pt x="2810" y="3291"/>
                    <a:pt x="3475" y="3106"/>
                    <a:pt x="4141" y="2921"/>
                  </a:cubicBezTo>
                  <a:cubicBezTo>
                    <a:pt x="5435" y="2477"/>
                    <a:pt x="6840" y="1923"/>
                    <a:pt x="7542" y="1479"/>
                  </a:cubicBezTo>
                  <a:cubicBezTo>
                    <a:pt x="8171" y="1110"/>
                    <a:pt x="8429" y="592"/>
                    <a:pt x="8429" y="259"/>
                  </a:cubicBezTo>
                  <a:cubicBezTo>
                    <a:pt x="8429" y="148"/>
                    <a:pt x="8392" y="74"/>
                    <a:pt x="8355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7"/>
            <p:cNvSpPr/>
            <p:nvPr/>
          </p:nvSpPr>
          <p:spPr>
            <a:xfrm>
              <a:off x="6371575" y="4051650"/>
              <a:ext cx="240325" cy="130350"/>
            </a:xfrm>
            <a:custGeom>
              <a:avLst/>
              <a:gdLst/>
              <a:ahLst/>
              <a:cxnLst/>
              <a:rect l="l" t="t" r="r" b="b"/>
              <a:pathLst>
                <a:path w="9613" h="5214" extrusionOk="0">
                  <a:moveTo>
                    <a:pt x="8282" y="629"/>
                  </a:moveTo>
                  <a:cubicBezTo>
                    <a:pt x="8578" y="629"/>
                    <a:pt x="8726" y="703"/>
                    <a:pt x="8836" y="814"/>
                  </a:cubicBezTo>
                  <a:cubicBezTo>
                    <a:pt x="8947" y="924"/>
                    <a:pt x="9021" y="1035"/>
                    <a:pt x="9021" y="1220"/>
                  </a:cubicBezTo>
                  <a:cubicBezTo>
                    <a:pt x="9021" y="1553"/>
                    <a:pt x="8763" y="2071"/>
                    <a:pt x="8134" y="2440"/>
                  </a:cubicBezTo>
                  <a:cubicBezTo>
                    <a:pt x="7432" y="2884"/>
                    <a:pt x="6027" y="3438"/>
                    <a:pt x="4733" y="3882"/>
                  </a:cubicBezTo>
                  <a:cubicBezTo>
                    <a:pt x="4067" y="4067"/>
                    <a:pt x="3402" y="4252"/>
                    <a:pt x="2884" y="4400"/>
                  </a:cubicBezTo>
                  <a:cubicBezTo>
                    <a:pt x="2330" y="4511"/>
                    <a:pt x="1886" y="4585"/>
                    <a:pt x="1701" y="4585"/>
                  </a:cubicBezTo>
                  <a:cubicBezTo>
                    <a:pt x="1442" y="4585"/>
                    <a:pt x="1110" y="4511"/>
                    <a:pt x="925" y="4400"/>
                  </a:cubicBezTo>
                  <a:cubicBezTo>
                    <a:pt x="814" y="4326"/>
                    <a:pt x="703" y="4289"/>
                    <a:pt x="666" y="4215"/>
                  </a:cubicBezTo>
                  <a:cubicBezTo>
                    <a:pt x="629" y="4141"/>
                    <a:pt x="629" y="4104"/>
                    <a:pt x="629" y="4067"/>
                  </a:cubicBezTo>
                  <a:cubicBezTo>
                    <a:pt x="592" y="4030"/>
                    <a:pt x="629" y="3919"/>
                    <a:pt x="814" y="3771"/>
                  </a:cubicBezTo>
                  <a:cubicBezTo>
                    <a:pt x="1036" y="3586"/>
                    <a:pt x="1368" y="3401"/>
                    <a:pt x="1886" y="3180"/>
                  </a:cubicBezTo>
                  <a:cubicBezTo>
                    <a:pt x="4319" y="2234"/>
                    <a:pt x="7431" y="886"/>
                    <a:pt x="7949" y="661"/>
                  </a:cubicBezTo>
                  <a:lnTo>
                    <a:pt x="7949" y="661"/>
                  </a:lnTo>
                  <a:lnTo>
                    <a:pt x="7949" y="666"/>
                  </a:lnTo>
                  <a:cubicBezTo>
                    <a:pt x="8060" y="629"/>
                    <a:pt x="8171" y="629"/>
                    <a:pt x="8282" y="629"/>
                  </a:cubicBezTo>
                  <a:close/>
                  <a:moveTo>
                    <a:pt x="8282" y="0"/>
                  </a:moveTo>
                  <a:cubicBezTo>
                    <a:pt x="8134" y="0"/>
                    <a:pt x="8023" y="37"/>
                    <a:pt x="7875" y="37"/>
                  </a:cubicBezTo>
                  <a:lnTo>
                    <a:pt x="7801" y="74"/>
                  </a:lnTo>
                  <a:cubicBezTo>
                    <a:pt x="7801" y="74"/>
                    <a:pt x="6914" y="444"/>
                    <a:pt x="5731" y="961"/>
                  </a:cubicBezTo>
                  <a:cubicBezTo>
                    <a:pt x="4511" y="1479"/>
                    <a:pt x="2995" y="2107"/>
                    <a:pt x="1664" y="2625"/>
                  </a:cubicBezTo>
                  <a:cubicBezTo>
                    <a:pt x="1110" y="2847"/>
                    <a:pt x="703" y="3069"/>
                    <a:pt x="444" y="3291"/>
                  </a:cubicBezTo>
                  <a:cubicBezTo>
                    <a:pt x="148" y="3512"/>
                    <a:pt x="0" y="3808"/>
                    <a:pt x="0" y="4067"/>
                  </a:cubicBezTo>
                  <a:cubicBezTo>
                    <a:pt x="0" y="4289"/>
                    <a:pt x="74" y="4474"/>
                    <a:pt x="185" y="4622"/>
                  </a:cubicBezTo>
                  <a:cubicBezTo>
                    <a:pt x="370" y="4806"/>
                    <a:pt x="629" y="4954"/>
                    <a:pt x="888" y="5065"/>
                  </a:cubicBezTo>
                  <a:cubicBezTo>
                    <a:pt x="1147" y="5139"/>
                    <a:pt x="1405" y="5213"/>
                    <a:pt x="1701" y="5213"/>
                  </a:cubicBezTo>
                  <a:cubicBezTo>
                    <a:pt x="1997" y="5176"/>
                    <a:pt x="2441" y="5102"/>
                    <a:pt x="2995" y="4991"/>
                  </a:cubicBezTo>
                  <a:cubicBezTo>
                    <a:pt x="3845" y="4769"/>
                    <a:pt x="4918" y="4474"/>
                    <a:pt x="5916" y="4104"/>
                  </a:cubicBezTo>
                  <a:cubicBezTo>
                    <a:pt x="6914" y="3734"/>
                    <a:pt x="7838" y="3365"/>
                    <a:pt x="8467" y="2995"/>
                  </a:cubicBezTo>
                  <a:cubicBezTo>
                    <a:pt x="9206" y="2514"/>
                    <a:pt x="9613" y="1849"/>
                    <a:pt x="9613" y="1220"/>
                  </a:cubicBezTo>
                  <a:cubicBezTo>
                    <a:pt x="9613" y="887"/>
                    <a:pt x="9502" y="592"/>
                    <a:pt x="9243" y="370"/>
                  </a:cubicBezTo>
                  <a:cubicBezTo>
                    <a:pt x="9021" y="148"/>
                    <a:pt x="8689" y="0"/>
                    <a:pt x="8282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7"/>
            <p:cNvSpPr/>
            <p:nvPr/>
          </p:nvSpPr>
          <p:spPr>
            <a:xfrm>
              <a:off x="6319825" y="3967450"/>
              <a:ext cx="358550" cy="155375"/>
            </a:xfrm>
            <a:custGeom>
              <a:avLst/>
              <a:gdLst/>
              <a:ahLst/>
              <a:cxnLst/>
              <a:rect l="l" t="t" r="r" b="b"/>
              <a:pathLst>
                <a:path w="14342" h="6215" extrusionOk="0">
                  <a:moveTo>
                    <a:pt x="12382" y="1"/>
                  </a:moveTo>
                  <a:cubicBezTo>
                    <a:pt x="12234" y="1"/>
                    <a:pt x="12075" y="14"/>
                    <a:pt x="11905" y="41"/>
                  </a:cubicBezTo>
                  <a:cubicBezTo>
                    <a:pt x="11905" y="41"/>
                    <a:pt x="7172" y="2111"/>
                    <a:pt x="3586" y="3516"/>
                  </a:cubicBezTo>
                  <a:cubicBezTo>
                    <a:pt x="0" y="4921"/>
                    <a:pt x="2034" y="6215"/>
                    <a:pt x="3438" y="6215"/>
                  </a:cubicBezTo>
                  <a:cubicBezTo>
                    <a:pt x="4880" y="6215"/>
                    <a:pt x="10389" y="4551"/>
                    <a:pt x="12422" y="3257"/>
                  </a:cubicBezTo>
                  <a:cubicBezTo>
                    <a:pt x="14341" y="2058"/>
                    <a:pt x="14259" y="1"/>
                    <a:pt x="123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7"/>
            <p:cNvSpPr/>
            <p:nvPr/>
          </p:nvSpPr>
          <p:spPr>
            <a:xfrm>
              <a:off x="6366950" y="3975850"/>
              <a:ext cx="291175" cy="139600"/>
            </a:xfrm>
            <a:custGeom>
              <a:avLst/>
              <a:gdLst/>
              <a:ahLst/>
              <a:cxnLst/>
              <a:rect l="l" t="t" r="r" b="b"/>
              <a:pathLst>
                <a:path w="11647" h="5584" extrusionOk="0">
                  <a:moveTo>
                    <a:pt x="10722" y="1"/>
                  </a:moveTo>
                  <a:cubicBezTo>
                    <a:pt x="10685" y="38"/>
                    <a:pt x="10648" y="38"/>
                    <a:pt x="10611" y="75"/>
                  </a:cubicBezTo>
                  <a:cubicBezTo>
                    <a:pt x="9724" y="629"/>
                    <a:pt x="8356" y="1221"/>
                    <a:pt x="6877" y="1738"/>
                  </a:cubicBezTo>
                  <a:cubicBezTo>
                    <a:pt x="5731" y="2145"/>
                    <a:pt x="4548" y="2515"/>
                    <a:pt x="3513" y="2773"/>
                  </a:cubicBezTo>
                  <a:cubicBezTo>
                    <a:pt x="2921" y="3032"/>
                    <a:pt x="2367" y="3254"/>
                    <a:pt x="1812" y="3476"/>
                  </a:cubicBezTo>
                  <a:cubicBezTo>
                    <a:pt x="1073" y="3772"/>
                    <a:pt x="629" y="4030"/>
                    <a:pt x="333" y="4252"/>
                  </a:cubicBezTo>
                  <a:cubicBezTo>
                    <a:pt x="75" y="4511"/>
                    <a:pt x="1" y="4696"/>
                    <a:pt x="1" y="4770"/>
                  </a:cubicBezTo>
                  <a:cubicBezTo>
                    <a:pt x="1" y="4881"/>
                    <a:pt x="38" y="4955"/>
                    <a:pt x="112" y="5029"/>
                  </a:cubicBezTo>
                  <a:cubicBezTo>
                    <a:pt x="185" y="5139"/>
                    <a:pt x="296" y="5213"/>
                    <a:pt x="444" y="5287"/>
                  </a:cubicBezTo>
                  <a:cubicBezTo>
                    <a:pt x="777" y="5472"/>
                    <a:pt x="1184" y="5583"/>
                    <a:pt x="1553" y="5583"/>
                  </a:cubicBezTo>
                  <a:lnTo>
                    <a:pt x="1590" y="5583"/>
                  </a:lnTo>
                  <a:cubicBezTo>
                    <a:pt x="1886" y="5583"/>
                    <a:pt x="2478" y="5472"/>
                    <a:pt x="3217" y="5287"/>
                  </a:cubicBezTo>
                  <a:cubicBezTo>
                    <a:pt x="3956" y="5139"/>
                    <a:pt x="4807" y="4881"/>
                    <a:pt x="5731" y="4585"/>
                  </a:cubicBezTo>
                  <a:cubicBezTo>
                    <a:pt x="7506" y="4030"/>
                    <a:pt x="9391" y="3291"/>
                    <a:pt x="10389" y="2662"/>
                  </a:cubicBezTo>
                  <a:cubicBezTo>
                    <a:pt x="11240" y="2108"/>
                    <a:pt x="11646" y="1405"/>
                    <a:pt x="11609" y="888"/>
                  </a:cubicBezTo>
                  <a:cubicBezTo>
                    <a:pt x="11609" y="629"/>
                    <a:pt x="11535" y="407"/>
                    <a:pt x="11351" y="259"/>
                  </a:cubicBezTo>
                  <a:cubicBezTo>
                    <a:pt x="11240" y="111"/>
                    <a:pt x="11018" y="38"/>
                    <a:pt x="10722" y="1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6" name="Google Shape;1946;p37"/>
            <p:cNvSpPr/>
            <p:nvPr/>
          </p:nvSpPr>
          <p:spPr>
            <a:xfrm>
              <a:off x="6351250" y="3960150"/>
              <a:ext cx="321650" cy="170075"/>
            </a:xfrm>
            <a:custGeom>
              <a:avLst/>
              <a:gdLst/>
              <a:ahLst/>
              <a:cxnLst/>
              <a:rect l="l" t="t" r="r" b="b"/>
              <a:pathLst>
                <a:path w="12866" h="6803" extrusionOk="0">
                  <a:moveTo>
                    <a:pt x="11128" y="629"/>
                  </a:moveTo>
                  <a:cubicBezTo>
                    <a:pt x="11572" y="629"/>
                    <a:pt x="11831" y="739"/>
                    <a:pt x="11979" y="887"/>
                  </a:cubicBezTo>
                  <a:cubicBezTo>
                    <a:pt x="12163" y="1035"/>
                    <a:pt x="12237" y="1257"/>
                    <a:pt x="12237" y="1516"/>
                  </a:cubicBezTo>
                  <a:cubicBezTo>
                    <a:pt x="12274" y="2033"/>
                    <a:pt x="11868" y="2736"/>
                    <a:pt x="11017" y="3290"/>
                  </a:cubicBezTo>
                  <a:cubicBezTo>
                    <a:pt x="10019" y="3919"/>
                    <a:pt x="8134" y="4658"/>
                    <a:pt x="6359" y="5213"/>
                  </a:cubicBezTo>
                  <a:cubicBezTo>
                    <a:pt x="5435" y="5509"/>
                    <a:pt x="4584" y="5767"/>
                    <a:pt x="3845" y="5915"/>
                  </a:cubicBezTo>
                  <a:cubicBezTo>
                    <a:pt x="3106" y="6100"/>
                    <a:pt x="2477" y="6211"/>
                    <a:pt x="2181" y="6211"/>
                  </a:cubicBezTo>
                  <a:cubicBezTo>
                    <a:pt x="1849" y="6211"/>
                    <a:pt x="1405" y="6100"/>
                    <a:pt x="1072" y="5915"/>
                  </a:cubicBezTo>
                  <a:cubicBezTo>
                    <a:pt x="924" y="5841"/>
                    <a:pt x="813" y="5767"/>
                    <a:pt x="740" y="5657"/>
                  </a:cubicBezTo>
                  <a:cubicBezTo>
                    <a:pt x="666" y="5583"/>
                    <a:pt x="629" y="5509"/>
                    <a:pt x="629" y="5398"/>
                  </a:cubicBezTo>
                  <a:cubicBezTo>
                    <a:pt x="629" y="5324"/>
                    <a:pt x="703" y="5139"/>
                    <a:pt x="961" y="4880"/>
                  </a:cubicBezTo>
                  <a:cubicBezTo>
                    <a:pt x="1257" y="4658"/>
                    <a:pt x="1701" y="4400"/>
                    <a:pt x="2440" y="4104"/>
                  </a:cubicBezTo>
                  <a:cubicBezTo>
                    <a:pt x="5763" y="2802"/>
                    <a:pt x="10101" y="929"/>
                    <a:pt x="10721" y="661"/>
                  </a:cubicBezTo>
                  <a:lnTo>
                    <a:pt x="10721" y="661"/>
                  </a:lnTo>
                  <a:lnTo>
                    <a:pt x="10722" y="666"/>
                  </a:lnTo>
                  <a:cubicBezTo>
                    <a:pt x="10869" y="629"/>
                    <a:pt x="11017" y="629"/>
                    <a:pt x="11128" y="629"/>
                  </a:cubicBezTo>
                  <a:close/>
                  <a:moveTo>
                    <a:pt x="11128" y="0"/>
                  </a:moveTo>
                  <a:cubicBezTo>
                    <a:pt x="10980" y="0"/>
                    <a:pt x="10796" y="0"/>
                    <a:pt x="10611" y="37"/>
                  </a:cubicBezTo>
                  <a:lnTo>
                    <a:pt x="10537" y="74"/>
                  </a:lnTo>
                  <a:cubicBezTo>
                    <a:pt x="10537" y="74"/>
                    <a:pt x="10241" y="185"/>
                    <a:pt x="9723" y="407"/>
                  </a:cubicBezTo>
                  <a:cubicBezTo>
                    <a:pt x="8245" y="1035"/>
                    <a:pt x="4880" y="2477"/>
                    <a:pt x="2218" y="3512"/>
                  </a:cubicBezTo>
                  <a:cubicBezTo>
                    <a:pt x="1442" y="3808"/>
                    <a:pt x="924" y="4104"/>
                    <a:pt x="555" y="4437"/>
                  </a:cubicBezTo>
                  <a:cubicBezTo>
                    <a:pt x="222" y="4732"/>
                    <a:pt x="0" y="5065"/>
                    <a:pt x="0" y="5398"/>
                  </a:cubicBezTo>
                  <a:cubicBezTo>
                    <a:pt x="0" y="5657"/>
                    <a:pt x="111" y="5878"/>
                    <a:pt x="259" y="6063"/>
                  </a:cubicBezTo>
                  <a:cubicBezTo>
                    <a:pt x="481" y="6322"/>
                    <a:pt x="777" y="6507"/>
                    <a:pt x="1146" y="6618"/>
                  </a:cubicBezTo>
                  <a:cubicBezTo>
                    <a:pt x="1479" y="6729"/>
                    <a:pt x="1849" y="6803"/>
                    <a:pt x="2181" y="6803"/>
                  </a:cubicBezTo>
                  <a:cubicBezTo>
                    <a:pt x="2588" y="6803"/>
                    <a:pt x="3217" y="6692"/>
                    <a:pt x="3956" y="6507"/>
                  </a:cubicBezTo>
                  <a:cubicBezTo>
                    <a:pt x="5102" y="6248"/>
                    <a:pt x="6544" y="5841"/>
                    <a:pt x="7912" y="5324"/>
                  </a:cubicBezTo>
                  <a:cubicBezTo>
                    <a:pt x="9243" y="4843"/>
                    <a:pt x="10537" y="4326"/>
                    <a:pt x="11350" y="3808"/>
                  </a:cubicBezTo>
                  <a:cubicBezTo>
                    <a:pt x="12348" y="3180"/>
                    <a:pt x="12866" y="2329"/>
                    <a:pt x="12866" y="1516"/>
                  </a:cubicBezTo>
                  <a:cubicBezTo>
                    <a:pt x="12866" y="1109"/>
                    <a:pt x="12718" y="703"/>
                    <a:pt x="12422" y="444"/>
                  </a:cubicBezTo>
                  <a:cubicBezTo>
                    <a:pt x="12090" y="148"/>
                    <a:pt x="11683" y="0"/>
                    <a:pt x="11128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7"/>
            <p:cNvSpPr/>
            <p:nvPr/>
          </p:nvSpPr>
          <p:spPr>
            <a:xfrm>
              <a:off x="6287475" y="3882150"/>
              <a:ext cx="392175" cy="169525"/>
            </a:xfrm>
            <a:custGeom>
              <a:avLst/>
              <a:gdLst/>
              <a:ahLst/>
              <a:cxnLst/>
              <a:rect l="l" t="t" r="r" b="b"/>
              <a:pathLst>
                <a:path w="15687" h="6781" extrusionOk="0">
                  <a:moveTo>
                    <a:pt x="13608" y="0"/>
                  </a:moveTo>
                  <a:cubicBezTo>
                    <a:pt x="13436" y="0"/>
                    <a:pt x="13251" y="17"/>
                    <a:pt x="13051" y="51"/>
                  </a:cubicBezTo>
                  <a:cubicBezTo>
                    <a:pt x="13051" y="51"/>
                    <a:pt x="7875" y="2307"/>
                    <a:pt x="3919" y="3823"/>
                  </a:cubicBezTo>
                  <a:cubicBezTo>
                    <a:pt x="0" y="5375"/>
                    <a:pt x="2255" y="6780"/>
                    <a:pt x="3808" y="6780"/>
                  </a:cubicBezTo>
                  <a:cubicBezTo>
                    <a:pt x="5324" y="6780"/>
                    <a:pt x="11387" y="4969"/>
                    <a:pt x="13642" y="3564"/>
                  </a:cubicBezTo>
                  <a:cubicBezTo>
                    <a:pt x="15687" y="2269"/>
                    <a:pt x="15627" y="0"/>
                    <a:pt x="136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7"/>
            <p:cNvSpPr/>
            <p:nvPr/>
          </p:nvSpPr>
          <p:spPr>
            <a:xfrm>
              <a:off x="6338300" y="3891750"/>
              <a:ext cx="320750" cy="152525"/>
            </a:xfrm>
            <a:custGeom>
              <a:avLst/>
              <a:gdLst/>
              <a:ahLst/>
              <a:cxnLst/>
              <a:rect l="l" t="t" r="r" b="b"/>
              <a:pathLst>
                <a:path w="12830" h="6101" extrusionOk="0">
                  <a:moveTo>
                    <a:pt x="12090" y="0"/>
                  </a:moveTo>
                  <a:cubicBezTo>
                    <a:pt x="12053" y="0"/>
                    <a:pt x="12016" y="37"/>
                    <a:pt x="12016" y="37"/>
                  </a:cubicBezTo>
                  <a:cubicBezTo>
                    <a:pt x="10278" y="1109"/>
                    <a:pt x="6286" y="2440"/>
                    <a:pt x="3845" y="2995"/>
                  </a:cubicBezTo>
                  <a:cubicBezTo>
                    <a:pt x="3217" y="3254"/>
                    <a:pt x="2625" y="3512"/>
                    <a:pt x="2034" y="3734"/>
                  </a:cubicBezTo>
                  <a:cubicBezTo>
                    <a:pt x="1221" y="4067"/>
                    <a:pt x="703" y="4363"/>
                    <a:pt x="407" y="4622"/>
                  </a:cubicBezTo>
                  <a:cubicBezTo>
                    <a:pt x="74" y="4880"/>
                    <a:pt x="1" y="5065"/>
                    <a:pt x="1" y="5213"/>
                  </a:cubicBezTo>
                  <a:cubicBezTo>
                    <a:pt x="1" y="5287"/>
                    <a:pt x="38" y="5398"/>
                    <a:pt x="148" y="5509"/>
                  </a:cubicBezTo>
                  <a:cubicBezTo>
                    <a:pt x="222" y="5583"/>
                    <a:pt x="370" y="5694"/>
                    <a:pt x="555" y="5805"/>
                  </a:cubicBezTo>
                  <a:cubicBezTo>
                    <a:pt x="888" y="5989"/>
                    <a:pt x="1368" y="6100"/>
                    <a:pt x="1738" y="6100"/>
                  </a:cubicBezTo>
                  <a:lnTo>
                    <a:pt x="1775" y="6100"/>
                  </a:lnTo>
                  <a:cubicBezTo>
                    <a:pt x="2108" y="6100"/>
                    <a:pt x="2773" y="5989"/>
                    <a:pt x="3550" y="5805"/>
                  </a:cubicBezTo>
                  <a:cubicBezTo>
                    <a:pt x="4363" y="5620"/>
                    <a:pt x="5324" y="5324"/>
                    <a:pt x="6323" y="5028"/>
                  </a:cubicBezTo>
                  <a:cubicBezTo>
                    <a:pt x="8282" y="4400"/>
                    <a:pt x="10352" y="3586"/>
                    <a:pt x="11424" y="2921"/>
                  </a:cubicBezTo>
                  <a:cubicBezTo>
                    <a:pt x="12386" y="2329"/>
                    <a:pt x="12829" y="1516"/>
                    <a:pt x="12792" y="925"/>
                  </a:cubicBezTo>
                  <a:cubicBezTo>
                    <a:pt x="12792" y="629"/>
                    <a:pt x="12718" y="407"/>
                    <a:pt x="12534" y="222"/>
                  </a:cubicBezTo>
                  <a:cubicBezTo>
                    <a:pt x="12423" y="111"/>
                    <a:pt x="12275" y="37"/>
                    <a:pt x="12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7"/>
            <p:cNvSpPr/>
            <p:nvPr/>
          </p:nvSpPr>
          <p:spPr>
            <a:xfrm>
              <a:off x="6323525" y="3874175"/>
              <a:ext cx="350300" cy="184875"/>
            </a:xfrm>
            <a:custGeom>
              <a:avLst/>
              <a:gdLst/>
              <a:ahLst/>
              <a:cxnLst/>
              <a:rect l="l" t="t" r="r" b="b"/>
              <a:pathLst>
                <a:path w="14012" h="7395" extrusionOk="0">
                  <a:moveTo>
                    <a:pt x="12163" y="629"/>
                  </a:moveTo>
                  <a:cubicBezTo>
                    <a:pt x="12607" y="629"/>
                    <a:pt x="12903" y="740"/>
                    <a:pt x="13125" y="925"/>
                  </a:cubicBezTo>
                  <a:cubicBezTo>
                    <a:pt x="13309" y="1110"/>
                    <a:pt x="13383" y="1332"/>
                    <a:pt x="13383" y="1628"/>
                  </a:cubicBezTo>
                  <a:cubicBezTo>
                    <a:pt x="13420" y="2219"/>
                    <a:pt x="12977" y="3032"/>
                    <a:pt x="12015" y="3624"/>
                  </a:cubicBezTo>
                  <a:cubicBezTo>
                    <a:pt x="10943" y="4289"/>
                    <a:pt x="8873" y="5103"/>
                    <a:pt x="6914" y="5731"/>
                  </a:cubicBezTo>
                  <a:cubicBezTo>
                    <a:pt x="5915" y="6027"/>
                    <a:pt x="4954" y="6323"/>
                    <a:pt x="4141" y="6508"/>
                  </a:cubicBezTo>
                  <a:cubicBezTo>
                    <a:pt x="3364" y="6692"/>
                    <a:pt x="2699" y="6803"/>
                    <a:pt x="2366" y="6803"/>
                  </a:cubicBezTo>
                  <a:cubicBezTo>
                    <a:pt x="1959" y="6803"/>
                    <a:pt x="1479" y="6692"/>
                    <a:pt x="1146" y="6508"/>
                  </a:cubicBezTo>
                  <a:cubicBezTo>
                    <a:pt x="961" y="6397"/>
                    <a:pt x="813" y="6286"/>
                    <a:pt x="739" y="6212"/>
                  </a:cubicBezTo>
                  <a:cubicBezTo>
                    <a:pt x="629" y="6101"/>
                    <a:pt x="592" y="5990"/>
                    <a:pt x="592" y="5916"/>
                  </a:cubicBezTo>
                  <a:cubicBezTo>
                    <a:pt x="592" y="5768"/>
                    <a:pt x="665" y="5583"/>
                    <a:pt x="998" y="5325"/>
                  </a:cubicBezTo>
                  <a:cubicBezTo>
                    <a:pt x="1294" y="5066"/>
                    <a:pt x="1812" y="4770"/>
                    <a:pt x="2625" y="4437"/>
                  </a:cubicBezTo>
                  <a:cubicBezTo>
                    <a:pt x="6268" y="2994"/>
                    <a:pt x="11030" y="943"/>
                    <a:pt x="11682" y="662"/>
                  </a:cubicBezTo>
                  <a:lnTo>
                    <a:pt x="11682" y="662"/>
                  </a:lnTo>
                  <a:lnTo>
                    <a:pt x="11683" y="666"/>
                  </a:lnTo>
                  <a:cubicBezTo>
                    <a:pt x="11831" y="629"/>
                    <a:pt x="12015" y="629"/>
                    <a:pt x="12163" y="629"/>
                  </a:cubicBezTo>
                  <a:close/>
                  <a:moveTo>
                    <a:pt x="12163" y="1"/>
                  </a:moveTo>
                  <a:cubicBezTo>
                    <a:pt x="11978" y="1"/>
                    <a:pt x="11794" y="38"/>
                    <a:pt x="11572" y="75"/>
                  </a:cubicBezTo>
                  <a:lnTo>
                    <a:pt x="11498" y="75"/>
                  </a:lnTo>
                  <a:cubicBezTo>
                    <a:pt x="11498" y="75"/>
                    <a:pt x="11165" y="223"/>
                    <a:pt x="10611" y="444"/>
                  </a:cubicBezTo>
                  <a:cubicBezTo>
                    <a:pt x="8984" y="1147"/>
                    <a:pt x="5324" y="2700"/>
                    <a:pt x="2366" y="3883"/>
                  </a:cubicBezTo>
                  <a:cubicBezTo>
                    <a:pt x="1553" y="4178"/>
                    <a:pt x="961" y="4511"/>
                    <a:pt x="592" y="4844"/>
                  </a:cubicBezTo>
                  <a:cubicBezTo>
                    <a:pt x="222" y="5177"/>
                    <a:pt x="0" y="5546"/>
                    <a:pt x="0" y="5916"/>
                  </a:cubicBezTo>
                  <a:cubicBezTo>
                    <a:pt x="0" y="6175"/>
                    <a:pt x="111" y="6397"/>
                    <a:pt x="259" y="6582"/>
                  </a:cubicBezTo>
                  <a:cubicBezTo>
                    <a:pt x="481" y="6877"/>
                    <a:pt x="813" y="7062"/>
                    <a:pt x="1183" y="7210"/>
                  </a:cubicBezTo>
                  <a:cubicBezTo>
                    <a:pt x="1553" y="7321"/>
                    <a:pt x="1959" y="7395"/>
                    <a:pt x="2366" y="7395"/>
                  </a:cubicBezTo>
                  <a:cubicBezTo>
                    <a:pt x="2810" y="7395"/>
                    <a:pt x="3475" y="7284"/>
                    <a:pt x="4289" y="7099"/>
                  </a:cubicBezTo>
                  <a:cubicBezTo>
                    <a:pt x="5546" y="6803"/>
                    <a:pt x="7098" y="6323"/>
                    <a:pt x="8614" y="5805"/>
                  </a:cubicBezTo>
                  <a:cubicBezTo>
                    <a:pt x="10093" y="5288"/>
                    <a:pt x="11461" y="4696"/>
                    <a:pt x="12348" y="4142"/>
                  </a:cubicBezTo>
                  <a:cubicBezTo>
                    <a:pt x="13420" y="3439"/>
                    <a:pt x="14012" y="2515"/>
                    <a:pt x="14012" y="1628"/>
                  </a:cubicBezTo>
                  <a:cubicBezTo>
                    <a:pt x="14012" y="1184"/>
                    <a:pt x="13864" y="777"/>
                    <a:pt x="13531" y="481"/>
                  </a:cubicBezTo>
                  <a:cubicBezTo>
                    <a:pt x="13199" y="186"/>
                    <a:pt x="12718" y="1"/>
                    <a:pt x="121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7"/>
            <p:cNvSpPr/>
            <p:nvPr/>
          </p:nvSpPr>
          <p:spPr>
            <a:xfrm>
              <a:off x="6297625" y="3803775"/>
              <a:ext cx="392475" cy="169325"/>
            </a:xfrm>
            <a:custGeom>
              <a:avLst/>
              <a:gdLst/>
              <a:ahLst/>
              <a:cxnLst/>
              <a:rect l="l" t="t" r="r" b="b"/>
              <a:pathLst>
                <a:path w="15699" h="6773" extrusionOk="0">
                  <a:moveTo>
                    <a:pt x="13576" y="0"/>
                  </a:moveTo>
                  <a:cubicBezTo>
                    <a:pt x="13413" y="0"/>
                    <a:pt x="13239" y="14"/>
                    <a:pt x="13051" y="44"/>
                  </a:cubicBezTo>
                  <a:cubicBezTo>
                    <a:pt x="13051" y="44"/>
                    <a:pt x="7876" y="2299"/>
                    <a:pt x="3957" y="3852"/>
                  </a:cubicBezTo>
                  <a:cubicBezTo>
                    <a:pt x="1" y="5368"/>
                    <a:pt x="2256" y="6773"/>
                    <a:pt x="3809" y="6773"/>
                  </a:cubicBezTo>
                  <a:cubicBezTo>
                    <a:pt x="5362" y="6773"/>
                    <a:pt x="11388" y="4961"/>
                    <a:pt x="13643" y="3556"/>
                  </a:cubicBezTo>
                  <a:cubicBezTo>
                    <a:pt x="15699" y="2254"/>
                    <a:pt x="15627" y="0"/>
                    <a:pt x="135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7"/>
            <p:cNvSpPr/>
            <p:nvPr/>
          </p:nvSpPr>
          <p:spPr>
            <a:xfrm>
              <a:off x="6341075" y="3803950"/>
              <a:ext cx="335525" cy="169150"/>
            </a:xfrm>
            <a:custGeom>
              <a:avLst/>
              <a:gdLst/>
              <a:ahLst/>
              <a:cxnLst/>
              <a:rect l="l" t="t" r="r" b="b"/>
              <a:pathLst>
                <a:path w="13421" h="6766" extrusionOk="0">
                  <a:moveTo>
                    <a:pt x="11868" y="0"/>
                  </a:moveTo>
                  <a:cubicBezTo>
                    <a:pt x="11683" y="0"/>
                    <a:pt x="11535" y="0"/>
                    <a:pt x="11313" y="37"/>
                  </a:cubicBezTo>
                  <a:cubicBezTo>
                    <a:pt x="11313" y="37"/>
                    <a:pt x="6138" y="2292"/>
                    <a:pt x="2219" y="3845"/>
                  </a:cubicBezTo>
                  <a:cubicBezTo>
                    <a:pt x="592" y="4473"/>
                    <a:pt x="0" y="5065"/>
                    <a:pt x="0" y="5583"/>
                  </a:cubicBezTo>
                  <a:cubicBezTo>
                    <a:pt x="0" y="6285"/>
                    <a:pt x="1147" y="6766"/>
                    <a:pt x="2071" y="6766"/>
                  </a:cubicBezTo>
                  <a:cubicBezTo>
                    <a:pt x="3624" y="6766"/>
                    <a:pt x="9650" y="4954"/>
                    <a:pt x="11905" y="3549"/>
                  </a:cubicBezTo>
                  <a:cubicBezTo>
                    <a:pt x="11905" y="3549"/>
                    <a:pt x="11942" y="3512"/>
                    <a:pt x="11979" y="3512"/>
                  </a:cubicBezTo>
                  <a:cubicBezTo>
                    <a:pt x="12164" y="3364"/>
                    <a:pt x="12349" y="3216"/>
                    <a:pt x="12533" y="3069"/>
                  </a:cubicBezTo>
                  <a:cubicBezTo>
                    <a:pt x="13125" y="2514"/>
                    <a:pt x="13421" y="1886"/>
                    <a:pt x="13421" y="1331"/>
                  </a:cubicBezTo>
                  <a:cubicBezTo>
                    <a:pt x="13421" y="592"/>
                    <a:pt x="12903" y="0"/>
                    <a:pt x="11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7"/>
            <p:cNvSpPr/>
            <p:nvPr/>
          </p:nvSpPr>
          <p:spPr>
            <a:xfrm>
              <a:off x="6333675" y="3795625"/>
              <a:ext cx="350325" cy="185800"/>
            </a:xfrm>
            <a:custGeom>
              <a:avLst/>
              <a:gdLst/>
              <a:ahLst/>
              <a:cxnLst/>
              <a:rect l="l" t="t" r="r" b="b"/>
              <a:pathLst>
                <a:path w="14013" h="7432" extrusionOk="0">
                  <a:moveTo>
                    <a:pt x="12164" y="629"/>
                  </a:moveTo>
                  <a:cubicBezTo>
                    <a:pt x="12608" y="629"/>
                    <a:pt x="12903" y="777"/>
                    <a:pt x="13125" y="925"/>
                  </a:cubicBezTo>
                  <a:cubicBezTo>
                    <a:pt x="13310" y="1109"/>
                    <a:pt x="13384" y="1331"/>
                    <a:pt x="13421" y="1664"/>
                  </a:cubicBezTo>
                  <a:cubicBezTo>
                    <a:pt x="13421" y="2219"/>
                    <a:pt x="12977" y="3032"/>
                    <a:pt x="12016" y="3623"/>
                  </a:cubicBezTo>
                  <a:cubicBezTo>
                    <a:pt x="10944" y="4289"/>
                    <a:pt x="8874" y="5102"/>
                    <a:pt x="6914" y="5731"/>
                  </a:cubicBezTo>
                  <a:cubicBezTo>
                    <a:pt x="5916" y="6027"/>
                    <a:pt x="4955" y="6322"/>
                    <a:pt x="4141" y="6507"/>
                  </a:cubicBezTo>
                  <a:cubicBezTo>
                    <a:pt x="3365" y="6692"/>
                    <a:pt x="2700" y="6803"/>
                    <a:pt x="2367" y="6803"/>
                  </a:cubicBezTo>
                  <a:cubicBezTo>
                    <a:pt x="1960" y="6803"/>
                    <a:pt x="1480" y="6692"/>
                    <a:pt x="1147" y="6507"/>
                  </a:cubicBezTo>
                  <a:cubicBezTo>
                    <a:pt x="962" y="6433"/>
                    <a:pt x="814" y="6322"/>
                    <a:pt x="740" y="6211"/>
                  </a:cubicBezTo>
                  <a:cubicBezTo>
                    <a:pt x="629" y="6100"/>
                    <a:pt x="592" y="6027"/>
                    <a:pt x="592" y="5916"/>
                  </a:cubicBezTo>
                  <a:cubicBezTo>
                    <a:pt x="592" y="5805"/>
                    <a:pt x="666" y="5583"/>
                    <a:pt x="999" y="5324"/>
                  </a:cubicBezTo>
                  <a:cubicBezTo>
                    <a:pt x="1295" y="5065"/>
                    <a:pt x="1812" y="4770"/>
                    <a:pt x="2626" y="4437"/>
                  </a:cubicBezTo>
                  <a:cubicBezTo>
                    <a:pt x="6544" y="2884"/>
                    <a:pt x="11757" y="666"/>
                    <a:pt x="11757" y="666"/>
                  </a:cubicBezTo>
                  <a:lnTo>
                    <a:pt x="11751" y="654"/>
                  </a:lnTo>
                  <a:lnTo>
                    <a:pt x="11751" y="654"/>
                  </a:lnTo>
                  <a:cubicBezTo>
                    <a:pt x="11905" y="629"/>
                    <a:pt x="12035" y="629"/>
                    <a:pt x="12164" y="629"/>
                  </a:cubicBezTo>
                  <a:close/>
                  <a:moveTo>
                    <a:pt x="12164" y="0"/>
                  </a:moveTo>
                  <a:cubicBezTo>
                    <a:pt x="11979" y="0"/>
                    <a:pt x="11794" y="37"/>
                    <a:pt x="11572" y="74"/>
                  </a:cubicBezTo>
                  <a:lnTo>
                    <a:pt x="11499" y="74"/>
                  </a:lnTo>
                  <a:cubicBezTo>
                    <a:pt x="11499" y="74"/>
                    <a:pt x="11166" y="222"/>
                    <a:pt x="10648" y="481"/>
                  </a:cubicBezTo>
                  <a:cubicBezTo>
                    <a:pt x="8985" y="1183"/>
                    <a:pt x="5324" y="2736"/>
                    <a:pt x="2367" y="3882"/>
                  </a:cubicBezTo>
                  <a:cubicBezTo>
                    <a:pt x="1553" y="4215"/>
                    <a:pt x="962" y="4511"/>
                    <a:pt x="592" y="4843"/>
                  </a:cubicBezTo>
                  <a:cubicBezTo>
                    <a:pt x="223" y="5176"/>
                    <a:pt x="1" y="5546"/>
                    <a:pt x="1" y="5916"/>
                  </a:cubicBezTo>
                  <a:cubicBezTo>
                    <a:pt x="1" y="6174"/>
                    <a:pt x="112" y="6433"/>
                    <a:pt x="259" y="6618"/>
                  </a:cubicBezTo>
                  <a:cubicBezTo>
                    <a:pt x="481" y="6877"/>
                    <a:pt x="851" y="7062"/>
                    <a:pt x="1184" y="7210"/>
                  </a:cubicBezTo>
                  <a:cubicBezTo>
                    <a:pt x="1553" y="7357"/>
                    <a:pt x="1960" y="7431"/>
                    <a:pt x="2367" y="7431"/>
                  </a:cubicBezTo>
                  <a:cubicBezTo>
                    <a:pt x="2810" y="7431"/>
                    <a:pt x="3476" y="7284"/>
                    <a:pt x="4289" y="7099"/>
                  </a:cubicBezTo>
                  <a:cubicBezTo>
                    <a:pt x="5546" y="6803"/>
                    <a:pt x="7099" y="6359"/>
                    <a:pt x="8615" y="5805"/>
                  </a:cubicBezTo>
                  <a:cubicBezTo>
                    <a:pt x="10094" y="5287"/>
                    <a:pt x="11462" y="4696"/>
                    <a:pt x="12349" y="4141"/>
                  </a:cubicBezTo>
                  <a:cubicBezTo>
                    <a:pt x="13458" y="3476"/>
                    <a:pt x="14013" y="2514"/>
                    <a:pt x="14013" y="1664"/>
                  </a:cubicBezTo>
                  <a:cubicBezTo>
                    <a:pt x="14013" y="1220"/>
                    <a:pt x="13865" y="777"/>
                    <a:pt x="13532" y="481"/>
                  </a:cubicBezTo>
                  <a:cubicBezTo>
                    <a:pt x="13199" y="185"/>
                    <a:pt x="12719" y="0"/>
                    <a:pt x="12164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7"/>
            <p:cNvSpPr/>
            <p:nvPr/>
          </p:nvSpPr>
          <p:spPr>
            <a:xfrm>
              <a:off x="4942650" y="1866675"/>
              <a:ext cx="849425" cy="1047800"/>
            </a:xfrm>
            <a:custGeom>
              <a:avLst/>
              <a:gdLst/>
              <a:ahLst/>
              <a:cxnLst/>
              <a:rect l="l" t="t" r="r" b="b"/>
              <a:pathLst>
                <a:path w="33977" h="41912" extrusionOk="0">
                  <a:moveTo>
                    <a:pt x="14309" y="0"/>
                  </a:moveTo>
                  <a:cubicBezTo>
                    <a:pt x="14309" y="0"/>
                    <a:pt x="4216" y="6470"/>
                    <a:pt x="2108" y="8984"/>
                  </a:cubicBezTo>
                  <a:cubicBezTo>
                    <a:pt x="1" y="11535"/>
                    <a:pt x="962" y="16859"/>
                    <a:pt x="1110" y="18560"/>
                  </a:cubicBezTo>
                  <a:cubicBezTo>
                    <a:pt x="1258" y="20223"/>
                    <a:pt x="1406" y="31462"/>
                    <a:pt x="2367" y="33274"/>
                  </a:cubicBezTo>
                  <a:cubicBezTo>
                    <a:pt x="3333" y="35063"/>
                    <a:pt x="6205" y="41911"/>
                    <a:pt x="15275" y="41911"/>
                  </a:cubicBezTo>
                  <a:cubicBezTo>
                    <a:pt x="15575" y="41911"/>
                    <a:pt x="15881" y="41904"/>
                    <a:pt x="16194" y="41888"/>
                  </a:cubicBezTo>
                  <a:cubicBezTo>
                    <a:pt x="23255" y="41592"/>
                    <a:pt x="26805" y="35825"/>
                    <a:pt x="28210" y="32165"/>
                  </a:cubicBezTo>
                  <a:cubicBezTo>
                    <a:pt x="29614" y="28505"/>
                    <a:pt x="29910" y="24290"/>
                    <a:pt x="29910" y="24290"/>
                  </a:cubicBezTo>
                  <a:cubicBezTo>
                    <a:pt x="29910" y="24290"/>
                    <a:pt x="33977" y="23588"/>
                    <a:pt x="33977" y="20223"/>
                  </a:cubicBezTo>
                  <a:cubicBezTo>
                    <a:pt x="33977" y="17022"/>
                    <a:pt x="33173" y="13318"/>
                    <a:pt x="31439" y="13318"/>
                  </a:cubicBezTo>
                  <a:cubicBezTo>
                    <a:pt x="31351" y="13318"/>
                    <a:pt x="31260" y="13327"/>
                    <a:pt x="31167" y="13347"/>
                  </a:cubicBezTo>
                  <a:cubicBezTo>
                    <a:pt x="30206" y="13569"/>
                    <a:pt x="28912" y="15750"/>
                    <a:pt x="28912" y="15750"/>
                  </a:cubicBezTo>
                  <a:cubicBezTo>
                    <a:pt x="28912" y="15750"/>
                    <a:pt x="23588" y="12238"/>
                    <a:pt x="19078" y="7025"/>
                  </a:cubicBezTo>
                  <a:cubicBezTo>
                    <a:pt x="14604" y="1812"/>
                    <a:pt x="14309" y="0"/>
                    <a:pt x="14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7"/>
            <p:cNvSpPr/>
            <p:nvPr/>
          </p:nvSpPr>
          <p:spPr>
            <a:xfrm>
              <a:off x="4970400" y="1866675"/>
              <a:ext cx="695050" cy="401125"/>
            </a:xfrm>
            <a:custGeom>
              <a:avLst/>
              <a:gdLst/>
              <a:ahLst/>
              <a:cxnLst/>
              <a:rect l="l" t="t" r="r" b="b"/>
              <a:pathLst>
                <a:path w="27802" h="16045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20307" y="16045"/>
                    <a:pt x="26183" y="16045"/>
                  </a:cubicBezTo>
                  <a:cubicBezTo>
                    <a:pt x="26742" y="16045"/>
                    <a:pt x="27285" y="15952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7"/>
            <p:cNvSpPr/>
            <p:nvPr/>
          </p:nvSpPr>
          <p:spPr>
            <a:xfrm>
              <a:off x="4968550" y="2285850"/>
              <a:ext cx="823525" cy="628625"/>
            </a:xfrm>
            <a:custGeom>
              <a:avLst/>
              <a:gdLst/>
              <a:ahLst/>
              <a:cxnLst/>
              <a:rect l="l" t="t" r="r" b="b"/>
              <a:pathLst>
                <a:path w="32941" h="25145" extrusionOk="0">
                  <a:moveTo>
                    <a:pt x="3235" y="0"/>
                  </a:moveTo>
                  <a:cubicBezTo>
                    <a:pt x="3026" y="0"/>
                    <a:pt x="2810" y="6"/>
                    <a:pt x="2588" y="18"/>
                  </a:cubicBezTo>
                  <a:cubicBezTo>
                    <a:pt x="1479" y="92"/>
                    <a:pt x="666" y="536"/>
                    <a:pt x="0" y="1090"/>
                  </a:cubicBezTo>
                  <a:cubicBezTo>
                    <a:pt x="37" y="1349"/>
                    <a:pt x="74" y="1608"/>
                    <a:pt x="74" y="1793"/>
                  </a:cubicBezTo>
                  <a:cubicBezTo>
                    <a:pt x="222" y="3456"/>
                    <a:pt x="370" y="14695"/>
                    <a:pt x="1331" y="16507"/>
                  </a:cubicBezTo>
                  <a:cubicBezTo>
                    <a:pt x="2297" y="18296"/>
                    <a:pt x="5169" y="25144"/>
                    <a:pt x="14239" y="25144"/>
                  </a:cubicBezTo>
                  <a:cubicBezTo>
                    <a:pt x="14539" y="25144"/>
                    <a:pt x="14845" y="25137"/>
                    <a:pt x="15158" y="25121"/>
                  </a:cubicBezTo>
                  <a:cubicBezTo>
                    <a:pt x="22219" y="24825"/>
                    <a:pt x="25769" y="19058"/>
                    <a:pt x="27174" y="15398"/>
                  </a:cubicBezTo>
                  <a:cubicBezTo>
                    <a:pt x="28578" y="11738"/>
                    <a:pt x="28874" y="7523"/>
                    <a:pt x="28874" y="7523"/>
                  </a:cubicBezTo>
                  <a:cubicBezTo>
                    <a:pt x="28874" y="7523"/>
                    <a:pt x="32941" y="6821"/>
                    <a:pt x="32941" y="3456"/>
                  </a:cubicBezTo>
                  <a:cubicBezTo>
                    <a:pt x="32941" y="2791"/>
                    <a:pt x="32904" y="2088"/>
                    <a:pt x="32830" y="1386"/>
                  </a:cubicBezTo>
                  <a:cubicBezTo>
                    <a:pt x="32719" y="2458"/>
                    <a:pt x="32497" y="3641"/>
                    <a:pt x="32054" y="4602"/>
                  </a:cubicBezTo>
                  <a:cubicBezTo>
                    <a:pt x="31225" y="6421"/>
                    <a:pt x="29447" y="6673"/>
                    <a:pt x="28528" y="6673"/>
                  </a:cubicBezTo>
                  <a:cubicBezTo>
                    <a:pt x="28176" y="6673"/>
                    <a:pt x="27950" y="6636"/>
                    <a:pt x="27950" y="6636"/>
                  </a:cubicBezTo>
                  <a:cubicBezTo>
                    <a:pt x="27950" y="6636"/>
                    <a:pt x="26101" y="16248"/>
                    <a:pt x="23587" y="19206"/>
                  </a:cubicBezTo>
                  <a:cubicBezTo>
                    <a:pt x="21937" y="21148"/>
                    <a:pt x="18421" y="22899"/>
                    <a:pt x="14265" y="22899"/>
                  </a:cubicBezTo>
                  <a:cubicBezTo>
                    <a:pt x="12091" y="22899"/>
                    <a:pt x="9743" y="22420"/>
                    <a:pt x="7394" y="21239"/>
                  </a:cubicBezTo>
                  <a:cubicBezTo>
                    <a:pt x="555" y="17838"/>
                    <a:pt x="1479" y="9409"/>
                    <a:pt x="1479" y="9409"/>
                  </a:cubicBezTo>
                  <a:cubicBezTo>
                    <a:pt x="1479" y="9409"/>
                    <a:pt x="5583" y="9409"/>
                    <a:pt x="7172" y="5527"/>
                  </a:cubicBezTo>
                  <a:cubicBezTo>
                    <a:pt x="8677" y="1853"/>
                    <a:pt x="6936" y="0"/>
                    <a:pt x="3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7"/>
            <p:cNvSpPr/>
            <p:nvPr/>
          </p:nvSpPr>
          <p:spPr>
            <a:xfrm>
              <a:off x="4968550" y="2286300"/>
              <a:ext cx="823525" cy="628525"/>
            </a:xfrm>
            <a:custGeom>
              <a:avLst/>
              <a:gdLst/>
              <a:ahLst/>
              <a:cxnLst/>
              <a:rect l="l" t="t" r="r" b="b"/>
              <a:pathLst>
                <a:path w="32941" h="25141" extrusionOk="0">
                  <a:moveTo>
                    <a:pt x="2588" y="0"/>
                  </a:moveTo>
                  <a:cubicBezTo>
                    <a:pt x="1479" y="74"/>
                    <a:pt x="666" y="518"/>
                    <a:pt x="0" y="1072"/>
                  </a:cubicBezTo>
                  <a:cubicBezTo>
                    <a:pt x="37" y="1331"/>
                    <a:pt x="74" y="1553"/>
                    <a:pt x="74" y="1775"/>
                  </a:cubicBezTo>
                  <a:cubicBezTo>
                    <a:pt x="222" y="3401"/>
                    <a:pt x="370" y="14197"/>
                    <a:pt x="1294" y="16378"/>
                  </a:cubicBezTo>
                  <a:cubicBezTo>
                    <a:pt x="1294" y="16415"/>
                    <a:pt x="1331" y="16452"/>
                    <a:pt x="1331" y="16489"/>
                  </a:cubicBezTo>
                  <a:cubicBezTo>
                    <a:pt x="1405" y="16637"/>
                    <a:pt x="1479" y="16785"/>
                    <a:pt x="1590" y="16970"/>
                  </a:cubicBezTo>
                  <a:cubicBezTo>
                    <a:pt x="1664" y="17155"/>
                    <a:pt x="1812" y="17376"/>
                    <a:pt x="1923" y="17598"/>
                  </a:cubicBezTo>
                  <a:cubicBezTo>
                    <a:pt x="2255" y="18227"/>
                    <a:pt x="2699" y="19003"/>
                    <a:pt x="3327" y="19816"/>
                  </a:cubicBezTo>
                  <a:cubicBezTo>
                    <a:pt x="3475" y="20038"/>
                    <a:pt x="3623" y="20260"/>
                    <a:pt x="3808" y="20482"/>
                  </a:cubicBezTo>
                  <a:cubicBezTo>
                    <a:pt x="3919" y="20593"/>
                    <a:pt x="3993" y="20667"/>
                    <a:pt x="4067" y="20778"/>
                  </a:cubicBezTo>
                  <a:cubicBezTo>
                    <a:pt x="6026" y="22996"/>
                    <a:pt x="9169" y="25140"/>
                    <a:pt x="14271" y="25140"/>
                  </a:cubicBezTo>
                  <a:cubicBezTo>
                    <a:pt x="14567" y="25140"/>
                    <a:pt x="14862" y="25140"/>
                    <a:pt x="15158" y="25103"/>
                  </a:cubicBezTo>
                  <a:cubicBezTo>
                    <a:pt x="16748" y="25029"/>
                    <a:pt x="18190" y="24697"/>
                    <a:pt x="19447" y="24142"/>
                  </a:cubicBezTo>
                  <a:cubicBezTo>
                    <a:pt x="19853" y="23957"/>
                    <a:pt x="20223" y="23772"/>
                    <a:pt x="20593" y="23587"/>
                  </a:cubicBezTo>
                  <a:lnTo>
                    <a:pt x="20630" y="23550"/>
                  </a:lnTo>
                  <a:cubicBezTo>
                    <a:pt x="20852" y="23403"/>
                    <a:pt x="21073" y="23292"/>
                    <a:pt x="21295" y="23144"/>
                  </a:cubicBezTo>
                  <a:cubicBezTo>
                    <a:pt x="22811" y="22109"/>
                    <a:pt x="24031" y="20815"/>
                    <a:pt x="24992" y="19484"/>
                  </a:cubicBezTo>
                  <a:cubicBezTo>
                    <a:pt x="25140" y="19299"/>
                    <a:pt x="25251" y="19114"/>
                    <a:pt x="25399" y="18892"/>
                  </a:cubicBezTo>
                  <a:cubicBezTo>
                    <a:pt x="25584" y="18596"/>
                    <a:pt x="25769" y="18301"/>
                    <a:pt x="25953" y="18005"/>
                  </a:cubicBezTo>
                  <a:cubicBezTo>
                    <a:pt x="26064" y="17783"/>
                    <a:pt x="26175" y="17598"/>
                    <a:pt x="26286" y="17376"/>
                  </a:cubicBezTo>
                  <a:cubicBezTo>
                    <a:pt x="26656" y="16674"/>
                    <a:pt x="26952" y="16008"/>
                    <a:pt x="27174" y="15380"/>
                  </a:cubicBezTo>
                  <a:cubicBezTo>
                    <a:pt x="28578" y="11720"/>
                    <a:pt x="28874" y="7505"/>
                    <a:pt x="28874" y="7505"/>
                  </a:cubicBezTo>
                  <a:cubicBezTo>
                    <a:pt x="28874" y="7505"/>
                    <a:pt x="32941" y="6803"/>
                    <a:pt x="32941" y="3438"/>
                  </a:cubicBezTo>
                  <a:cubicBezTo>
                    <a:pt x="32941" y="2773"/>
                    <a:pt x="32904" y="2070"/>
                    <a:pt x="32830" y="1368"/>
                  </a:cubicBezTo>
                  <a:cubicBezTo>
                    <a:pt x="32719" y="2440"/>
                    <a:pt x="32497" y="3623"/>
                    <a:pt x="32054" y="4584"/>
                  </a:cubicBezTo>
                  <a:cubicBezTo>
                    <a:pt x="31203" y="6433"/>
                    <a:pt x="29392" y="6655"/>
                    <a:pt x="28467" y="6655"/>
                  </a:cubicBezTo>
                  <a:cubicBezTo>
                    <a:pt x="28135" y="6655"/>
                    <a:pt x="27950" y="6618"/>
                    <a:pt x="27950" y="6618"/>
                  </a:cubicBezTo>
                  <a:cubicBezTo>
                    <a:pt x="27950" y="6618"/>
                    <a:pt x="26101" y="16230"/>
                    <a:pt x="23587" y="19188"/>
                  </a:cubicBezTo>
                  <a:cubicBezTo>
                    <a:pt x="21961" y="21147"/>
                    <a:pt x="18411" y="22885"/>
                    <a:pt x="14271" y="22885"/>
                  </a:cubicBezTo>
                  <a:cubicBezTo>
                    <a:pt x="12090" y="22885"/>
                    <a:pt x="9760" y="22404"/>
                    <a:pt x="7394" y="21221"/>
                  </a:cubicBezTo>
                  <a:cubicBezTo>
                    <a:pt x="1997" y="18522"/>
                    <a:pt x="1442" y="12718"/>
                    <a:pt x="1405" y="10389"/>
                  </a:cubicBezTo>
                  <a:cubicBezTo>
                    <a:pt x="1405" y="9760"/>
                    <a:pt x="1479" y="9391"/>
                    <a:pt x="1479" y="9391"/>
                  </a:cubicBezTo>
                  <a:cubicBezTo>
                    <a:pt x="1479" y="9391"/>
                    <a:pt x="5583" y="9391"/>
                    <a:pt x="7172" y="5509"/>
                  </a:cubicBezTo>
                  <a:cubicBezTo>
                    <a:pt x="7542" y="4584"/>
                    <a:pt x="7727" y="3808"/>
                    <a:pt x="7727" y="3143"/>
                  </a:cubicBezTo>
                  <a:cubicBezTo>
                    <a:pt x="7727" y="1035"/>
                    <a:pt x="6026" y="0"/>
                    <a:pt x="32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2514"/>
                    <a:pt x="8725" y="0"/>
                    <a:pt x="56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7"/>
            <p:cNvSpPr/>
            <p:nvPr/>
          </p:nvSpPr>
          <p:spPr>
            <a:xfrm>
              <a:off x="5305900" y="2213275"/>
              <a:ext cx="281000" cy="281000"/>
            </a:xfrm>
            <a:custGeom>
              <a:avLst/>
              <a:gdLst/>
              <a:ahLst/>
              <a:cxnLst/>
              <a:rect l="l" t="t" r="r" b="b"/>
              <a:pathLst>
                <a:path w="11240" h="11240" extrusionOk="0">
                  <a:moveTo>
                    <a:pt x="5620" y="0"/>
                  </a:moveTo>
                  <a:cubicBezTo>
                    <a:pt x="2514" y="0"/>
                    <a:pt x="0" y="2514"/>
                    <a:pt x="0" y="5620"/>
                  </a:cubicBezTo>
                  <a:cubicBezTo>
                    <a:pt x="0" y="8726"/>
                    <a:pt x="2514" y="11240"/>
                    <a:pt x="5620" y="11240"/>
                  </a:cubicBezTo>
                  <a:cubicBezTo>
                    <a:pt x="8725" y="11240"/>
                    <a:pt x="11239" y="8726"/>
                    <a:pt x="11239" y="5620"/>
                  </a:cubicBezTo>
                  <a:cubicBezTo>
                    <a:pt x="11239" y="3624"/>
                    <a:pt x="10204" y="1886"/>
                    <a:pt x="8652" y="888"/>
                  </a:cubicBezTo>
                  <a:cubicBezTo>
                    <a:pt x="8504" y="814"/>
                    <a:pt x="8393" y="740"/>
                    <a:pt x="8282" y="666"/>
                  </a:cubicBezTo>
                  <a:cubicBezTo>
                    <a:pt x="7468" y="222"/>
                    <a:pt x="6581" y="0"/>
                    <a:pt x="56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7"/>
            <p:cNvSpPr/>
            <p:nvPr/>
          </p:nvSpPr>
          <p:spPr>
            <a:xfrm>
              <a:off x="4970400" y="1866675"/>
              <a:ext cx="695050" cy="401150"/>
            </a:xfrm>
            <a:custGeom>
              <a:avLst/>
              <a:gdLst/>
              <a:ahLst/>
              <a:cxnLst/>
              <a:rect l="l" t="t" r="r" b="b"/>
              <a:pathLst>
                <a:path w="27802" h="16046" extrusionOk="0">
                  <a:moveTo>
                    <a:pt x="13199" y="0"/>
                  </a:moveTo>
                  <a:cubicBezTo>
                    <a:pt x="13199" y="0"/>
                    <a:pt x="3106" y="6470"/>
                    <a:pt x="998" y="8984"/>
                  </a:cubicBezTo>
                  <a:cubicBezTo>
                    <a:pt x="518" y="9576"/>
                    <a:pt x="185" y="10278"/>
                    <a:pt x="0" y="11055"/>
                  </a:cubicBezTo>
                  <a:lnTo>
                    <a:pt x="12570" y="5842"/>
                  </a:lnTo>
                  <a:cubicBezTo>
                    <a:pt x="12570" y="5842"/>
                    <a:pt x="16970" y="11683"/>
                    <a:pt x="21702" y="14530"/>
                  </a:cubicBezTo>
                  <a:cubicBezTo>
                    <a:pt x="21813" y="14604"/>
                    <a:pt x="21924" y="14678"/>
                    <a:pt x="22072" y="14752"/>
                  </a:cubicBezTo>
                  <a:cubicBezTo>
                    <a:pt x="23439" y="15528"/>
                    <a:pt x="24844" y="16046"/>
                    <a:pt x="26175" y="16046"/>
                  </a:cubicBezTo>
                  <a:cubicBezTo>
                    <a:pt x="26730" y="16046"/>
                    <a:pt x="27284" y="15935"/>
                    <a:pt x="27802" y="15750"/>
                  </a:cubicBezTo>
                  <a:cubicBezTo>
                    <a:pt x="27802" y="15750"/>
                    <a:pt x="22478" y="12238"/>
                    <a:pt x="17968" y="7025"/>
                  </a:cubicBezTo>
                  <a:cubicBezTo>
                    <a:pt x="13494" y="1812"/>
                    <a:pt x="13199" y="0"/>
                    <a:pt x="13199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0" name="Google Shape;1960;p37"/>
            <p:cNvSpPr/>
            <p:nvPr/>
          </p:nvSpPr>
          <p:spPr>
            <a:xfrm>
              <a:off x="5512925" y="2229900"/>
              <a:ext cx="9275" cy="5575"/>
            </a:xfrm>
            <a:custGeom>
              <a:avLst/>
              <a:gdLst/>
              <a:ahLst/>
              <a:cxnLst/>
              <a:rect l="l" t="t" r="r" b="b"/>
              <a:pathLst>
                <a:path w="371" h="223" extrusionOk="0">
                  <a:moveTo>
                    <a:pt x="371" y="223"/>
                  </a:moveTo>
                  <a:cubicBezTo>
                    <a:pt x="223" y="149"/>
                    <a:pt x="112" y="75"/>
                    <a:pt x="1" y="1"/>
                  </a:cubicBezTo>
                  <a:cubicBezTo>
                    <a:pt x="112" y="75"/>
                    <a:pt x="223" y="149"/>
                    <a:pt x="371" y="2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7"/>
            <p:cNvSpPr/>
            <p:nvPr/>
          </p:nvSpPr>
          <p:spPr>
            <a:xfrm>
              <a:off x="4953750" y="1859125"/>
              <a:ext cx="846650" cy="1063075"/>
            </a:xfrm>
            <a:custGeom>
              <a:avLst/>
              <a:gdLst/>
              <a:ahLst/>
              <a:cxnLst/>
              <a:rect l="l" t="t" r="r" b="b"/>
              <a:pathLst>
                <a:path w="33866" h="42523" extrusionOk="0">
                  <a:moveTo>
                    <a:pt x="13708" y="776"/>
                  </a:moveTo>
                  <a:cubicBezTo>
                    <a:pt x="14019" y="1589"/>
                    <a:pt x="15032" y="3606"/>
                    <a:pt x="18412" y="7512"/>
                  </a:cubicBezTo>
                  <a:cubicBezTo>
                    <a:pt x="22959" y="12762"/>
                    <a:pt x="28283" y="16274"/>
                    <a:pt x="28320" y="16311"/>
                  </a:cubicBezTo>
                  <a:cubicBezTo>
                    <a:pt x="28394" y="16348"/>
                    <a:pt x="28468" y="16348"/>
                    <a:pt x="28542" y="16348"/>
                  </a:cubicBezTo>
                  <a:cubicBezTo>
                    <a:pt x="28616" y="16311"/>
                    <a:pt x="28690" y="16274"/>
                    <a:pt x="28764" y="16200"/>
                  </a:cubicBezTo>
                  <a:cubicBezTo>
                    <a:pt x="28764" y="16200"/>
                    <a:pt x="28764" y="16163"/>
                    <a:pt x="28801" y="16089"/>
                  </a:cubicBezTo>
                  <a:cubicBezTo>
                    <a:pt x="28912" y="15904"/>
                    <a:pt x="29244" y="15386"/>
                    <a:pt x="29651" y="14906"/>
                  </a:cubicBezTo>
                  <a:cubicBezTo>
                    <a:pt x="29836" y="14647"/>
                    <a:pt x="30058" y="14425"/>
                    <a:pt x="30280" y="14277"/>
                  </a:cubicBezTo>
                  <a:cubicBezTo>
                    <a:pt x="30464" y="14092"/>
                    <a:pt x="30649" y="13982"/>
                    <a:pt x="30797" y="13945"/>
                  </a:cubicBezTo>
                  <a:cubicBezTo>
                    <a:pt x="30871" y="13945"/>
                    <a:pt x="30945" y="13908"/>
                    <a:pt x="31019" y="13908"/>
                  </a:cubicBezTo>
                  <a:cubicBezTo>
                    <a:pt x="31315" y="13908"/>
                    <a:pt x="31610" y="14092"/>
                    <a:pt x="31869" y="14425"/>
                  </a:cubicBezTo>
                  <a:cubicBezTo>
                    <a:pt x="32313" y="14980"/>
                    <a:pt x="32683" y="15904"/>
                    <a:pt x="32904" y="17013"/>
                  </a:cubicBezTo>
                  <a:cubicBezTo>
                    <a:pt x="33126" y="18085"/>
                    <a:pt x="33237" y="19342"/>
                    <a:pt x="33237" y="20525"/>
                  </a:cubicBezTo>
                  <a:cubicBezTo>
                    <a:pt x="33237" y="21302"/>
                    <a:pt x="33015" y="21930"/>
                    <a:pt x="32646" y="22411"/>
                  </a:cubicBezTo>
                  <a:cubicBezTo>
                    <a:pt x="32128" y="23150"/>
                    <a:pt x="31315" y="23631"/>
                    <a:pt x="30649" y="23927"/>
                  </a:cubicBezTo>
                  <a:cubicBezTo>
                    <a:pt x="30280" y="24075"/>
                    <a:pt x="29984" y="24149"/>
                    <a:pt x="29762" y="24222"/>
                  </a:cubicBezTo>
                  <a:cubicBezTo>
                    <a:pt x="29651" y="24259"/>
                    <a:pt x="29577" y="24259"/>
                    <a:pt x="29503" y="24296"/>
                  </a:cubicBezTo>
                  <a:lnTo>
                    <a:pt x="29429" y="24296"/>
                  </a:lnTo>
                  <a:cubicBezTo>
                    <a:pt x="29281" y="24333"/>
                    <a:pt x="29170" y="24444"/>
                    <a:pt x="29170" y="24592"/>
                  </a:cubicBezTo>
                  <a:cubicBezTo>
                    <a:pt x="29170" y="24592"/>
                    <a:pt x="29170" y="24629"/>
                    <a:pt x="29133" y="24777"/>
                  </a:cubicBezTo>
                  <a:cubicBezTo>
                    <a:pt x="29059" y="25590"/>
                    <a:pt x="28690" y="29213"/>
                    <a:pt x="27507" y="32356"/>
                  </a:cubicBezTo>
                  <a:cubicBezTo>
                    <a:pt x="26804" y="34168"/>
                    <a:pt x="25584" y="36460"/>
                    <a:pt x="23662" y="38382"/>
                  </a:cubicBezTo>
                  <a:cubicBezTo>
                    <a:pt x="21776" y="40268"/>
                    <a:pt x="19188" y="41747"/>
                    <a:pt x="15750" y="41894"/>
                  </a:cubicBezTo>
                  <a:cubicBezTo>
                    <a:pt x="15454" y="41894"/>
                    <a:pt x="15159" y="41931"/>
                    <a:pt x="14863" y="41931"/>
                  </a:cubicBezTo>
                  <a:cubicBezTo>
                    <a:pt x="10389" y="41931"/>
                    <a:pt x="7506" y="40231"/>
                    <a:pt x="5546" y="38345"/>
                  </a:cubicBezTo>
                  <a:cubicBezTo>
                    <a:pt x="4585" y="37421"/>
                    <a:pt x="3883" y="36386"/>
                    <a:pt x="3328" y="35535"/>
                  </a:cubicBezTo>
                  <a:cubicBezTo>
                    <a:pt x="2810" y="34648"/>
                    <a:pt x="2441" y="33909"/>
                    <a:pt x="2219" y="33428"/>
                  </a:cubicBezTo>
                  <a:cubicBezTo>
                    <a:pt x="2108" y="33280"/>
                    <a:pt x="1997" y="32911"/>
                    <a:pt x="1923" y="32430"/>
                  </a:cubicBezTo>
                  <a:cubicBezTo>
                    <a:pt x="1590" y="30766"/>
                    <a:pt x="1369" y="27735"/>
                    <a:pt x="1221" y="24925"/>
                  </a:cubicBezTo>
                  <a:cubicBezTo>
                    <a:pt x="1110" y="22115"/>
                    <a:pt x="1036" y="19564"/>
                    <a:pt x="999" y="18825"/>
                  </a:cubicBezTo>
                  <a:cubicBezTo>
                    <a:pt x="925" y="17937"/>
                    <a:pt x="629" y="16237"/>
                    <a:pt x="629" y="14388"/>
                  </a:cubicBezTo>
                  <a:cubicBezTo>
                    <a:pt x="629" y="12540"/>
                    <a:pt x="925" y="10654"/>
                    <a:pt x="1886" y="9508"/>
                  </a:cubicBezTo>
                  <a:cubicBezTo>
                    <a:pt x="2404" y="8917"/>
                    <a:pt x="3402" y="8029"/>
                    <a:pt x="4659" y="7068"/>
                  </a:cubicBezTo>
                  <a:cubicBezTo>
                    <a:pt x="6507" y="5626"/>
                    <a:pt x="8837" y="3999"/>
                    <a:pt x="10722" y="2742"/>
                  </a:cubicBezTo>
                  <a:cubicBezTo>
                    <a:pt x="11683" y="2114"/>
                    <a:pt x="12497" y="1559"/>
                    <a:pt x="13088" y="1190"/>
                  </a:cubicBezTo>
                  <a:cubicBezTo>
                    <a:pt x="13338" y="1018"/>
                    <a:pt x="13548" y="879"/>
                    <a:pt x="13708" y="776"/>
                  </a:cubicBezTo>
                  <a:close/>
                  <a:moveTo>
                    <a:pt x="13875" y="1"/>
                  </a:moveTo>
                  <a:cubicBezTo>
                    <a:pt x="13814" y="1"/>
                    <a:pt x="13759" y="22"/>
                    <a:pt x="13717" y="44"/>
                  </a:cubicBezTo>
                  <a:cubicBezTo>
                    <a:pt x="13717" y="44"/>
                    <a:pt x="11166" y="1670"/>
                    <a:pt x="8393" y="3593"/>
                  </a:cubicBezTo>
                  <a:cubicBezTo>
                    <a:pt x="6988" y="4554"/>
                    <a:pt x="5509" y="5626"/>
                    <a:pt x="4252" y="6587"/>
                  </a:cubicBezTo>
                  <a:cubicBezTo>
                    <a:pt x="3032" y="7549"/>
                    <a:pt x="1997" y="8436"/>
                    <a:pt x="1405" y="9101"/>
                  </a:cubicBezTo>
                  <a:cubicBezTo>
                    <a:pt x="296" y="10469"/>
                    <a:pt x="1" y="12503"/>
                    <a:pt x="1" y="14388"/>
                  </a:cubicBezTo>
                  <a:cubicBezTo>
                    <a:pt x="1" y="16274"/>
                    <a:pt x="296" y="18048"/>
                    <a:pt x="370" y="18862"/>
                  </a:cubicBezTo>
                  <a:cubicBezTo>
                    <a:pt x="444" y="19675"/>
                    <a:pt x="518" y="22928"/>
                    <a:pt x="666" y="26182"/>
                  </a:cubicBezTo>
                  <a:cubicBezTo>
                    <a:pt x="777" y="27809"/>
                    <a:pt x="888" y="29435"/>
                    <a:pt x="1036" y="30803"/>
                  </a:cubicBezTo>
                  <a:cubicBezTo>
                    <a:pt x="1110" y="31469"/>
                    <a:pt x="1221" y="32060"/>
                    <a:pt x="1295" y="32578"/>
                  </a:cubicBezTo>
                  <a:cubicBezTo>
                    <a:pt x="1405" y="33058"/>
                    <a:pt x="1516" y="33465"/>
                    <a:pt x="1664" y="33724"/>
                  </a:cubicBezTo>
                  <a:cubicBezTo>
                    <a:pt x="1886" y="34168"/>
                    <a:pt x="2256" y="34944"/>
                    <a:pt x="2810" y="35831"/>
                  </a:cubicBezTo>
                  <a:cubicBezTo>
                    <a:pt x="3661" y="37199"/>
                    <a:pt x="4918" y="38900"/>
                    <a:pt x="6840" y="40231"/>
                  </a:cubicBezTo>
                  <a:cubicBezTo>
                    <a:pt x="8800" y="41562"/>
                    <a:pt x="11388" y="42523"/>
                    <a:pt x="14863" y="42523"/>
                  </a:cubicBezTo>
                  <a:lnTo>
                    <a:pt x="15750" y="42523"/>
                  </a:lnTo>
                  <a:cubicBezTo>
                    <a:pt x="19373" y="42338"/>
                    <a:pt x="22109" y="40785"/>
                    <a:pt x="24105" y="38789"/>
                  </a:cubicBezTo>
                  <a:cubicBezTo>
                    <a:pt x="26102" y="36829"/>
                    <a:pt x="27359" y="34426"/>
                    <a:pt x="28061" y="32578"/>
                  </a:cubicBezTo>
                  <a:cubicBezTo>
                    <a:pt x="29304" y="29392"/>
                    <a:pt x="29668" y="25795"/>
                    <a:pt x="29745" y="24860"/>
                  </a:cubicBezTo>
                  <a:lnTo>
                    <a:pt x="29745" y="24860"/>
                  </a:lnTo>
                  <a:cubicBezTo>
                    <a:pt x="30118" y="24769"/>
                    <a:pt x="30873" y="24565"/>
                    <a:pt x="31647" y="24112"/>
                  </a:cubicBezTo>
                  <a:cubicBezTo>
                    <a:pt x="32202" y="23779"/>
                    <a:pt x="32757" y="23335"/>
                    <a:pt x="33163" y="22781"/>
                  </a:cubicBezTo>
                  <a:cubicBezTo>
                    <a:pt x="33570" y="22189"/>
                    <a:pt x="33866" y="21450"/>
                    <a:pt x="33866" y="20525"/>
                  </a:cubicBezTo>
                  <a:cubicBezTo>
                    <a:pt x="33866" y="18899"/>
                    <a:pt x="33644" y="17161"/>
                    <a:pt x="33200" y="15793"/>
                  </a:cubicBezTo>
                  <a:cubicBezTo>
                    <a:pt x="32978" y="15091"/>
                    <a:pt x="32720" y="14499"/>
                    <a:pt x="32387" y="14056"/>
                  </a:cubicBezTo>
                  <a:cubicBezTo>
                    <a:pt x="32017" y="13612"/>
                    <a:pt x="31537" y="13316"/>
                    <a:pt x="31019" y="13316"/>
                  </a:cubicBezTo>
                  <a:cubicBezTo>
                    <a:pt x="30908" y="13316"/>
                    <a:pt x="30760" y="13316"/>
                    <a:pt x="30649" y="13353"/>
                  </a:cubicBezTo>
                  <a:cubicBezTo>
                    <a:pt x="30316" y="13427"/>
                    <a:pt x="30021" y="13649"/>
                    <a:pt x="29762" y="13871"/>
                  </a:cubicBezTo>
                  <a:cubicBezTo>
                    <a:pt x="29193" y="14414"/>
                    <a:pt x="28661" y="15173"/>
                    <a:pt x="28392" y="15581"/>
                  </a:cubicBezTo>
                  <a:lnTo>
                    <a:pt x="28392" y="15581"/>
                  </a:lnTo>
                  <a:cubicBezTo>
                    <a:pt x="27251" y="14793"/>
                    <a:pt x="22729" y="11599"/>
                    <a:pt x="18893" y="7142"/>
                  </a:cubicBezTo>
                  <a:cubicBezTo>
                    <a:pt x="16637" y="4554"/>
                    <a:pt x="15454" y="2816"/>
                    <a:pt x="14863" y="1707"/>
                  </a:cubicBezTo>
                  <a:cubicBezTo>
                    <a:pt x="14530" y="1190"/>
                    <a:pt x="14382" y="783"/>
                    <a:pt x="14271" y="561"/>
                  </a:cubicBezTo>
                  <a:cubicBezTo>
                    <a:pt x="14234" y="450"/>
                    <a:pt x="14197" y="376"/>
                    <a:pt x="14197" y="302"/>
                  </a:cubicBezTo>
                  <a:lnTo>
                    <a:pt x="14197" y="265"/>
                  </a:lnTo>
                  <a:cubicBezTo>
                    <a:pt x="14160" y="155"/>
                    <a:pt x="14086" y="81"/>
                    <a:pt x="14012" y="44"/>
                  </a:cubicBezTo>
                  <a:cubicBezTo>
                    <a:pt x="13966" y="12"/>
                    <a:pt x="13919" y="1"/>
                    <a:pt x="13875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7"/>
            <p:cNvSpPr/>
            <p:nvPr/>
          </p:nvSpPr>
          <p:spPr>
            <a:xfrm>
              <a:off x="4911225" y="2165200"/>
              <a:ext cx="287475" cy="288400"/>
            </a:xfrm>
            <a:custGeom>
              <a:avLst/>
              <a:gdLst/>
              <a:ahLst/>
              <a:cxnLst/>
              <a:rect l="l" t="t" r="r" b="b"/>
              <a:pathLst>
                <a:path w="11499" h="11536" extrusionOk="0">
                  <a:moveTo>
                    <a:pt x="5731" y="1"/>
                  </a:moveTo>
                  <a:cubicBezTo>
                    <a:pt x="2552" y="1"/>
                    <a:pt x="1" y="2589"/>
                    <a:pt x="1" y="5768"/>
                  </a:cubicBezTo>
                  <a:cubicBezTo>
                    <a:pt x="1" y="8948"/>
                    <a:pt x="2552" y="11536"/>
                    <a:pt x="5731" y="11536"/>
                  </a:cubicBezTo>
                  <a:cubicBezTo>
                    <a:pt x="8911" y="11536"/>
                    <a:pt x="11499" y="8948"/>
                    <a:pt x="11499" y="5768"/>
                  </a:cubicBezTo>
                  <a:cubicBezTo>
                    <a:pt x="11499" y="2589"/>
                    <a:pt x="8911" y="1"/>
                    <a:pt x="57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7"/>
            <p:cNvSpPr/>
            <p:nvPr/>
          </p:nvSpPr>
          <p:spPr>
            <a:xfrm>
              <a:off x="4936200" y="2265950"/>
              <a:ext cx="262500" cy="187650"/>
            </a:xfrm>
            <a:custGeom>
              <a:avLst/>
              <a:gdLst/>
              <a:ahLst/>
              <a:cxnLst/>
              <a:rect l="l" t="t" r="r" b="b"/>
              <a:pathLst>
                <a:path w="10500" h="7506" extrusionOk="0">
                  <a:moveTo>
                    <a:pt x="10241" y="1"/>
                  </a:moveTo>
                  <a:cubicBezTo>
                    <a:pt x="9760" y="1036"/>
                    <a:pt x="9169" y="1849"/>
                    <a:pt x="8577" y="1886"/>
                  </a:cubicBezTo>
                  <a:cubicBezTo>
                    <a:pt x="8232" y="1919"/>
                    <a:pt x="7936" y="1932"/>
                    <a:pt x="7674" y="1932"/>
                  </a:cubicBezTo>
                  <a:cubicBezTo>
                    <a:pt x="6621" y="1932"/>
                    <a:pt x="6125" y="1720"/>
                    <a:pt x="5209" y="1720"/>
                  </a:cubicBezTo>
                  <a:cubicBezTo>
                    <a:pt x="5063" y="1720"/>
                    <a:pt x="4905" y="1726"/>
                    <a:pt x="4732" y="1738"/>
                  </a:cubicBezTo>
                  <a:cubicBezTo>
                    <a:pt x="3771" y="1775"/>
                    <a:pt x="1479" y="3661"/>
                    <a:pt x="0" y="4955"/>
                  </a:cubicBezTo>
                  <a:cubicBezTo>
                    <a:pt x="1035" y="6471"/>
                    <a:pt x="2773" y="7506"/>
                    <a:pt x="4732" y="7506"/>
                  </a:cubicBezTo>
                  <a:cubicBezTo>
                    <a:pt x="7912" y="7506"/>
                    <a:pt x="10500" y="4918"/>
                    <a:pt x="10500" y="1738"/>
                  </a:cubicBezTo>
                  <a:cubicBezTo>
                    <a:pt x="10500" y="1110"/>
                    <a:pt x="10426" y="555"/>
                    <a:pt x="102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7"/>
            <p:cNvSpPr/>
            <p:nvPr/>
          </p:nvSpPr>
          <p:spPr>
            <a:xfrm>
              <a:off x="4902925" y="2157825"/>
              <a:ext cx="303175" cy="303175"/>
            </a:xfrm>
            <a:custGeom>
              <a:avLst/>
              <a:gdLst/>
              <a:ahLst/>
              <a:cxnLst/>
              <a:rect l="l" t="t" r="r" b="b"/>
              <a:pathLst>
                <a:path w="12127" h="12127" extrusionOk="0">
                  <a:moveTo>
                    <a:pt x="6063" y="592"/>
                  </a:moveTo>
                  <a:cubicBezTo>
                    <a:pt x="7579" y="592"/>
                    <a:pt x="8947" y="1220"/>
                    <a:pt x="9945" y="2218"/>
                  </a:cubicBezTo>
                  <a:cubicBezTo>
                    <a:pt x="10907" y="3180"/>
                    <a:pt x="11535" y="4548"/>
                    <a:pt x="11535" y="6063"/>
                  </a:cubicBezTo>
                  <a:cubicBezTo>
                    <a:pt x="11535" y="7542"/>
                    <a:pt x="10907" y="8910"/>
                    <a:pt x="9945" y="9908"/>
                  </a:cubicBezTo>
                  <a:cubicBezTo>
                    <a:pt x="8947" y="10907"/>
                    <a:pt x="7579" y="11498"/>
                    <a:pt x="6063" y="11498"/>
                  </a:cubicBezTo>
                  <a:cubicBezTo>
                    <a:pt x="4585" y="11498"/>
                    <a:pt x="3217" y="10907"/>
                    <a:pt x="2218" y="9908"/>
                  </a:cubicBezTo>
                  <a:cubicBezTo>
                    <a:pt x="1220" y="8910"/>
                    <a:pt x="629" y="7542"/>
                    <a:pt x="629" y="6063"/>
                  </a:cubicBezTo>
                  <a:cubicBezTo>
                    <a:pt x="629" y="4548"/>
                    <a:pt x="1220" y="3180"/>
                    <a:pt x="2218" y="2218"/>
                  </a:cubicBezTo>
                  <a:cubicBezTo>
                    <a:pt x="3217" y="1220"/>
                    <a:pt x="4585" y="592"/>
                    <a:pt x="6063" y="592"/>
                  </a:cubicBezTo>
                  <a:close/>
                  <a:moveTo>
                    <a:pt x="6063" y="0"/>
                  </a:moveTo>
                  <a:cubicBezTo>
                    <a:pt x="2736" y="0"/>
                    <a:pt x="0" y="2699"/>
                    <a:pt x="0" y="6063"/>
                  </a:cubicBezTo>
                  <a:cubicBezTo>
                    <a:pt x="0" y="9391"/>
                    <a:pt x="2736" y="12127"/>
                    <a:pt x="6063" y="12127"/>
                  </a:cubicBezTo>
                  <a:cubicBezTo>
                    <a:pt x="9428" y="12127"/>
                    <a:pt x="12127" y="9391"/>
                    <a:pt x="12127" y="6063"/>
                  </a:cubicBezTo>
                  <a:cubicBezTo>
                    <a:pt x="12127" y="2699"/>
                    <a:pt x="9428" y="0"/>
                    <a:pt x="60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7"/>
            <p:cNvSpPr/>
            <p:nvPr/>
          </p:nvSpPr>
          <p:spPr>
            <a:xfrm>
              <a:off x="5304050" y="2165200"/>
              <a:ext cx="288400" cy="288400"/>
            </a:xfrm>
            <a:custGeom>
              <a:avLst/>
              <a:gdLst/>
              <a:ahLst/>
              <a:cxnLst/>
              <a:rect l="l" t="t" r="r" b="b"/>
              <a:pathLst>
                <a:path w="11536" h="11536" extrusionOk="0">
                  <a:moveTo>
                    <a:pt x="5768" y="1"/>
                  </a:moveTo>
                  <a:cubicBezTo>
                    <a:pt x="2588" y="1"/>
                    <a:pt x="0" y="2589"/>
                    <a:pt x="0" y="5768"/>
                  </a:cubicBezTo>
                  <a:cubicBezTo>
                    <a:pt x="0" y="8948"/>
                    <a:pt x="2588" y="11536"/>
                    <a:pt x="5768" y="11536"/>
                  </a:cubicBezTo>
                  <a:cubicBezTo>
                    <a:pt x="8947" y="11536"/>
                    <a:pt x="11535" y="8948"/>
                    <a:pt x="11535" y="5768"/>
                  </a:cubicBezTo>
                  <a:cubicBezTo>
                    <a:pt x="11535" y="2589"/>
                    <a:pt x="8947" y="1"/>
                    <a:pt x="5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1966" name="Google Shape;1966;p37"/>
            <p:cNvSpPr/>
            <p:nvPr/>
          </p:nvSpPr>
          <p:spPr>
            <a:xfrm>
              <a:off x="5318825" y="2264100"/>
              <a:ext cx="273625" cy="189500"/>
            </a:xfrm>
            <a:custGeom>
              <a:avLst/>
              <a:gdLst/>
              <a:ahLst/>
              <a:cxnLst/>
              <a:rect l="l" t="t" r="r" b="b"/>
              <a:pathLst>
                <a:path w="10945" h="7580" extrusionOk="0">
                  <a:moveTo>
                    <a:pt x="10649" y="1"/>
                  </a:moveTo>
                  <a:cubicBezTo>
                    <a:pt x="9701" y="1685"/>
                    <a:pt x="8654" y="2154"/>
                    <a:pt x="7554" y="2154"/>
                  </a:cubicBezTo>
                  <a:cubicBezTo>
                    <a:pt x="6337" y="2154"/>
                    <a:pt x="5054" y="1579"/>
                    <a:pt x="3772" y="1443"/>
                  </a:cubicBezTo>
                  <a:cubicBezTo>
                    <a:pt x="3709" y="1436"/>
                    <a:pt x="3646" y="1433"/>
                    <a:pt x="3583" y="1433"/>
                  </a:cubicBezTo>
                  <a:cubicBezTo>
                    <a:pt x="2177" y="1433"/>
                    <a:pt x="886" y="2981"/>
                    <a:pt x="1" y="4326"/>
                  </a:cubicBezTo>
                  <a:cubicBezTo>
                    <a:pt x="925" y="6249"/>
                    <a:pt x="2885" y="7580"/>
                    <a:pt x="5177" y="7580"/>
                  </a:cubicBezTo>
                  <a:cubicBezTo>
                    <a:pt x="8356" y="7580"/>
                    <a:pt x="10944" y="4992"/>
                    <a:pt x="10944" y="1812"/>
                  </a:cubicBezTo>
                  <a:cubicBezTo>
                    <a:pt x="10944" y="1184"/>
                    <a:pt x="10833" y="555"/>
                    <a:pt x="106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7"/>
            <p:cNvSpPr/>
            <p:nvPr/>
          </p:nvSpPr>
          <p:spPr>
            <a:xfrm>
              <a:off x="5296650" y="2157825"/>
              <a:ext cx="303200" cy="303175"/>
            </a:xfrm>
            <a:custGeom>
              <a:avLst/>
              <a:gdLst/>
              <a:ahLst/>
              <a:cxnLst/>
              <a:rect l="l" t="t" r="r" b="b"/>
              <a:pathLst>
                <a:path w="12128" h="12127" extrusionOk="0">
                  <a:moveTo>
                    <a:pt x="6064" y="592"/>
                  </a:moveTo>
                  <a:cubicBezTo>
                    <a:pt x="7580" y="592"/>
                    <a:pt x="8911" y="1220"/>
                    <a:pt x="9909" y="2218"/>
                  </a:cubicBezTo>
                  <a:cubicBezTo>
                    <a:pt x="10907" y="3180"/>
                    <a:pt x="11499" y="4548"/>
                    <a:pt x="11499" y="6063"/>
                  </a:cubicBezTo>
                  <a:cubicBezTo>
                    <a:pt x="11499" y="7542"/>
                    <a:pt x="10907" y="8910"/>
                    <a:pt x="9909" y="9908"/>
                  </a:cubicBezTo>
                  <a:cubicBezTo>
                    <a:pt x="8911" y="10907"/>
                    <a:pt x="7580" y="11498"/>
                    <a:pt x="6064" y="11498"/>
                  </a:cubicBezTo>
                  <a:cubicBezTo>
                    <a:pt x="4548" y="11498"/>
                    <a:pt x="3180" y="10907"/>
                    <a:pt x="2219" y="9908"/>
                  </a:cubicBezTo>
                  <a:cubicBezTo>
                    <a:pt x="1221" y="8910"/>
                    <a:pt x="592" y="7542"/>
                    <a:pt x="592" y="6063"/>
                  </a:cubicBezTo>
                  <a:cubicBezTo>
                    <a:pt x="592" y="4548"/>
                    <a:pt x="1221" y="3180"/>
                    <a:pt x="2219" y="2218"/>
                  </a:cubicBezTo>
                  <a:cubicBezTo>
                    <a:pt x="3180" y="1220"/>
                    <a:pt x="4548" y="592"/>
                    <a:pt x="6064" y="592"/>
                  </a:cubicBezTo>
                  <a:close/>
                  <a:moveTo>
                    <a:pt x="6064" y="0"/>
                  </a:moveTo>
                  <a:cubicBezTo>
                    <a:pt x="2700" y="0"/>
                    <a:pt x="1" y="2699"/>
                    <a:pt x="1" y="6063"/>
                  </a:cubicBezTo>
                  <a:cubicBezTo>
                    <a:pt x="1" y="9391"/>
                    <a:pt x="2700" y="12127"/>
                    <a:pt x="6064" y="12127"/>
                  </a:cubicBezTo>
                  <a:cubicBezTo>
                    <a:pt x="9391" y="12127"/>
                    <a:pt x="12127" y="9391"/>
                    <a:pt x="12127" y="6063"/>
                  </a:cubicBezTo>
                  <a:cubicBezTo>
                    <a:pt x="12127" y="2699"/>
                    <a:pt x="9391" y="0"/>
                    <a:pt x="606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7"/>
            <p:cNvSpPr/>
            <p:nvPr/>
          </p:nvSpPr>
          <p:spPr>
            <a:xfrm>
              <a:off x="5190375" y="2221600"/>
              <a:ext cx="129400" cy="39075"/>
            </a:xfrm>
            <a:custGeom>
              <a:avLst/>
              <a:gdLst/>
              <a:ahLst/>
              <a:cxnLst/>
              <a:rect l="l" t="t" r="r" b="b"/>
              <a:pathLst>
                <a:path w="5176" h="1563" extrusionOk="0">
                  <a:moveTo>
                    <a:pt x="2736" y="0"/>
                  </a:moveTo>
                  <a:cubicBezTo>
                    <a:pt x="1257" y="37"/>
                    <a:pt x="148" y="998"/>
                    <a:pt x="148" y="1035"/>
                  </a:cubicBezTo>
                  <a:cubicBezTo>
                    <a:pt x="0" y="1146"/>
                    <a:pt x="0" y="1331"/>
                    <a:pt x="111" y="1442"/>
                  </a:cubicBezTo>
                  <a:cubicBezTo>
                    <a:pt x="170" y="1521"/>
                    <a:pt x="251" y="1558"/>
                    <a:pt x="336" y="1558"/>
                  </a:cubicBezTo>
                  <a:cubicBezTo>
                    <a:pt x="409" y="1558"/>
                    <a:pt x="486" y="1530"/>
                    <a:pt x="555" y="1479"/>
                  </a:cubicBezTo>
                  <a:cubicBezTo>
                    <a:pt x="629" y="1405"/>
                    <a:pt x="1627" y="629"/>
                    <a:pt x="2736" y="629"/>
                  </a:cubicBezTo>
                  <a:cubicBezTo>
                    <a:pt x="3327" y="629"/>
                    <a:pt x="3956" y="814"/>
                    <a:pt x="4621" y="1479"/>
                  </a:cubicBezTo>
                  <a:cubicBezTo>
                    <a:pt x="4677" y="1534"/>
                    <a:pt x="4751" y="1562"/>
                    <a:pt x="4829" y="1562"/>
                  </a:cubicBezTo>
                  <a:cubicBezTo>
                    <a:pt x="4908" y="1562"/>
                    <a:pt x="4991" y="1534"/>
                    <a:pt x="5065" y="1479"/>
                  </a:cubicBezTo>
                  <a:cubicBezTo>
                    <a:pt x="5176" y="1368"/>
                    <a:pt x="5176" y="1146"/>
                    <a:pt x="5065" y="1035"/>
                  </a:cubicBezTo>
                  <a:cubicBezTo>
                    <a:pt x="4289" y="296"/>
                    <a:pt x="3475" y="0"/>
                    <a:pt x="2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7"/>
            <p:cNvSpPr/>
            <p:nvPr/>
          </p:nvSpPr>
          <p:spPr>
            <a:xfrm>
              <a:off x="4993500" y="2059850"/>
              <a:ext cx="154375" cy="74650"/>
            </a:xfrm>
            <a:custGeom>
              <a:avLst/>
              <a:gdLst/>
              <a:ahLst/>
              <a:cxnLst/>
              <a:rect l="l" t="t" r="r" b="b"/>
              <a:pathLst>
                <a:path w="6175" h="2986" extrusionOk="0">
                  <a:moveTo>
                    <a:pt x="4807" y="0"/>
                  </a:moveTo>
                  <a:cubicBezTo>
                    <a:pt x="3328" y="0"/>
                    <a:pt x="2145" y="629"/>
                    <a:pt x="1331" y="1257"/>
                  </a:cubicBezTo>
                  <a:cubicBezTo>
                    <a:pt x="555" y="1849"/>
                    <a:pt x="111" y="2477"/>
                    <a:pt x="111" y="2477"/>
                  </a:cubicBezTo>
                  <a:cubicBezTo>
                    <a:pt x="0" y="2625"/>
                    <a:pt x="37" y="2810"/>
                    <a:pt x="185" y="2921"/>
                  </a:cubicBezTo>
                  <a:cubicBezTo>
                    <a:pt x="229" y="2965"/>
                    <a:pt x="290" y="2985"/>
                    <a:pt x="352" y="2985"/>
                  </a:cubicBezTo>
                  <a:cubicBezTo>
                    <a:pt x="448" y="2985"/>
                    <a:pt x="547" y="2937"/>
                    <a:pt x="592" y="2847"/>
                  </a:cubicBezTo>
                  <a:lnTo>
                    <a:pt x="629" y="2847"/>
                  </a:lnTo>
                  <a:cubicBezTo>
                    <a:pt x="703" y="2699"/>
                    <a:pt x="1146" y="2145"/>
                    <a:pt x="1849" y="1627"/>
                  </a:cubicBezTo>
                  <a:cubicBezTo>
                    <a:pt x="2588" y="1109"/>
                    <a:pt x="3586" y="629"/>
                    <a:pt x="4807" y="629"/>
                  </a:cubicBezTo>
                  <a:cubicBezTo>
                    <a:pt x="5102" y="629"/>
                    <a:pt x="5435" y="666"/>
                    <a:pt x="5768" y="740"/>
                  </a:cubicBezTo>
                  <a:cubicBezTo>
                    <a:pt x="5787" y="744"/>
                    <a:pt x="5807" y="747"/>
                    <a:pt x="5827" y="747"/>
                  </a:cubicBezTo>
                  <a:cubicBezTo>
                    <a:pt x="5961" y="747"/>
                    <a:pt x="6105" y="642"/>
                    <a:pt x="6137" y="481"/>
                  </a:cubicBezTo>
                  <a:cubicBezTo>
                    <a:pt x="6174" y="333"/>
                    <a:pt x="6064" y="148"/>
                    <a:pt x="5879" y="111"/>
                  </a:cubicBezTo>
                  <a:cubicBezTo>
                    <a:pt x="5509" y="37"/>
                    <a:pt x="5139" y="0"/>
                    <a:pt x="4807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7"/>
            <p:cNvSpPr/>
            <p:nvPr/>
          </p:nvSpPr>
          <p:spPr>
            <a:xfrm>
              <a:off x="5316075" y="2049675"/>
              <a:ext cx="183025" cy="81200"/>
            </a:xfrm>
            <a:custGeom>
              <a:avLst/>
              <a:gdLst/>
              <a:ahLst/>
              <a:cxnLst/>
              <a:rect l="l" t="t" r="r" b="b"/>
              <a:pathLst>
                <a:path w="7321" h="3248" extrusionOk="0">
                  <a:moveTo>
                    <a:pt x="1923" y="1"/>
                  </a:moveTo>
                  <a:cubicBezTo>
                    <a:pt x="924" y="1"/>
                    <a:pt x="259" y="259"/>
                    <a:pt x="259" y="259"/>
                  </a:cubicBezTo>
                  <a:cubicBezTo>
                    <a:pt x="74" y="333"/>
                    <a:pt x="0" y="518"/>
                    <a:pt x="74" y="666"/>
                  </a:cubicBezTo>
                  <a:cubicBezTo>
                    <a:pt x="135" y="789"/>
                    <a:pt x="273" y="860"/>
                    <a:pt x="402" y="860"/>
                  </a:cubicBezTo>
                  <a:cubicBezTo>
                    <a:pt x="429" y="860"/>
                    <a:pt x="455" y="857"/>
                    <a:pt x="481" y="851"/>
                  </a:cubicBezTo>
                  <a:cubicBezTo>
                    <a:pt x="518" y="814"/>
                    <a:pt x="1072" y="592"/>
                    <a:pt x="1923" y="592"/>
                  </a:cubicBezTo>
                  <a:cubicBezTo>
                    <a:pt x="3143" y="592"/>
                    <a:pt x="4917" y="1036"/>
                    <a:pt x="6729" y="3143"/>
                  </a:cubicBezTo>
                  <a:cubicBezTo>
                    <a:pt x="6793" y="3208"/>
                    <a:pt x="6883" y="3247"/>
                    <a:pt x="6975" y="3247"/>
                  </a:cubicBezTo>
                  <a:cubicBezTo>
                    <a:pt x="7042" y="3247"/>
                    <a:pt x="7110" y="3227"/>
                    <a:pt x="7172" y="3180"/>
                  </a:cubicBezTo>
                  <a:cubicBezTo>
                    <a:pt x="7283" y="3069"/>
                    <a:pt x="7320" y="2884"/>
                    <a:pt x="7209" y="2736"/>
                  </a:cubicBezTo>
                  <a:cubicBezTo>
                    <a:pt x="5287" y="481"/>
                    <a:pt x="3290" y="1"/>
                    <a:pt x="192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7"/>
            <p:cNvSpPr/>
            <p:nvPr/>
          </p:nvSpPr>
          <p:spPr>
            <a:xfrm>
              <a:off x="5148775" y="2298125"/>
              <a:ext cx="97075" cy="268425"/>
            </a:xfrm>
            <a:custGeom>
              <a:avLst/>
              <a:gdLst/>
              <a:ahLst/>
              <a:cxnLst/>
              <a:rect l="l" t="t" r="r" b="b"/>
              <a:pathLst>
                <a:path w="3883" h="10737" extrusionOk="0">
                  <a:moveTo>
                    <a:pt x="2869" y="1"/>
                  </a:moveTo>
                  <a:cubicBezTo>
                    <a:pt x="2849" y="1"/>
                    <a:pt x="2829" y="3"/>
                    <a:pt x="2810" y="8"/>
                  </a:cubicBezTo>
                  <a:cubicBezTo>
                    <a:pt x="2625" y="8"/>
                    <a:pt x="2514" y="156"/>
                    <a:pt x="2551" y="340"/>
                  </a:cubicBezTo>
                  <a:cubicBezTo>
                    <a:pt x="2551" y="340"/>
                    <a:pt x="2551" y="377"/>
                    <a:pt x="2551" y="488"/>
                  </a:cubicBezTo>
                  <a:cubicBezTo>
                    <a:pt x="2588" y="747"/>
                    <a:pt x="2625" y="1413"/>
                    <a:pt x="2625" y="2189"/>
                  </a:cubicBezTo>
                  <a:cubicBezTo>
                    <a:pt x="2662" y="3187"/>
                    <a:pt x="2514" y="4407"/>
                    <a:pt x="2145" y="5073"/>
                  </a:cubicBezTo>
                  <a:cubicBezTo>
                    <a:pt x="1812" y="5664"/>
                    <a:pt x="1331" y="6182"/>
                    <a:pt x="851" y="6662"/>
                  </a:cubicBezTo>
                  <a:cubicBezTo>
                    <a:pt x="629" y="6921"/>
                    <a:pt x="444" y="7143"/>
                    <a:pt x="259" y="7402"/>
                  </a:cubicBezTo>
                  <a:cubicBezTo>
                    <a:pt x="111" y="7624"/>
                    <a:pt x="0" y="7919"/>
                    <a:pt x="0" y="8215"/>
                  </a:cubicBezTo>
                  <a:cubicBezTo>
                    <a:pt x="0" y="8437"/>
                    <a:pt x="74" y="8659"/>
                    <a:pt x="185" y="8881"/>
                  </a:cubicBezTo>
                  <a:cubicBezTo>
                    <a:pt x="629" y="9546"/>
                    <a:pt x="1442" y="9990"/>
                    <a:pt x="2145" y="10286"/>
                  </a:cubicBezTo>
                  <a:cubicBezTo>
                    <a:pt x="2847" y="10581"/>
                    <a:pt x="3476" y="10729"/>
                    <a:pt x="3476" y="10729"/>
                  </a:cubicBezTo>
                  <a:cubicBezTo>
                    <a:pt x="3495" y="10734"/>
                    <a:pt x="3514" y="10736"/>
                    <a:pt x="3534" y="10736"/>
                  </a:cubicBezTo>
                  <a:cubicBezTo>
                    <a:pt x="3669" y="10736"/>
                    <a:pt x="3813" y="10631"/>
                    <a:pt x="3845" y="10470"/>
                  </a:cubicBezTo>
                  <a:cubicBezTo>
                    <a:pt x="3882" y="10323"/>
                    <a:pt x="3771" y="10138"/>
                    <a:pt x="3624" y="10101"/>
                  </a:cubicBezTo>
                  <a:lnTo>
                    <a:pt x="3513" y="10101"/>
                  </a:lnTo>
                  <a:cubicBezTo>
                    <a:pt x="3291" y="10027"/>
                    <a:pt x="2736" y="9879"/>
                    <a:pt x="2145" y="9583"/>
                  </a:cubicBezTo>
                  <a:cubicBezTo>
                    <a:pt x="1553" y="9324"/>
                    <a:pt x="962" y="8955"/>
                    <a:pt x="703" y="8548"/>
                  </a:cubicBezTo>
                  <a:cubicBezTo>
                    <a:pt x="629" y="8437"/>
                    <a:pt x="592" y="8326"/>
                    <a:pt x="592" y="8215"/>
                  </a:cubicBezTo>
                  <a:cubicBezTo>
                    <a:pt x="592" y="8067"/>
                    <a:pt x="666" y="7919"/>
                    <a:pt x="777" y="7735"/>
                  </a:cubicBezTo>
                  <a:cubicBezTo>
                    <a:pt x="962" y="7439"/>
                    <a:pt x="1294" y="7106"/>
                    <a:pt x="1664" y="6699"/>
                  </a:cubicBezTo>
                  <a:cubicBezTo>
                    <a:pt x="2034" y="6330"/>
                    <a:pt x="2403" y="5886"/>
                    <a:pt x="2699" y="5368"/>
                  </a:cubicBezTo>
                  <a:cubicBezTo>
                    <a:pt x="3180" y="4481"/>
                    <a:pt x="3254" y="3224"/>
                    <a:pt x="3254" y="2189"/>
                  </a:cubicBezTo>
                  <a:cubicBezTo>
                    <a:pt x="3254" y="1117"/>
                    <a:pt x="3143" y="267"/>
                    <a:pt x="3143" y="267"/>
                  </a:cubicBezTo>
                  <a:cubicBezTo>
                    <a:pt x="3143" y="106"/>
                    <a:pt x="3003" y="1"/>
                    <a:pt x="2869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7"/>
            <p:cNvSpPr/>
            <p:nvPr/>
          </p:nvSpPr>
          <p:spPr>
            <a:xfrm>
              <a:off x="5215325" y="2589325"/>
              <a:ext cx="163625" cy="61150"/>
            </a:xfrm>
            <a:custGeom>
              <a:avLst/>
              <a:gdLst/>
              <a:ahLst/>
              <a:cxnLst/>
              <a:rect l="l" t="t" r="r" b="b"/>
              <a:pathLst>
                <a:path w="6545" h="2446" extrusionOk="0">
                  <a:moveTo>
                    <a:pt x="6229" y="0"/>
                  </a:moveTo>
                  <a:cubicBezTo>
                    <a:pt x="6140" y="0"/>
                    <a:pt x="6049" y="37"/>
                    <a:pt x="5990" y="116"/>
                  </a:cubicBezTo>
                  <a:cubicBezTo>
                    <a:pt x="4659" y="1521"/>
                    <a:pt x="2921" y="1817"/>
                    <a:pt x="1701" y="1817"/>
                  </a:cubicBezTo>
                  <a:cubicBezTo>
                    <a:pt x="1331" y="1817"/>
                    <a:pt x="998" y="1780"/>
                    <a:pt x="740" y="1743"/>
                  </a:cubicBezTo>
                  <a:cubicBezTo>
                    <a:pt x="629" y="1743"/>
                    <a:pt x="555" y="1743"/>
                    <a:pt x="481" y="1706"/>
                  </a:cubicBezTo>
                  <a:lnTo>
                    <a:pt x="407" y="1706"/>
                  </a:lnTo>
                  <a:cubicBezTo>
                    <a:pt x="376" y="1700"/>
                    <a:pt x="346" y="1697"/>
                    <a:pt x="318" y="1697"/>
                  </a:cubicBezTo>
                  <a:cubicBezTo>
                    <a:pt x="176" y="1697"/>
                    <a:pt x="68" y="1774"/>
                    <a:pt x="37" y="1928"/>
                  </a:cubicBezTo>
                  <a:cubicBezTo>
                    <a:pt x="0" y="2076"/>
                    <a:pt x="74" y="2261"/>
                    <a:pt x="259" y="2298"/>
                  </a:cubicBezTo>
                  <a:cubicBezTo>
                    <a:pt x="259" y="2298"/>
                    <a:pt x="851" y="2446"/>
                    <a:pt x="1701" y="2446"/>
                  </a:cubicBezTo>
                  <a:cubicBezTo>
                    <a:pt x="2995" y="2446"/>
                    <a:pt x="4917" y="2113"/>
                    <a:pt x="6433" y="523"/>
                  </a:cubicBezTo>
                  <a:cubicBezTo>
                    <a:pt x="6544" y="412"/>
                    <a:pt x="6544" y="190"/>
                    <a:pt x="6433" y="79"/>
                  </a:cubicBezTo>
                  <a:cubicBezTo>
                    <a:pt x="6382" y="28"/>
                    <a:pt x="6306" y="0"/>
                    <a:pt x="6229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7"/>
            <p:cNvSpPr/>
            <p:nvPr/>
          </p:nvSpPr>
          <p:spPr>
            <a:xfrm>
              <a:off x="862950" y="4920450"/>
              <a:ext cx="1188625" cy="15750"/>
            </a:xfrm>
            <a:custGeom>
              <a:avLst/>
              <a:gdLst/>
              <a:ahLst/>
              <a:cxnLst/>
              <a:rect l="l" t="t" r="r" b="b"/>
              <a:pathLst>
                <a:path w="47545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47249" y="629"/>
                  </a:lnTo>
                  <a:cubicBezTo>
                    <a:pt x="47397" y="629"/>
                    <a:pt x="47545" y="481"/>
                    <a:pt x="47545" y="296"/>
                  </a:cubicBezTo>
                  <a:cubicBezTo>
                    <a:pt x="47545" y="149"/>
                    <a:pt x="47397" y="1"/>
                    <a:pt x="472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7"/>
            <p:cNvSpPr/>
            <p:nvPr/>
          </p:nvSpPr>
          <p:spPr>
            <a:xfrm>
              <a:off x="2173575" y="4920450"/>
              <a:ext cx="4043675" cy="15750"/>
            </a:xfrm>
            <a:custGeom>
              <a:avLst/>
              <a:gdLst/>
              <a:ahLst/>
              <a:cxnLst/>
              <a:rect l="l" t="t" r="r" b="b"/>
              <a:pathLst>
                <a:path w="161747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1451" y="629"/>
                  </a:lnTo>
                  <a:cubicBezTo>
                    <a:pt x="161599" y="629"/>
                    <a:pt x="161746" y="481"/>
                    <a:pt x="161746" y="296"/>
                  </a:cubicBezTo>
                  <a:cubicBezTo>
                    <a:pt x="161746" y="149"/>
                    <a:pt x="161599" y="1"/>
                    <a:pt x="161451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7"/>
            <p:cNvSpPr/>
            <p:nvPr/>
          </p:nvSpPr>
          <p:spPr>
            <a:xfrm>
              <a:off x="6316125" y="4920450"/>
              <a:ext cx="159000" cy="15750"/>
            </a:xfrm>
            <a:custGeom>
              <a:avLst/>
              <a:gdLst/>
              <a:ahLst/>
              <a:cxnLst/>
              <a:rect l="l" t="t" r="r" b="b"/>
              <a:pathLst>
                <a:path w="63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6026" y="629"/>
                  </a:lnTo>
                  <a:cubicBezTo>
                    <a:pt x="6211" y="629"/>
                    <a:pt x="6359" y="481"/>
                    <a:pt x="6359" y="296"/>
                  </a:cubicBezTo>
                  <a:cubicBezTo>
                    <a:pt x="6359" y="149"/>
                    <a:pt x="6211" y="1"/>
                    <a:pt x="6026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7"/>
            <p:cNvSpPr/>
            <p:nvPr/>
          </p:nvSpPr>
          <p:spPr>
            <a:xfrm>
              <a:off x="4014700" y="2706825"/>
              <a:ext cx="350325" cy="819850"/>
            </a:xfrm>
            <a:custGeom>
              <a:avLst/>
              <a:gdLst/>
              <a:ahLst/>
              <a:cxnLst/>
              <a:rect l="l" t="t" r="r" b="b"/>
              <a:pathLst>
                <a:path w="14013" h="32794" extrusionOk="0">
                  <a:moveTo>
                    <a:pt x="0" y="1"/>
                  </a:moveTo>
                  <a:lnTo>
                    <a:pt x="0" y="32794"/>
                  </a:lnTo>
                  <a:lnTo>
                    <a:pt x="14012" y="32794"/>
                  </a:lnTo>
                  <a:lnTo>
                    <a:pt x="1401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7"/>
            <p:cNvSpPr/>
            <p:nvPr/>
          </p:nvSpPr>
          <p:spPr>
            <a:xfrm>
              <a:off x="1582025" y="1799200"/>
              <a:ext cx="1080500" cy="1727475"/>
            </a:xfrm>
            <a:custGeom>
              <a:avLst/>
              <a:gdLst/>
              <a:ahLst/>
              <a:cxnLst/>
              <a:rect l="l" t="t" r="r" b="b"/>
              <a:pathLst>
                <a:path w="43220" h="69099" extrusionOk="0">
                  <a:moveTo>
                    <a:pt x="1" y="1"/>
                  </a:moveTo>
                  <a:lnTo>
                    <a:pt x="1" y="67768"/>
                  </a:lnTo>
                  <a:cubicBezTo>
                    <a:pt x="1073" y="68175"/>
                    <a:pt x="2145" y="68618"/>
                    <a:pt x="3217" y="69099"/>
                  </a:cubicBezTo>
                  <a:lnTo>
                    <a:pt x="22738" y="69099"/>
                  </a:lnTo>
                  <a:cubicBezTo>
                    <a:pt x="30686" y="58747"/>
                    <a:pt x="31537" y="19188"/>
                    <a:pt x="432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1598625" y="1799412"/>
              <a:ext cx="2783000" cy="1727475"/>
            </a:xfrm>
            <a:custGeom>
              <a:avLst/>
              <a:gdLst/>
              <a:ahLst/>
              <a:cxnLst/>
              <a:rect l="l" t="t" r="r" b="b"/>
              <a:pathLst>
                <a:path w="111320" h="69099" extrusionOk="0">
                  <a:moveTo>
                    <a:pt x="1" y="67768"/>
                  </a:moveTo>
                  <a:lnTo>
                    <a:pt x="1" y="69099"/>
                  </a:lnTo>
                  <a:lnTo>
                    <a:pt x="3217" y="69099"/>
                  </a:lnTo>
                  <a:cubicBezTo>
                    <a:pt x="2145" y="68618"/>
                    <a:pt x="1073" y="68175"/>
                    <a:pt x="1" y="67768"/>
                  </a:cubicBezTo>
                  <a:close/>
                  <a:moveTo>
                    <a:pt x="43220" y="1"/>
                  </a:moveTo>
                  <a:cubicBezTo>
                    <a:pt x="31537" y="19188"/>
                    <a:pt x="30686" y="58747"/>
                    <a:pt x="22738" y="69099"/>
                  </a:cubicBezTo>
                  <a:lnTo>
                    <a:pt x="94904" y="69099"/>
                  </a:lnTo>
                  <a:cubicBezTo>
                    <a:pt x="95644" y="68433"/>
                    <a:pt x="96383" y="67768"/>
                    <a:pt x="97197" y="67102"/>
                  </a:cubicBezTo>
                  <a:cubicBezTo>
                    <a:pt x="100043" y="55678"/>
                    <a:pt x="102483" y="45770"/>
                    <a:pt x="103260" y="42036"/>
                  </a:cubicBezTo>
                  <a:cubicBezTo>
                    <a:pt x="103408" y="41297"/>
                    <a:pt x="103482" y="40816"/>
                    <a:pt x="103482" y="40594"/>
                  </a:cubicBezTo>
                  <a:cubicBezTo>
                    <a:pt x="103629" y="38672"/>
                    <a:pt x="104147" y="37452"/>
                    <a:pt x="104813" y="36675"/>
                  </a:cubicBezTo>
                  <a:cubicBezTo>
                    <a:pt x="105441" y="35936"/>
                    <a:pt x="106254" y="35677"/>
                    <a:pt x="106883" y="35677"/>
                  </a:cubicBezTo>
                  <a:cubicBezTo>
                    <a:pt x="107474" y="35677"/>
                    <a:pt x="108916" y="35788"/>
                    <a:pt x="110210" y="35899"/>
                  </a:cubicBezTo>
                  <a:cubicBezTo>
                    <a:pt x="110617" y="35936"/>
                    <a:pt x="110987" y="35973"/>
                    <a:pt x="111319" y="35973"/>
                  </a:cubicBezTo>
                  <a:lnTo>
                    <a:pt x="11131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3977725" y="3502625"/>
              <a:ext cx="27750" cy="24050"/>
            </a:xfrm>
            <a:custGeom>
              <a:avLst/>
              <a:gdLst/>
              <a:ahLst/>
              <a:cxnLst/>
              <a:rect l="l" t="t" r="r" b="b"/>
              <a:pathLst>
                <a:path w="1110" h="962" extrusionOk="0">
                  <a:moveTo>
                    <a:pt x="1110" y="1"/>
                  </a:moveTo>
                  <a:cubicBezTo>
                    <a:pt x="740" y="333"/>
                    <a:pt x="370" y="629"/>
                    <a:pt x="1" y="962"/>
                  </a:cubicBezTo>
                  <a:lnTo>
                    <a:pt x="851" y="962"/>
                  </a:lnTo>
                  <a:cubicBezTo>
                    <a:pt x="925" y="629"/>
                    <a:pt x="999" y="333"/>
                    <a:pt x="111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7"/>
            <p:cNvSpPr/>
            <p:nvPr/>
          </p:nvSpPr>
          <p:spPr>
            <a:xfrm>
              <a:off x="3954625" y="3476750"/>
              <a:ext cx="57325" cy="49925"/>
            </a:xfrm>
            <a:custGeom>
              <a:avLst/>
              <a:gdLst/>
              <a:ahLst/>
              <a:cxnLst/>
              <a:rect l="l" t="t" r="r" b="b"/>
              <a:pathLst>
                <a:path w="2293" h="1997" extrusionOk="0">
                  <a:moveTo>
                    <a:pt x="2293" y="0"/>
                  </a:moveTo>
                  <a:lnTo>
                    <a:pt x="2293" y="0"/>
                  </a:lnTo>
                  <a:cubicBezTo>
                    <a:pt x="1479" y="666"/>
                    <a:pt x="740" y="1331"/>
                    <a:pt x="0" y="1997"/>
                  </a:cubicBezTo>
                  <a:lnTo>
                    <a:pt x="925" y="1997"/>
                  </a:lnTo>
                  <a:cubicBezTo>
                    <a:pt x="1294" y="1664"/>
                    <a:pt x="1664" y="1368"/>
                    <a:pt x="2034" y="1036"/>
                  </a:cubicBezTo>
                  <a:cubicBezTo>
                    <a:pt x="2108" y="703"/>
                    <a:pt x="2182" y="333"/>
                    <a:pt x="22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7"/>
            <p:cNvSpPr/>
            <p:nvPr/>
          </p:nvSpPr>
          <p:spPr>
            <a:xfrm>
              <a:off x="3998975" y="2691125"/>
              <a:ext cx="366050" cy="835550"/>
            </a:xfrm>
            <a:custGeom>
              <a:avLst/>
              <a:gdLst/>
              <a:ahLst/>
              <a:cxnLst/>
              <a:rect l="l" t="t" r="r" b="b"/>
              <a:pathLst>
                <a:path w="14642" h="33422" extrusionOk="0">
                  <a:moveTo>
                    <a:pt x="10205" y="0"/>
                  </a:moveTo>
                  <a:cubicBezTo>
                    <a:pt x="9576" y="0"/>
                    <a:pt x="8763" y="259"/>
                    <a:pt x="8135" y="998"/>
                  </a:cubicBezTo>
                  <a:cubicBezTo>
                    <a:pt x="7469" y="1775"/>
                    <a:pt x="6951" y="2995"/>
                    <a:pt x="6804" y="4917"/>
                  </a:cubicBezTo>
                  <a:cubicBezTo>
                    <a:pt x="6804" y="5139"/>
                    <a:pt x="6730" y="5620"/>
                    <a:pt x="6582" y="6359"/>
                  </a:cubicBezTo>
                  <a:cubicBezTo>
                    <a:pt x="5805" y="10093"/>
                    <a:pt x="3365" y="20001"/>
                    <a:pt x="519" y="31425"/>
                  </a:cubicBezTo>
                  <a:cubicBezTo>
                    <a:pt x="408" y="31758"/>
                    <a:pt x="334" y="32128"/>
                    <a:pt x="260" y="32461"/>
                  </a:cubicBezTo>
                  <a:cubicBezTo>
                    <a:pt x="149" y="32793"/>
                    <a:pt x="75" y="33089"/>
                    <a:pt x="1" y="33422"/>
                  </a:cubicBezTo>
                  <a:lnTo>
                    <a:pt x="629" y="33422"/>
                  </a:lnTo>
                  <a:cubicBezTo>
                    <a:pt x="999" y="31980"/>
                    <a:pt x="1369" y="30575"/>
                    <a:pt x="1702" y="29207"/>
                  </a:cubicBezTo>
                  <a:cubicBezTo>
                    <a:pt x="3254" y="22922"/>
                    <a:pt x="4659" y="17229"/>
                    <a:pt x="5694" y="12903"/>
                  </a:cubicBezTo>
                  <a:cubicBezTo>
                    <a:pt x="6212" y="10759"/>
                    <a:pt x="6619" y="8947"/>
                    <a:pt x="6914" y="7616"/>
                  </a:cubicBezTo>
                  <a:cubicBezTo>
                    <a:pt x="7210" y="6248"/>
                    <a:pt x="7395" y="5361"/>
                    <a:pt x="7432" y="4954"/>
                  </a:cubicBezTo>
                  <a:cubicBezTo>
                    <a:pt x="7580" y="3106"/>
                    <a:pt x="8061" y="2034"/>
                    <a:pt x="8578" y="1405"/>
                  </a:cubicBezTo>
                  <a:cubicBezTo>
                    <a:pt x="9133" y="777"/>
                    <a:pt x="9724" y="629"/>
                    <a:pt x="10205" y="629"/>
                  </a:cubicBezTo>
                  <a:cubicBezTo>
                    <a:pt x="10759" y="629"/>
                    <a:pt x="12201" y="740"/>
                    <a:pt x="13495" y="814"/>
                  </a:cubicBezTo>
                  <a:cubicBezTo>
                    <a:pt x="13902" y="851"/>
                    <a:pt x="14309" y="888"/>
                    <a:pt x="14641" y="925"/>
                  </a:cubicBezTo>
                  <a:lnTo>
                    <a:pt x="14641" y="296"/>
                  </a:lnTo>
                  <a:cubicBezTo>
                    <a:pt x="14309" y="296"/>
                    <a:pt x="13939" y="259"/>
                    <a:pt x="13532" y="222"/>
                  </a:cubicBezTo>
                  <a:cubicBezTo>
                    <a:pt x="12238" y="111"/>
                    <a:pt x="10796" y="0"/>
                    <a:pt x="102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7"/>
            <p:cNvSpPr/>
            <p:nvPr/>
          </p:nvSpPr>
          <p:spPr>
            <a:xfrm>
              <a:off x="1529350" y="1687375"/>
              <a:ext cx="2889275" cy="1951150"/>
            </a:xfrm>
            <a:custGeom>
              <a:avLst/>
              <a:gdLst/>
              <a:ahLst/>
              <a:cxnLst/>
              <a:rect l="l" t="t" r="r" b="b"/>
              <a:pathLst>
                <a:path w="115571" h="78046" extrusionOk="0">
                  <a:moveTo>
                    <a:pt x="113759" y="4178"/>
                  </a:moveTo>
                  <a:lnTo>
                    <a:pt x="113759" y="73868"/>
                  </a:lnTo>
                  <a:lnTo>
                    <a:pt x="1812" y="73868"/>
                  </a:lnTo>
                  <a:lnTo>
                    <a:pt x="1812" y="4178"/>
                  </a:lnTo>
                  <a:close/>
                  <a:moveTo>
                    <a:pt x="1" y="0"/>
                  </a:moveTo>
                  <a:lnTo>
                    <a:pt x="1" y="78045"/>
                  </a:lnTo>
                  <a:lnTo>
                    <a:pt x="115571" y="78045"/>
                  </a:lnTo>
                  <a:lnTo>
                    <a:pt x="1155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7"/>
            <p:cNvSpPr/>
            <p:nvPr/>
          </p:nvSpPr>
          <p:spPr>
            <a:xfrm>
              <a:off x="1521025" y="1679050"/>
              <a:ext cx="2905000" cy="1966875"/>
            </a:xfrm>
            <a:custGeom>
              <a:avLst/>
              <a:gdLst/>
              <a:ahLst/>
              <a:cxnLst/>
              <a:rect l="l" t="t" r="r" b="b"/>
              <a:pathLst>
                <a:path w="116200" h="78675" extrusionOk="0">
                  <a:moveTo>
                    <a:pt x="113759" y="4807"/>
                  </a:moveTo>
                  <a:lnTo>
                    <a:pt x="113759" y="73905"/>
                  </a:lnTo>
                  <a:lnTo>
                    <a:pt x="2441" y="73905"/>
                  </a:lnTo>
                  <a:lnTo>
                    <a:pt x="2441" y="4807"/>
                  </a:lnTo>
                  <a:close/>
                  <a:moveTo>
                    <a:pt x="2145" y="4178"/>
                  </a:moveTo>
                  <a:cubicBezTo>
                    <a:pt x="2071" y="4178"/>
                    <a:pt x="1997" y="4215"/>
                    <a:pt x="1923" y="4289"/>
                  </a:cubicBezTo>
                  <a:cubicBezTo>
                    <a:pt x="1849" y="4326"/>
                    <a:pt x="1849" y="4400"/>
                    <a:pt x="1849" y="4511"/>
                  </a:cubicBezTo>
                  <a:lnTo>
                    <a:pt x="1849" y="74201"/>
                  </a:lnTo>
                  <a:cubicBezTo>
                    <a:pt x="1849" y="74275"/>
                    <a:pt x="1849" y="74385"/>
                    <a:pt x="1923" y="74422"/>
                  </a:cubicBezTo>
                  <a:cubicBezTo>
                    <a:pt x="1997" y="74496"/>
                    <a:pt x="2071" y="74533"/>
                    <a:pt x="2145" y="74533"/>
                  </a:cubicBezTo>
                  <a:lnTo>
                    <a:pt x="114092" y="74533"/>
                  </a:lnTo>
                  <a:cubicBezTo>
                    <a:pt x="114166" y="74533"/>
                    <a:pt x="114240" y="74496"/>
                    <a:pt x="114314" y="74422"/>
                  </a:cubicBezTo>
                  <a:cubicBezTo>
                    <a:pt x="114351" y="74385"/>
                    <a:pt x="114388" y="74275"/>
                    <a:pt x="114388" y="74201"/>
                  </a:cubicBezTo>
                  <a:lnTo>
                    <a:pt x="114388" y="4511"/>
                  </a:lnTo>
                  <a:cubicBezTo>
                    <a:pt x="114388" y="4400"/>
                    <a:pt x="114351" y="4326"/>
                    <a:pt x="114314" y="4289"/>
                  </a:cubicBezTo>
                  <a:cubicBezTo>
                    <a:pt x="114240" y="4215"/>
                    <a:pt x="114166" y="4178"/>
                    <a:pt x="114092" y="4178"/>
                  </a:cubicBezTo>
                  <a:close/>
                  <a:moveTo>
                    <a:pt x="115608" y="629"/>
                  </a:moveTo>
                  <a:lnTo>
                    <a:pt x="115608" y="78082"/>
                  </a:lnTo>
                  <a:lnTo>
                    <a:pt x="629" y="78082"/>
                  </a:lnTo>
                  <a:lnTo>
                    <a:pt x="629" y="629"/>
                  </a:lnTo>
                  <a:close/>
                  <a:moveTo>
                    <a:pt x="334" y="0"/>
                  </a:moveTo>
                  <a:cubicBezTo>
                    <a:pt x="223" y="0"/>
                    <a:pt x="149" y="37"/>
                    <a:pt x="112" y="111"/>
                  </a:cubicBezTo>
                  <a:cubicBezTo>
                    <a:pt x="38" y="148"/>
                    <a:pt x="1" y="259"/>
                    <a:pt x="1" y="333"/>
                  </a:cubicBezTo>
                  <a:lnTo>
                    <a:pt x="1" y="78378"/>
                  </a:lnTo>
                  <a:cubicBezTo>
                    <a:pt x="1" y="78452"/>
                    <a:pt x="38" y="78526"/>
                    <a:pt x="112" y="78600"/>
                  </a:cubicBezTo>
                  <a:cubicBezTo>
                    <a:pt x="149" y="78637"/>
                    <a:pt x="223" y="78674"/>
                    <a:pt x="334" y="78674"/>
                  </a:cubicBezTo>
                  <a:lnTo>
                    <a:pt x="115904" y="78674"/>
                  </a:lnTo>
                  <a:cubicBezTo>
                    <a:pt x="115978" y="78674"/>
                    <a:pt x="116052" y="78637"/>
                    <a:pt x="116125" y="78600"/>
                  </a:cubicBezTo>
                  <a:cubicBezTo>
                    <a:pt x="116162" y="78526"/>
                    <a:pt x="116199" y="78452"/>
                    <a:pt x="116199" y="78378"/>
                  </a:cubicBezTo>
                  <a:lnTo>
                    <a:pt x="116199" y="333"/>
                  </a:lnTo>
                  <a:cubicBezTo>
                    <a:pt x="116199" y="259"/>
                    <a:pt x="116162" y="185"/>
                    <a:pt x="116125" y="111"/>
                  </a:cubicBezTo>
                  <a:cubicBezTo>
                    <a:pt x="116052" y="37"/>
                    <a:pt x="115978" y="0"/>
                    <a:pt x="115904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1640612" y="1852775"/>
              <a:ext cx="1974250" cy="154375"/>
            </a:xfrm>
            <a:custGeom>
              <a:avLst/>
              <a:gdLst/>
              <a:ahLst/>
              <a:cxnLst/>
              <a:rect l="l" t="t" r="r" b="b"/>
              <a:pathLst>
                <a:path w="78970" h="6175" extrusionOk="0">
                  <a:moveTo>
                    <a:pt x="2071" y="0"/>
                  </a:moveTo>
                  <a:cubicBezTo>
                    <a:pt x="924" y="0"/>
                    <a:pt x="0" y="924"/>
                    <a:pt x="0" y="2070"/>
                  </a:cubicBezTo>
                  <a:lnTo>
                    <a:pt x="0" y="4104"/>
                  </a:lnTo>
                  <a:cubicBezTo>
                    <a:pt x="0" y="5250"/>
                    <a:pt x="924" y="6174"/>
                    <a:pt x="2071" y="6174"/>
                  </a:cubicBezTo>
                  <a:lnTo>
                    <a:pt x="76862" y="6174"/>
                  </a:lnTo>
                  <a:cubicBezTo>
                    <a:pt x="78008" y="6174"/>
                    <a:pt x="78969" y="5250"/>
                    <a:pt x="78969" y="4104"/>
                  </a:cubicBezTo>
                  <a:lnTo>
                    <a:pt x="78969" y="2070"/>
                  </a:lnTo>
                  <a:cubicBezTo>
                    <a:pt x="78969" y="924"/>
                    <a:pt x="78008" y="0"/>
                    <a:pt x="768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1626400" y="1838950"/>
              <a:ext cx="1989975" cy="170075"/>
            </a:xfrm>
            <a:custGeom>
              <a:avLst/>
              <a:gdLst/>
              <a:ahLst/>
              <a:cxnLst/>
              <a:rect l="l" t="t" r="r" b="b"/>
              <a:pathLst>
                <a:path w="79599" h="6803" extrusionOk="0">
                  <a:moveTo>
                    <a:pt x="77195" y="629"/>
                  </a:moveTo>
                  <a:cubicBezTo>
                    <a:pt x="78193" y="629"/>
                    <a:pt x="78970" y="1405"/>
                    <a:pt x="78970" y="2366"/>
                  </a:cubicBezTo>
                  <a:lnTo>
                    <a:pt x="78970" y="4400"/>
                  </a:lnTo>
                  <a:cubicBezTo>
                    <a:pt x="78970" y="5398"/>
                    <a:pt x="78193" y="6174"/>
                    <a:pt x="77195" y="6174"/>
                  </a:cubicBezTo>
                  <a:lnTo>
                    <a:pt x="2404" y="6174"/>
                  </a:lnTo>
                  <a:cubicBezTo>
                    <a:pt x="1442" y="6174"/>
                    <a:pt x="629" y="5398"/>
                    <a:pt x="629" y="4400"/>
                  </a:cubicBezTo>
                  <a:lnTo>
                    <a:pt x="629" y="2366"/>
                  </a:lnTo>
                  <a:cubicBezTo>
                    <a:pt x="629" y="1405"/>
                    <a:pt x="1442" y="629"/>
                    <a:pt x="2404" y="629"/>
                  </a:cubicBezTo>
                  <a:close/>
                  <a:moveTo>
                    <a:pt x="2404" y="0"/>
                  </a:moveTo>
                  <a:cubicBezTo>
                    <a:pt x="1073" y="0"/>
                    <a:pt x="0" y="1072"/>
                    <a:pt x="0" y="2366"/>
                  </a:cubicBezTo>
                  <a:lnTo>
                    <a:pt x="0" y="4400"/>
                  </a:lnTo>
                  <a:cubicBezTo>
                    <a:pt x="0" y="5731"/>
                    <a:pt x="1073" y="6803"/>
                    <a:pt x="2404" y="6803"/>
                  </a:cubicBezTo>
                  <a:lnTo>
                    <a:pt x="77195" y="6803"/>
                  </a:lnTo>
                  <a:cubicBezTo>
                    <a:pt x="78526" y="6803"/>
                    <a:pt x="79598" y="5731"/>
                    <a:pt x="79598" y="4400"/>
                  </a:cubicBezTo>
                  <a:lnTo>
                    <a:pt x="79598" y="2366"/>
                  </a:lnTo>
                  <a:cubicBezTo>
                    <a:pt x="79598" y="1072"/>
                    <a:pt x="78526" y="0"/>
                    <a:pt x="771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1658750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1658750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7"/>
            <p:cNvSpPr/>
            <p:nvPr/>
          </p:nvSpPr>
          <p:spPr>
            <a:xfrm>
              <a:off x="1658750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7"/>
            <p:cNvSpPr/>
            <p:nvPr/>
          </p:nvSpPr>
          <p:spPr>
            <a:xfrm>
              <a:off x="1658750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7"/>
            <p:cNvSpPr/>
            <p:nvPr/>
          </p:nvSpPr>
          <p:spPr>
            <a:xfrm>
              <a:off x="2144000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7"/>
            <p:cNvSpPr/>
            <p:nvPr/>
          </p:nvSpPr>
          <p:spPr>
            <a:xfrm>
              <a:off x="2144000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7"/>
            <p:cNvSpPr/>
            <p:nvPr/>
          </p:nvSpPr>
          <p:spPr>
            <a:xfrm>
              <a:off x="2144000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2144000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7"/>
            <p:cNvSpPr/>
            <p:nvPr/>
          </p:nvSpPr>
          <p:spPr>
            <a:xfrm>
              <a:off x="2629225" y="21679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297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7"/>
            <p:cNvSpPr/>
            <p:nvPr/>
          </p:nvSpPr>
          <p:spPr>
            <a:xfrm>
              <a:off x="2629225" y="225947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2629225" y="2351000"/>
              <a:ext cx="421500" cy="15725"/>
            </a:xfrm>
            <a:custGeom>
              <a:avLst/>
              <a:gdLst/>
              <a:ahLst/>
              <a:cxnLst/>
              <a:rect l="l" t="t" r="r" b="b"/>
              <a:pathLst>
                <a:path w="16860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7"/>
            <p:cNvSpPr/>
            <p:nvPr/>
          </p:nvSpPr>
          <p:spPr>
            <a:xfrm>
              <a:off x="2629225" y="2448025"/>
              <a:ext cx="421500" cy="15750"/>
            </a:xfrm>
            <a:custGeom>
              <a:avLst/>
              <a:gdLst/>
              <a:ahLst/>
              <a:cxnLst/>
              <a:rect l="l" t="t" r="r" b="b"/>
              <a:pathLst>
                <a:path w="16860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7"/>
            <p:cNvSpPr/>
            <p:nvPr/>
          </p:nvSpPr>
          <p:spPr>
            <a:xfrm>
              <a:off x="3114475" y="21679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297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7"/>
            <p:cNvSpPr/>
            <p:nvPr/>
          </p:nvSpPr>
          <p:spPr>
            <a:xfrm>
              <a:off x="3114475" y="225947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7"/>
            <p:cNvSpPr/>
            <p:nvPr/>
          </p:nvSpPr>
          <p:spPr>
            <a:xfrm>
              <a:off x="3114475" y="2351000"/>
              <a:ext cx="421475" cy="15725"/>
            </a:xfrm>
            <a:custGeom>
              <a:avLst/>
              <a:gdLst/>
              <a:ahLst/>
              <a:cxnLst/>
              <a:rect l="l" t="t" r="r" b="b"/>
              <a:pathLst>
                <a:path w="16859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1"/>
                    <a:pt x="16859" y="333"/>
                  </a:cubicBezTo>
                  <a:cubicBezTo>
                    <a:pt x="16859" y="148"/>
                    <a:pt x="16748" y="0"/>
                    <a:pt x="16563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7"/>
            <p:cNvSpPr/>
            <p:nvPr/>
          </p:nvSpPr>
          <p:spPr>
            <a:xfrm>
              <a:off x="3114475" y="2448025"/>
              <a:ext cx="421475" cy="15750"/>
            </a:xfrm>
            <a:custGeom>
              <a:avLst/>
              <a:gdLst/>
              <a:ahLst/>
              <a:cxnLst/>
              <a:rect l="l" t="t" r="r" b="b"/>
              <a:pathLst>
                <a:path w="16859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2"/>
                    <a:pt x="148" y="629"/>
                    <a:pt x="296" y="629"/>
                  </a:cubicBezTo>
                  <a:lnTo>
                    <a:pt x="16563" y="629"/>
                  </a:lnTo>
                  <a:cubicBezTo>
                    <a:pt x="16748" y="629"/>
                    <a:pt x="16859" y="482"/>
                    <a:pt x="16859" y="334"/>
                  </a:cubicBezTo>
                  <a:cubicBezTo>
                    <a:pt x="16859" y="149"/>
                    <a:pt x="16748" y="1"/>
                    <a:pt x="1656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7"/>
            <p:cNvSpPr/>
            <p:nvPr/>
          </p:nvSpPr>
          <p:spPr>
            <a:xfrm>
              <a:off x="1902750" y="2663150"/>
              <a:ext cx="1494575" cy="451550"/>
            </a:xfrm>
            <a:custGeom>
              <a:avLst/>
              <a:gdLst/>
              <a:ahLst/>
              <a:cxnLst/>
              <a:rect l="l" t="t" r="r" b="b"/>
              <a:pathLst>
                <a:path w="59783" h="18062" extrusionOk="0">
                  <a:moveTo>
                    <a:pt x="59431" y="1"/>
                  </a:moveTo>
                  <a:cubicBezTo>
                    <a:pt x="59357" y="1"/>
                    <a:pt x="59283" y="29"/>
                    <a:pt x="59228" y="84"/>
                  </a:cubicBezTo>
                  <a:lnTo>
                    <a:pt x="45585" y="14466"/>
                  </a:lnTo>
                  <a:lnTo>
                    <a:pt x="33052" y="5001"/>
                  </a:lnTo>
                  <a:cubicBezTo>
                    <a:pt x="33003" y="4968"/>
                    <a:pt x="32945" y="4950"/>
                    <a:pt x="32887" y="4950"/>
                  </a:cubicBezTo>
                  <a:cubicBezTo>
                    <a:pt x="32816" y="4950"/>
                    <a:pt x="32744" y="4977"/>
                    <a:pt x="32683" y="5038"/>
                  </a:cubicBezTo>
                  <a:lnTo>
                    <a:pt x="24290" y="12654"/>
                  </a:lnTo>
                  <a:lnTo>
                    <a:pt x="14345" y="3707"/>
                  </a:lnTo>
                  <a:cubicBezTo>
                    <a:pt x="14294" y="3656"/>
                    <a:pt x="14226" y="3628"/>
                    <a:pt x="14154" y="3628"/>
                  </a:cubicBezTo>
                  <a:cubicBezTo>
                    <a:pt x="14071" y="3628"/>
                    <a:pt x="13981" y="3665"/>
                    <a:pt x="13902" y="3744"/>
                  </a:cubicBezTo>
                  <a:lnTo>
                    <a:pt x="112" y="17534"/>
                  </a:lnTo>
                  <a:cubicBezTo>
                    <a:pt x="1" y="17645"/>
                    <a:pt x="1" y="17830"/>
                    <a:pt x="112" y="17978"/>
                  </a:cubicBezTo>
                  <a:cubicBezTo>
                    <a:pt x="167" y="18033"/>
                    <a:pt x="250" y="18061"/>
                    <a:pt x="333" y="18061"/>
                  </a:cubicBezTo>
                  <a:cubicBezTo>
                    <a:pt x="417" y="18061"/>
                    <a:pt x="500" y="18033"/>
                    <a:pt x="555" y="17978"/>
                  </a:cubicBezTo>
                  <a:lnTo>
                    <a:pt x="14160" y="4373"/>
                  </a:lnTo>
                  <a:lnTo>
                    <a:pt x="24069" y="13283"/>
                  </a:lnTo>
                  <a:cubicBezTo>
                    <a:pt x="24142" y="13338"/>
                    <a:pt x="24216" y="13366"/>
                    <a:pt x="24290" y="13366"/>
                  </a:cubicBezTo>
                  <a:cubicBezTo>
                    <a:pt x="24364" y="13366"/>
                    <a:pt x="24438" y="13338"/>
                    <a:pt x="24512" y="13283"/>
                  </a:cubicBezTo>
                  <a:lnTo>
                    <a:pt x="32905" y="5667"/>
                  </a:lnTo>
                  <a:lnTo>
                    <a:pt x="45438" y="15131"/>
                  </a:lnTo>
                  <a:cubicBezTo>
                    <a:pt x="45504" y="15164"/>
                    <a:pt x="45578" y="15183"/>
                    <a:pt x="45646" y="15183"/>
                  </a:cubicBezTo>
                  <a:cubicBezTo>
                    <a:pt x="45729" y="15183"/>
                    <a:pt x="45804" y="15155"/>
                    <a:pt x="45844" y="15094"/>
                  </a:cubicBezTo>
                  <a:lnTo>
                    <a:pt x="59671" y="528"/>
                  </a:lnTo>
                  <a:cubicBezTo>
                    <a:pt x="59782" y="380"/>
                    <a:pt x="59782" y="195"/>
                    <a:pt x="59634" y="84"/>
                  </a:cubicBezTo>
                  <a:cubicBezTo>
                    <a:pt x="59579" y="29"/>
                    <a:pt x="59505" y="1"/>
                    <a:pt x="594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7"/>
            <p:cNvSpPr/>
            <p:nvPr/>
          </p:nvSpPr>
          <p:spPr>
            <a:xfrm>
              <a:off x="2210525" y="2716075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0"/>
                  </a:moveTo>
                  <a:cubicBezTo>
                    <a:pt x="814" y="0"/>
                    <a:pt x="1" y="814"/>
                    <a:pt x="1" y="1812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48" y="3661"/>
                    <a:pt x="3661" y="2847"/>
                    <a:pt x="3661" y="1812"/>
                  </a:cubicBezTo>
                  <a:cubicBezTo>
                    <a:pt x="3661" y="814"/>
                    <a:pt x="2848" y="0"/>
                    <a:pt x="1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7"/>
            <p:cNvSpPr/>
            <p:nvPr/>
          </p:nvSpPr>
          <p:spPr>
            <a:xfrm>
              <a:off x="2203150" y="270867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7" y="629"/>
                  </a:moveTo>
                  <a:cubicBezTo>
                    <a:pt x="2958" y="629"/>
                    <a:pt x="3623" y="1295"/>
                    <a:pt x="3623" y="2108"/>
                  </a:cubicBezTo>
                  <a:cubicBezTo>
                    <a:pt x="3623" y="2958"/>
                    <a:pt x="2958" y="3624"/>
                    <a:pt x="2107" y="3624"/>
                  </a:cubicBezTo>
                  <a:cubicBezTo>
                    <a:pt x="1294" y="3624"/>
                    <a:pt x="592" y="2958"/>
                    <a:pt x="592" y="2108"/>
                  </a:cubicBezTo>
                  <a:cubicBezTo>
                    <a:pt x="592" y="1295"/>
                    <a:pt x="1294" y="629"/>
                    <a:pt x="2107" y="629"/>
                  </a:cubicBezTo>
                  <a:close/>
                  <a:moveTo>
                    <a:pt x="2107" y="1"/>
                  </a:moveTo>
                  <a:cubicBezTo>
                    <a:pt x="924" y="1"/>
                    <a:pt x="0" y="962"/>
                    <a:pt x="0" y="2108"/>
                  </a:cubicBezTo>
                  <a:cubicBezTo>
                    <a:pt x="0" y="3291"/>
                    <a:pt x="924" y="4252"/>
                    <a:pt x="2107" y="4252"/>
                  </a:cubicBezTo>
                  <a:cubicBezTo>
                    <a:pt x="3291" y="4252"/>
                    <a:pt x="4252" y="3291"/>
                    <a:pt x="4252" y="2108"/>
                  </a:cubicBezTo>
                  <a:cubicBezTo>
                    <a:pt x="4252" y="962"/>
                    <a:pt x="3291" y="1"/>
                    <a:pt x="2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7"/>
            <p:cNvSpPr/>
            <p:nvPr/>
          </p:nvSpPr>
          <p:spPr>
            <a:xfrm>
              <a:off x="2679125" y="2748425"/>
              <a:ext cx="91550" cy="91525"/>
            </a:xfrm>
            <a:custGeom>
              <a:avLst/>
              <a:gdLst/>
              <a:ahLst/>
              <a:cxnLst/>
              <a:rect l="l" t="t" r="r" b="b"/>
              <a:pathLst>
                <a:path w="3662" h="3661" extrusionOk="0">
                  <a:moveTo>
                    <a:pt x="1813" y="0"/>
                  </a:moveTo>
                  <a:cubicBezTo>
                    <a:pt x="814" y="0"/>
                    <a:pt x="1" y="814"/>
                    <a:pt x="1" y="1849"/>
                  </a:cubicBezTo>
                  <a:cubicBezTo>
                    <a:pt x="1" y="2847"/>
                    <a:pt x="814" y="3661"/>
                    <a:pt x="1813" y="3661"/>
                  </a:cubicBezTo>
                  <a:cubicBezTo>
                    <a:pt x="2848" y="3661"/>
                    <a:pt x="3661" y="2847"/>
                    <a:pt x="3661" y="1849"/>
                  </a:cubicBezTo>
                  <a:cubicBezTo>
                    <a:pt x="3661" y="814"/>
                    <a:pt x="2848" y="0"/>
                    <a:pt x="1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7"/>
            <p:cNvSpPr/>
            <p:nvPr/>
          </p:nvSpPr>
          <p:spPr>
            <a:xfrm>
              <a:off x="2671750" y="2741025"/>
              <a:ext cx="106300" cy="106325"/>
            </a:xfrm>
            <a:custGeom>
              <a:avLst/>
              <a:gdLst/>
              <a:ahLst/>
              <a:cxnLst/>
              <a:rect l="l" t="t" r="r" b="b"/>
              <a:pathLst>
                <a:path w="4252" h="4253" extrusionOk="0">
                  <a:moveTo>
                    <a:pt x="2108" y="629"/>
                  </a:moveTo>
                  <a:cubicBezTo>
                    <a:pt x="2958" y="629"/>
                    <a:pt x="3623" y="1295"/>
                    <a:pt x="3623" y="2145"/>
                  </a:cubicBezTo>
                  <a:cubicBezTo>
                    <a:pt x="3623" y="2958"/>
                    <a:pt x="2958" y="3661"/>
                    <a:pt x="2108" y="3661"/>
                  </a:cubicBezTo>
                  <a:cubicBezTo>
                    <a:pt x="1294" y="3661"/>
                    <a:pt x="592" y="2958"/>
                    <a:pt x="592" y="2145"/>
                  </a:cubicBezTo>
                  <a:cubicBezTo>
                    <a:pt x="592" y="1295"/>
                    <a:pt x="1294" y="629"/>
                    <a:pt x="2108" y="629"/>
                  </a:cubicBezTo>
                  <a:close/>
                  <a:moveTo>
                    <a:pt x="2108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08" y="4252"/>
                  </a:cubicBezTo>
                  <a:cubicBezTo>
                    <a:pt x="3291" y="4252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7"/>
            <p:cNvSpPr/>
            <p:nvPr/>
          </p:nvSpPr>
          <p:spPr>
            <a:xfrm>
              <a:off x="2998000" y="2989650"/>
              <a:ext cx="91525" cy="91525"/>
            </a:xfrm>
            <a:custGeom>
              <a:avLst/>
              <a:gdLst/>
              <a:ahLst/>
              <a:cxnLst/>
              <a:rect l="l" t="t" r="r" b="b"/>
              <a:pathLst>
                <a:path w="3661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1"/>
                    <a:pt x="814" y="3661"/>
                    <a:pt x="1812" y="3661"/>
                  </a:cubicBezTo>
                  <a:cubicBezTo>
                    <a:pt x="2848" y="3661"/>
                    <a:pt x="3661" y="2811"/>
                    <a:pt x="3661" y="1812"/>
                  </a:cubicBezTo>
                  <a:cubicBezTo>
                    <a:pt x="3661" y="814"/>
                    <a:pt x="2848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7"/>
            <p:cNvSpPr/>
            <p:nvPr/>
          </p:nvSpPr>
          <p:spPr>
            <a:xfrm>
              <a:off x="2990625" y="2982275"/>
              <a:ext cx="106300" cy="106300"/>
            </a:xfrm>
            <a:custGeom>
              <a:avLst/>
              <a:gdLst/>
              <a:ahLst/>
              <a:cxnLst/>
              <a:rect l="l" t="t" r="r" b="b"/>
              <a:pathLst>
                <a:path w="4252" h="4252" extrusionOk="0">
                  <a:moveTo>
                    <a:pt x="2107" y="592"/>
                  </a:moveTo>
                  <a:cubicBezTo>
                    <a:pt x="2958" y="592"/>
                    <a:pt x="3623" y="1294"/>
                    <a:pt x="3623" y="2107"/>
                  </a:cubicBezTo>
                  <a:cubicBezTo>
                    <a:pt x="3623" y="2958"/>
                    <a:pt x="2958" y="3623"/>
                    <a:pt x="2107" y="3623"/>
                  </a:cubicBezTo>
                  <a:cubicBezTo>
                    <a:pt x="1294" y="3623"/>
                    <a:pt x="592" y="2958"/>
                    <a:pt x="592" y="2107"/>
                  </a:cubicBezTo>
                  <a:cubicBezTo>
                    <a:pt x="592" y="1294"/>
                    <a:pt x="1294" y="592"/>
                    <a:pt x="2107" y="592"/>
                  </a:cubicBezTo>
                  <a:close/>
                  <a:moveTo>
                    <a:pt x="2107" y="0"/>
                  </a:moveTo>
                  <a:cubicBezTo>
                    <a:pt x="961" y="0"/>
                    <a:pt x="0" y="924"/>
                    <a:pt x="0" y="2107"/>
                  </a:cubicBezTo>
                  <a:cubicBezTo>
                    <a:pt x="0" y="3290"/>
                    <a:pt x="961" y="4252"/>
                    <a:pt x="2107" y="4252"/>
                  </a:cubicBezTo>
                  <a:cubicBezTo>
                    <a:pt x="3290" y="4252"/>
                    <a:pt x="4252" y="3290"/>
                    <a:pt x="4252" y="2107"/>
                  </a:cubicBezTo>
                  <a:cubicBezTo>
                    <a:pt x="4252" y="924"/>
                    <a:pt x="3290" y="0"/>
                    <a:pt x="2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7"/>
            <p:cNvSpPr/>
            <p:nvPr/>
          </p:nvSpPr>
          <p:spPr>
            <a:xfrm>
              <a:off x="3336300" y="2625500"/>
              <a:ext cx="91525" cy="90600"/>
            </a:xfrm>
            <a:custGeom>
              <a:avLst/>
              <a:gdLst/>
              <a:ahLst/>
              <a:cxnLst/>
              <a:rect l="l" t="t" r="r" b="b"/>
              <a:pathLst>
                <a:path w="3661" h="3624" extrusionOk="0">
                  <a:moveTo>
                    <a:pt x="1849" y="0"/>
                  </a:moveTo>
                  <a:cubicBezTo>
                    <a:pt x="813" y="0"/>
                    <a:pt x="0" y="814"/>
                    <a:pt x="0" y="1812"/>
                  </a:cubicBezTo>
                  <a:cubicBezTo>
                    <a:pt x="0" y="2810"/>
                    <a:pt x="813" y="3623"/>
                    <a:pt x="1849" y="3623"/>
                  </a:cubicBezTo>
                  <a:cubicBezTo>
                    <a:pt x="2847" y="3623"/>
                    <a:pt x="3660" y="2810"/>
                    <a:pt x="3660" y="1812"/>
                  </a:cubicBezTo>
                  <a:cubicBezTo>
                    <a:pt x="3660" y="814"/>
                    <a:pt x="2847" y="0"/>
                    <a:pt x="18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7"/>
            <p:cNvSpPr/>
            <p:nvPr/>
          </p:nvSpPr>
          <p:spPr>
            <a:xfrm>
              <a:off x="3328900" y="2617175"/>
              <a:ext cx="106300" cy="107250"/>
            </a:xfrm>
            <a:custGeom>
              <a:avLst/>
              <a:gdLst/>
              <a:ahLst/>
              <a:cxnLst/>
              <a:rect l="l" t="t" r="r" b="b"/>
              <a:pathLst>
                <a:path w="4252" h="4290" extrusionOk="0">
                  <a:moveTo>
                    <a:pt x="2145" y="629"/>
                  </a:moveTo>
                  <a:cubicBezTo>
                    <a:pt x="2958" y="629"/>
                    <a:pt x="3660" y="1295"/>
                    <a:pt x="3660" y="2145"/>
                  </a:cubicBezTo>
                  <a:cubicBezTo>
                    <a:pt x="3660" y="2995"/>
                    <a:pt x="2958" y="3661"/>
                    <a:pt x="2145" y="3661"/>
                  </a:cubicBezTo>
                  <a:cubicBezTo>
                    <a:pt x="1294" y="3661"/>
                    <a:pt x="629" y="2995"/>
                    <a:pt x="629" y="2145"/>
                  </a:cubicBezTo>
                  <a:cubicBezTo>
                    <a:pt x="629" y="1295"/>
                    <a:pt x="1294" y="629"/>
                    <a:pt x="2145" y="629"/>
                  </a:cubicBezTo>
                  <a:close/>
                  <a:moveTo>
                    <a:pt x="2145" y="1"/>
                  </a:moveTo>
                  <a:cubicBezTo>
                    <a:pt x="962" y="1"/>
                    <a:pt x="0" y="962"/>
                    <a:pt x="0" y="2145"/>
                  </a:cubicBezTo>
                  <a:cubicBezTo>
                    <a:pt x="0" y="3328"/>
                    <a:pt x="962" y="4289"/>
                    <a:pt x="2145" y="4289"/>
                  </a:cubicBezTo>
                  <a:cubicBezTo>
                    <a:pt x="3291" y="4289"/>
                    <a:pt x="4252" y="3328"/>
                    <a:pt x="4252" y="2145"/>
                  </a:cubicBezTo>
                  <a:cubicBezTo>
                    <a:pt x="4252" y="962"/>
                    <a:pt x="3291" y="1"/>
                    <a:pt x="21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1865775" y="3060825"/>
              <a:ext cx="90600" cy="91525"/>
            </a:xfrm>
            <a:custGeom>
              <a:avLst/>
              <a:gdLst/>
              <a:ahLst/>
              <a:cxnLst/>
              <a:rect l="l" t="t" r="r" b="b"/>
              <a:pathLst>
                <a:path w="3624" h="3661" extrusionOk="0">
                  <a:moveTo>
                    <a:pt x="1812" y="1"/>
                  </a:moveTo>
                  <a:cubicBezTo>
                    <a:pt x="814" y="1"/>
                    <a:pt x="1" y="814"/>
                    <a:pt x="1" y="1849"/>
                  </a:cubicBezTo>
                  <a:cubicBezTo>
                    <a:pt x="1" y="2847"/>
                    <a:pt x="814" y="3661"/>
                    <a:pt x="1812" y="3661"/>
                  </a:cubicBezTo>
                  <a:cubicBezTo>
                    <a:pt x="2811" y="3661"/>
                    <a:pt x="3624" y="2847"/>
                    <a:pt x="3624" y="1849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1857475" y="3053425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8"/>
                    <a:pt x="2995" y="3661"/>
                    <a:pt x="2144" y="3661"/>
                  </a:cubicBezTo>
                  <a:cubicBezTo>
                    <a:pt x="1294" y="3661"/>
                    <a:pt x="629" y="2958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2"/>
                    <a:pt x="2144" y="4252"/>
                  </a:cubicBezTo>
                  <a:cubicBezTo>
                    <a:pt x="3327" y="4252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2464700" y="2931425"/>
              <a:ext cx="90600" cy="90600"/>
            </a:xfrm>
            <a:custGeom>
              <a:avLst/>
              <a:gdLst/>
              <a:ahLst/>
              <a:cxnLst/>
              <a:rect l="l" t="t" r="r" b="b"/>
              <a:pathLst>
                <a:path w="3624" h="3624" extrusionOk="0">
                  <a:moveTo>
                    <a:pt x="1812" y="1"/>
                  </a:moveTo>
                  <a:cubicBezTo>
                    <a:pt x="814" y="1"/>
                    <a:pt x="1" y="814"/>
                    <a:pt x="1" y="1812"/>
                  </a:cubicBezTo>
                  <a:cubicBezTo>
                    <a:pt x="1" y="2810"/>
                    <a:pt x="814" y="3624"/>
                    <a:pt x="1812" y="3624"/>
                  </a:cubicBezTo>
                  <a:cubicBezTo>
                    <a:pt x="2811" y="3624"/>
                    <a:pt x="3624" y="2810"/>
                    <a:pt x="3624" y="1812"/>
                  </a:cubicBezTo>
                  <a:cubicBezTo>
                    <a:pt x="3624" y="814"/>
                    <a:pt x="2811" y="1"/>
                    <a:pt x="18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7"/>
            <p:cNvSpPr/>
            <p:nvPr/>
          </p:nvSpPr>
          <p:spPr>
            <a:xfrm>
              <a:off x="2456400" y="2923100"/>
              <a:ext cx="107225" cy="106325"/>
            </a:xfrm>
            <a:custGeom>
              <a:avLst/>
              <a:gdLst/>
              <a:ahLst/>
              <a:cxnLst/>
              <a:rect l="l" t="t" r="r" b="b"/>
              <a:pathLst>
                <a:path w="4289" h="4253" extrusionOk="0">
                  <a:moveTo>
                    <a:pt x="2144" y="629"/>
                  </a:moveTo>
                  <a:cubicBezTo>
                    <a:pt x="2995" y="629"/>
                    <a:pt x="3660" y="1295"/>
                    <a:pt x="3660" y="2145"/>
                  </a:cubicBezTo>
                  <a:cubicBezTo>
                    <a:pt x="3660" y="2959"/>
                    <a:pt x="2995" y="3661"/>
                    <a:pt x="2144" y="3661"/>
                  </a:cubicBezTo>
                  <a:cubicBezTo>
                    <a:pt x="1294" y="3661"/>
                    <a:pt x="629" y="2959"/>
                    <a:pt x="629" y="2145"/>
                  </a:cubicBezTo>
                  <a:cubicBezTo>
                    <a:pt x="629" y="1295"/>
                    <a:pt x="1294" y="629"/>
                    <a:pt x="2144" y="629"/>
                  </a:cubicBezTo>
                  <a:close/>
                  <a:moveTo>
                    <a:pt x="2144" y="1"/>
                  </a:moveTo>
                  <a:cubicBezTo>
                    <a:pt x="961" y="1"/>
                    <a:pt x="0" y="962"/>
                    <a:pt x="0" y="2145"/>
                  </a:cubicBezTo>
                  <a:cubicBezTo>
                    <a:pt x="0" y="3328"/>
                    <a:pt x="961" y="4253"/>
                    <a:pt x="2144" y="4253"/>
                  </a:cubicBezTo>
                  <a:cubicBezTo>
                    <a:pt x="3327" y="4253"/>
                    <a:pt x="4289" y="3328"/>
                    <a:pt x="4289" y="2145"/>
                  </a:cubicBezTo>
                  <a:cubicBezTo>
                    <a:pt x="4289" y="962"/>
                    <a:pt x="3327" y="1"/>
                    <a:pt x="2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7"/>
            <p:cNvSpPr/>
            <p:nvPr/>
          </p:nvSpPr>
          <p:spPr>
            <a:xfrm>
              <a:off x="3708775" y="1850234"/>
              <a:ext cx="52699" cy="1651675"/>
            </a:xfrm>
            <a:custGeom>
              <a:avLst/>
              <a:gdLst/>
              <a:ahLst/>
              <a:cxnLst/>
              <a:rect l="l" t="t" r="r" b="b"/>
              <a:pathLst>
                <a:path w="2108" h="66067" extrusionOk="0">
                  <a:moveTo>
                    <a:pt x="1035" y="0"/>
                  </a:moveTo>
                  <a:cubicBezTo>
                    <a:pt x="481" y="0"/>
                    <a:pt x="0" y="481"/>
                    <a:pt x="0" y="1072"/>
                  </a:cubicBezTo>
                  <a:lnTo>
                    <a:pt x="0" y="65032"/>
                  </a:lnTo>
                  <a:cubicBezTo>
                    <a:pt x="0" y="65586"/>
                    <a:pt x="481" y="66067"/>
                    <a:pt x="1035" y="66067"/>
                  </a:cubicBezTo>
                  <a:cubicBezTo>
                    <a:pt x="1627" y="66067"/>
                    <a:pt x="2108" y="65586"/>
                    <a:pt x="2108" y="65032"/>
                  </a:cubicBezTo>
                  <a:lnTo>
                    <a:pt x="2108" y="1072"/>
                  </a:lnTo>
                  <a:cubicBezTo>
                    <a:pt x="2108" y="481"/>
                    <a:pt x="1627" y="0"/>
                    <a:pt x="10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37"/>
            <p:cNvSpPr/>
            <p:nvPr/>
          </p:nvSpPr>
          <p:spPr>
            <a:xfrm>
              <a:off x="3700450" y="1836175"/>
              <a:ext cx="67500" cy="1666475"/>
            </a:xfrm>
            <a:custGeom>
              <a:avLst/>
              <a:gdLst/>
              <a:ahLst/>
              <a:cxnLst/>
              <a:rect l="l" t="t" r="r" b="b"/>
              <a:pathLst>
                <a:path w="2700" h="66659" extrusionOk="0">
                  <a:moveTo>
                    <a:pt x="1331" y="629"/>
                  </a:moveTo>
                  <a:cubicBezTo>
                    <a:pt x="1738" y="629"/>
                    <a:pt x="2071" y="962"/>
                    <a:pt x="2071" y="1368"/>
                  </a:cubicBezTo>
                  <a:lnTo>
                    <a:pt x="2071" y="65328"/>
                  </a:lnTo>
                  <a:cubicBezTo>
                    <a:pt x="2071" y="65734"/>
                    <a:pt x="1738" y="66067"/>
                    <a:pt x="1331" y="66067"/>
                  </a:cubicBezTo>
                  <a:cubicBezTo>
                    <a:pt x="925" y="66067"/>
                    <a:pt x="592" y="65734"/>
                    <a:pt x="592" y="65328"/>
                  </a:cubicBezTo>
                  <a:lnTo>
                    <a:pt x="592" y="1368"/>
                  </a:lnTo>
                  <a:cubicBezTo>
                    <a:pt x="592" y="962"/>
                    <a:pt x="925" y="629"/>
                    <a:pt x="1331" y="629"/>
                  </a:cubicBezTo>
                  <a:close/>
                  <a:moveTo>
                    <a:pt x="1331" y="0"/>
                  </a:moveTo>
                  <a:cubicBezTo>
                    <a:pt x="592" y="0"/>
                    <a:pt x="0" y="592"/>
                    <a:pt x="0" y="1368"/>
                  </a:cubicBezTo>
                  <a:lnTo>
                    <a:pt x="0" y="65328"/>
                  </a:lnTo>
                  <a:cubicBezTo>
                    <a:pt x="0" y="66067"/>
                    <a:pt x="592" y="66659"/>
                    <a:pt x="1331" y="66659"/>
                  </a:cubicBezTo>
                  <a:cubicBezTo>
                    <a:pt x="2108" y="66659"/>
                    <a:pt x="2699" y="66067"/>
                    <a:pt x="2699" y="65328"/>
                  </a:cubicBezTo>
                  <a:lnTo>
                    <a:pt x="2699" y="1368"/>
                  </a:lnTo>
                  <a:cubicBezTo>
                    <a:pt x="2699" y="592"/>
                    <a:pt x="2108" y="0"/>
                    <a:pt x="13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37"/>
            <p:cNvSpPr/>
            <p:nvPr/>
          </p:nvSpPr>
          <p:spPr>
            <a:xfrm>
              <a:off x="4015625" y="2157825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7"/>
            <p:cNvSpPr/>
            <p:nvPr/>
          </p:nvSpPr>
          <p:spPr>
            <a:xfrm>
              <a:off x="3805825" y="2157825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7"/>
            <p:cNvSpPr/>
            <p:nvPr/>
          </p:nvSpPr>
          <p:spPr>
            <a:xfrm>
              <a:off x="4256850" y="2234525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7"/>
            <p:cNvSpPr/>
            <p:nvPr/>
          </p:nvSpPr>
          <p:spPr>
            <a:xfrm>
              <a:off x="4112675" y="2234525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7"/>
            <p:cNvSpPr/>
            <p:nvPr/>
          </p:nvSpPr>
          <p:spPr>
            <a:xfrm>
              <a:off x="3805825" y="2234525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7"/>
            <p:cNvSpPr/>
            <p:nvPr/>
          </p:nvSpPr>
          <p:spPr>
            <a:xfrm>
              <a:off x="4047975" y="2312175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7"/>
            <p:cNvSpPr/>
            <p:nvPr/>
          </p:nvSpPr>
          <p:spPr>
            <a:xfrm>
              <a:off x="3805825" y="2312175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7"/>
            <p:cNvSpPr/>
            <p:nvPr/>
          </p:nvSpPr>
          <p:spPr>
            <a:xfrm>
              <a:off x="4196775" y="2389800"/>
              <a:ext cx="126650" cy="14825"/>
            </a:xfrm>
            <a:custGeom>
              <a:avLst/>
              <a:gdLst/>
              <a:ahLst/>
              <a:cxnLst/>
              <a:rect l="l" t="t" r="r" b="b"/>
              <a:pathLst>
                <a:path w="5066" h="593" extrusionOk="0">
                  <a:moveTo>
                    <a:pt x="296" y="1"/>
                  </a:moveTo>
                  <a:cubicBezTo>
                    <a:pt x="149" y="1"/>
                    <a:pt x="1" y="112"/>
                    <a:pt x="1" y="297"/>
                  </a:cubicBezTo>
                  <a:cubicBezTo>
                    <a:pt x="1" y="444"/>
                    <a:pt x="149" y="592"/>
                    <a:pt x="296" y="592"/>
                  </a:cubicBezTo>
                  <a:lnTo>
                    <a:pt x="4770" y="592"/>
                  </a:lnTo>
                  <a:cubicBezTo>
                    <a:pt x="4955" y="592"/>
                    <a:pt x="5066" y="444"/>
                    <a:pt x="5066" y="297"/>
                  </a:cubicBezTo>
                  <a:cubicBezTo>
                    <a:pt x="5066" y="112"/>
                    <a:pt x="4955" y="1"/>
                    <a:pt x="4770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7"/>
            <p:cNvSpPr/>
            <p:nvPr/>
          </p:nvSpPr>
          <p:spPr>
            <a:xfrm>
              <a:off x="3917650" y="2389800"/>
              <a:ext cx="247725" cy="14825"/>
            </a:xfrm>
            <a:custGeom>
              <a:avLst/>
              <a:gdLst/>
              <a:ahLst/>
              <a:cxnLst/>
              <a:rect l="l" t="t" r="r" b="b"/>
              <a:pathLst>
                <a:path w="9909" h="593" extrusionOk="0">
                  <a:moveTo>
                    <a:pt x="296" y="1"/>
                  </a:moveTo>
                  <a:cubicBezTo>
                    <a:pt x="148" y="1"/>
                    <a:pt x="1" y="112"/>
                    <a:pt x="1" y="297"/>
                  </a:cubicBezTo>
                  <a:cubicBezTo>
                    <a:pt x="1" y="444"/>
                    <a:pt x="148" y="592"/>
                    <a:pt x="296" y="592"/>
                  </a:cubicBezTo>
                  <a:lnTo>
                    <a:pt x="9613" y="592"/>
                  </a:lnTo>
                  <a:cubicBezTo>
                    <a:pt x="9798" y="592"/>
                    <a:pt x="9909" y="444"/>
                    <a:pt x="9909" y="297"/>
                  </a:cubicBezTo>
                  <a:cubicBezTo>
                    <a:pt x="9909" y="112"/>
                    <a:pt x="9798" y="1"/>
                    <a:pt x="961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7"/>
            <p:cNvSpPr/>
            <p:nvPr/>
          </p:nvSpPr>
          <p:spPr>
            <a:xfrm>
              <a:off x="3805825" y="2389800"/>
              <a:ext cx="75800" cy="14825"/>
            </a:xfrm>
            <a:custGeom>
              <a:avLst/>
              <a:gdLst/>
              <a:ahLst/>
              <a:cxnLst/>
              <a:rect l="l" t="t" r="r" b="b"/>
              <a:pathLst>
                <a:path w="3032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7"/>
                  </a:cubicBezTo>
                  <a:cubicBezTo>
                    <a:pt x="0" y="444"/>
                    <a:pt x="148" y="592"/>
                    <a:pt x="333" y="592"/>
                  </a:cubicBezTo>
                  <a:lnTo>
                    <a:pt x="2736" y="592"/>
                  </a:lnTo>
                  <a:cubicBezTo>
                    <a:pt x="2921" y="592"/>
                    <a:pt x="3032" y="444"/>
                    <a:pt x="3032" y="297"/>
                  </a:cubicBezTo>
                  <a:cubicBezTo>
                    <a:pt x="3032" y="112"/>
                    <a:pt x="2921" y="1"/>
                    <a:pt x="2736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7"/>
            <p:cNvSpPr/>
            <p:nvPr/>
          </p:nvSpPr>
          <p:spPr>
            <a:xfrm>
              <a:off x="4015625" y="2457275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7"/>
            <p:cNvSpPr/>
            <p:nvPr/>
          </p:nvSpPr>
          <p:spPr>
            <a:xfrm>
              <a:off x="3805825" y="2457275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7"/>
            <p:cNvSpPr/>
            <p:nvPr/>
          </p:nvSpPr>
          <p:spPr>
            <a:xfrm>
              <a:off x="4256850" y="2534000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7"/>
            <p:cNvSpPr/>
            <p:nvPr/>
          </p:nvSpPr>
          <p:spPr>
            <a:xfrm>
              <a:off x="4112675" y="2534000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7"/>
            <p:cNvSpPr/>
            <p:nvPr/>
          </p:nvSpPr>
          <p:spPr>
            <a:xfrm>
              <a:off x="3805825" y="2534000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7"/>
            <p:cNvSpPr/>
            <p:nvPr/>
          </p:nvSpPr>
          <p:spPr>
            <a:xfrm>
              <a:off x="4047975" y="2611625"/>
              <a:ext cx="275450" cy="15750"/>
            </a:xfrm>
            <a:custGeom>
              <a:avLst/>
              <a:gdLst/>
              <a:ahLst/>
              <a:cxnLst/>
              <a:rect l="l" t="t" r="r" b="b"/>
              <a:pathLst>
                <a:path w="11018" h="630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7"/>
            <p:cNvSpPr/>
            <p:nvPr/>
          </p:nvSpPr>
          <p:spPr>
            <a:xfrm>
              <a:off x="3805825" y="2611625"/>
              <a:ext cx="201500" cy="15750"/>
            </a:xfrm>
            <a:custGeom>
              <a:avLst/>
              <a:gdLst/>
              <a:ahLst/>
              <a:cxnLst/>
              <a:rect l="l" t="t" r="r" b="b"/>
              <a:pathLst>
                <a:path w="8060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7"/>
            <p:cNvSpPr/>
            <p:nvPr/>
          </p:nvSpPr>
          <p:spPr>
            <a:xfrm>
              <a:off x="4196775" y="2688350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7"/>
            <p:cNvSpPr/>
            <p:nvPr/>
          </p:nvSpPr>
          <p:spPr>
            <a:xfrm>
              <a:off x="3917650" y="2688350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7"/>
            <p:cNvSpPr/>
            <p:nvPr/>
          </p:nvSpPr>
          <p:spPr>
            <a:xfrm>
              <a:off x="3805825" y="2688350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7"/>
            <p:cNvSpPr/>
            <p:nvPr/>
          </p:nvSpPr>
          <p:spPr>
            <a:xfrm>
              <a:off x="4015625" y="2756750"/>
              <a:ext cx="307800" cy="14800"/>
            </a:xfrm>
            <a:custGeom>
              <a:avLst/>
              <a:gdLst/>
              <a:ahLst/>
              <a:cxnLst/>
              <a:rect l="l" t="t" r="r" b="b"/>
              <a:pathLst>
                <a:path w="12312" h="592" extrusionOk="0">
                  <a:moveTo>
                    <a:pt x="296" y="0"/>
                  </a:moveTo>
                  <a:cubicBezTo>
                    <a:pt x="111" y="0"/>
                    <a:pt x="0" y="111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1"/>
                    <a:pt x="12201" y="0"/>
                    <a:pt x="12016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7"/>
            <p:cNvSpPr/>
            <p:nvPr/>
          </p:nvSpPr>
          <p:spPr>
            <a:xfrm>
              <a:off x="3805825" y="2756750"/>
              <a:ext cx="118325" cy="14800"/>
            </a:xfrm>
            <a:custGeom>
              <a:avLst/>
              <a:gdLst/>
              <a:ahLst/>
              <a:cxnLst/>
              <a:rect l="l" t="t" r="r" b="b"/>
              <a:pathLst>
                <a:path w="4733" h="592" extrusionOk="0">
                  <a:moveTo>
                    <a:pt x="333" y="0"/>
                  </a:moveTo>
                  <a:cubicBezTo>
                    <a:pt x="148" y="0"/>
                    <a:pt x="0" y="111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1"/>
                    <a:pt x="4584" y="0"/>
                    <a:pt x="4400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7"/>
            <p:cNvSpPr/>
            <p:nvPr/>
          </p:nvSpPr>
          <p:spPr>
            <a:xfrm>
              <a:off x="4256850" y="2833450"/>
              <a:ext cx="66575" cy="15750"/>
            </a:xfrm>
            <a:custGeom>
              <a:avLst/>
              <a:gdLst/>
              <a:ahLst/>
              <a:cxnLst/>
              <a:rect l="l" t="t" r="r" b="b"/>
              <a:pathLst>
                <a:path w="2663" h="630" extrusionOk="0">
                  <a:moveTo>
                    <a:pt x="334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4"/>
                  </a:cubicBezTo>
                  <a:cubicBezTo>
                    <a:pt x="2663" y="149"/>
                    <a:pt x="2552" y="1"/>
                    <a:pt x="2367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7"/>
            <p:cNvSpPr/>
            <p:nvPr/>
          </p:nvSpPr>
          <p:spPr>
            <a:xfrm>
              <a:off x="4112675" y="2833450"/>
              <a:ext cx="118325" cy="15750"/>
            </a:xfrm>
            <a:custGeom>
              <a:avLst/>
              <a:gdLst/>
              <a:ahLst/>
              <a:cxnLst/>
              <a:rect l="l" t="t" r="r" b="b"/>
              <a:pathLst>
                <a:path w="4733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4"/>
                  </a:cubicBezTo>
                  <a:cubicBezTo>
                    <a:pt x="4733" y="149"/>
                    <a:pt x="4585" y="1"/>
                    <a:pt x="4400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7"/>
            <p:cNvSpPr/>
            <p:nvPr/>
          </p:nvSpPr>
          <p:spPr>
            <a:xfrm>
              <a:off x="3805825" y="2833450"/>
              <a:ext cx="253275" cy="15750"/>
            </a:xfrm>
            <a:custGeom>
              <a:avLst/>
              <a:gdLst/>
              <a:ahLst/>
              <a:cxnLst/>
              <a:rect l="l" t="t" r="r" b="b"/>
              <a:pathLst>
                <a:path w="10131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4"/>
                  </a:cubicBezTo>
                  <a:cubicBezTo>
                    <a:pt x="10130" y="149"/>
                    <a:pt x="9982" y="1"/>
                    <a:pt x="9797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7"/>
            <p:cNvSpPr/>
            <p:nvPr/>
          </p:nvSpPr>
          <p:spPr>
            <a:xfrm>
              <a:off x="4047975" y="2911100"/>
              <a:ext cx="275450" cy="15725"/>
            </a:xfrm>
            <a:custGeom>
              <a:avLst/>
              <a:gdLst/>
              <a:ahLst/>
              <a:cxnLst/>
              <a:rect l="l" t="t" r="r" b="b"/>
              <a:pathLst>
                <a:path w="11018" h="629" extrusionOk="0">
                  <a:moveTo>
                    <a:pt x="296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296" y="629"/>
                  </a:cubicBezTo>
                  <a:lnTo>
                    <a:pt x="10722" y="629"/>
                  </a:lnTo>
                  <a:cubicBezTo>
                    <a:pt x="10907" y="629"/>
                    <a:pt x="11018" y="481"/>
                    <a:pt x="11018" y="296"/>
                  </a:cubicBezTo>
                  <a:cubicBezTo>
                    <a:pt x="11018" y="148"/>
                    <a:pt x="10907" y="0"/>
                    <a:pt x="10722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7"/>
            <p:cNvSpPr/>
            <p:nvPr/>
          </p:nvSpPr>
          <p:spPr>
            <a:xfrm>
              <a:off x="3805825" y="2911100"/>
              <a:ext cx="201500" cy="15725"/>
            </a:xfrm>
            <a:custGeom>
              <a:avLst/>
              <a:gdLst/>
              <a:ahLst/>
              <a:cxnLst/>
              <a:rect l="l" t="t" r="r" b="b"/>
              <a:pathLst>
                <a:path w="8060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296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7764" y="629"/>
                  </a:lnTo>
                  <a:cubicBezTo>
                    <a:pt x="7949" y="629"/>
                    <a:pt x="8060" y="481"/>
                    <a:pt x="8060" y="296"/>
                  </a:cubicBezTo>
                  <a:cubicBezTo>
                    <a:pt x="8060" y="148"/>
                    <a:pt x="7949" y="0"/>
                    <a:pt x="7764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7"/>
            <p:cNvSpPr/>
            <p:nvPr/>
          </p:nvSpPr>
          <p:spPr>
            <a:xfrm>
              <a:off x="4196775" y="2987800"/>
              <a:ext cx="126650" cy="15750"/>
            </a:xfrm>
            <a:custGeom>
              <a:avLst/>
              <a:gdLst/>
              <a:ahLst/>
              <a:cxnLst/>
              <a:rect l="l" t="t" r="r" b="b"/>
              <a:pathLst>
                <a:path w="5066" h="630" extrusionOk="0">
                  <a:moveTo>
                    <a:pt x="296" y="1"/>
                  </a:moveTo>
                  <a:cubicBezTo>
                    <a:pt x="149" y="1"/>
                    <a:pt x="1" y="149"/>
                    <a:pt x="1" y="334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4"/>
                  </a:cubicBezTo>
                  <a:cubicBezTo>
                    <a:pt x="5066" y="149"/>
                    <a:pt x="4955" y="1"/>
                    <a:pt x="4770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7"/>
            <p:cNvSpPr/>
            <p:nvPr/>
          </p:nvSpPr>
          <p:spPr>
            <a:xfrm>
              <a:off x="3917650" y="2987800"/>
              <a:ext cx="247725" cy="15750"/>
            </a:xfrm>
            <a:custGeom>
              <a:avLst/>
              <a:gdLst/>
              <a:ahLst/>
              <a:cxnLst/>
              <a:rect l="l" t="t" r="r" b="b"/>
              <a:pathLst>
                <a:path w="9909" h="630" extrusionOk="0">
                  <a:moveTo>
                    <a:pt x="296" y="1"/>
                  </a:moveTo>
                  <a:cubicBezTo>
                    <a:pt x="148" y="1"/>
                    <a:pt x="1" y="149"/>
                    <a:pt x="1" y="334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4"/>
                  </a:cubicBezTo>
                  <a:cubicBezTo>
                    <a:pt x="9909" y="149"/>
                    <a:pt x="9798" y="1"/>
                    <a:pt x="9613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7"/>
            <p:cNvSpPr/>
            <p:nvPr/>
          </p:nvSpPr>
          <p:spPr>
            <a:xfrm>
              <a:off x="3805825" y="2987800"/>
              <a:ext cx="75800" cy="15750"/>
            </a:xfrm>
            <a:custGeom>
              <a:avLst/>
              <a:gdLst/>
              <a:ahLst/>
              <a:cxnLst/>
              <a:rect l="l" t="t" r="r" b="b"/>
              <a:pathLst>
                <a:path w="3032" h="630" extrusionOk="0">
                  <a:moveTo>
                    <a:pt x="333" y="1"/>
                  </a:moveTo>
                  <a:cubicBezTo>
                    <a:pt x="148" y="1"/>
                    <a:pt x="0" y="149"/>
                    <a:pt x="0" y="334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4"/>
                  </a:cubicBezTo>
                  <a:cubicBezTo>
                    <a:pt x="3032" y="149"/>
                    <a:pt x="2921" y="1"/>
                    <a:pt x="2736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7"/>
            <p:cNvSpPr/>
            <p:nvPr/>
          </p:nvSpPr>
          <p:spPr>
            <a:xfrm>
              <a:off x="4015625" y="3056200"/>
              <a:ext cx="307800" cy="14825"/>
            </a:xfrm>
            <a:custGeom>
              <a:avLst/>
              <a:gdLst/>
              <a:ahLst/>
              <a:cxnLst/>
              <a:rect l="l" t="t" r="r" b="b"/>
              <a:pathLst>
                <a:path w="12312" h="593" extrusionOk="0">
                  <a:moveTo>
                    <a:pt x="296" y="1"/>
                  </a:moveTo>
                  <a:cubicBezTo>
                    <a:pt x="111" y="1"/>
                    <a:pt x="0" y="112"/>
                    <a:pt x="0" y="296"/>
                  </a:cubicBezTo>
                  <a:cubicBezTo>
                    <a:pt x="0" y="481"/>
                    <a:pt x="111" y="592"/>
                    <a:pt x="296" y="592"/>
                  </a:cubicBezTo>
                  <a:lnTo>
                    <a:pt x="12016" y="592"/>
                  </a:lnTo>
                  <a:cubicBezTo>
                    <a:pt x="12201" y="592"/>
                    <a:pt x="12312" y="481"/>
                    <a:pt x="12312" y="296"/>
                  </a:cubicBezTo>
                  <a:cubicBezTo>
                    <a:pt x="12312" y="112"/>
                    <a:pt x="12201" y="1"/>
                    <a:pt x="12016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7"/>
            <p:cNvSpPr/>
            <p:nvPr/>
          </p:nvSpPr>
          <p:spPr>
            <a:xfrm>
              <a:off x="3805825" y="3056200"/>
              <a:ext cx="118325" cy="14825"/>
            </a:xfrm>
            <a:custGeom>
              <a:avLst/>
              <a:gdLst/>
              <a:ahLst/>
              <a:cxnLst/>
              <a:rect l="l" t="t" r="r" b="b"/>
              <a:pathLst>
                <a:path w="4733" h="593" extrusionOk="0">
                  <a:moveTo>
                    <a:pt x="333" y="1"/>
                  </a:moveTo>
                  <a:cubicBezTo>
                    <a:pt x="148" y="1"/>
                    <a:pt x="0" y="112"/>
                    <a:pt x="0" y="296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4400" y="592"/>
                  </a:lnTo>
                  <a:cubicBezTo>
                    <a:pt x="4584" y="592"/>
                    <a:pt x="4732" y="481"/>
                    <a:pt x="4732" y="296"/>
                  </a:cubicBezTo>
                  <a:cubicBezTo>
                    <a:pt x="4732" y="112"/>
                    <a:pt x="4584" y="1"/>
                    <a:pt x="4400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7"/>
            <p:cNvSpPr/>
            <p:nvPr/>
          </p:nvSpPr>
          <p:spPr>
            <a:xfrm>
              <a:off x="4256850" y="3132925"/>
              <a:ext cx="66575" cy="15725"/>
            </a:xfrm>
            <a:custGeom>
              <a:avLst/>
              <a:gdLst/>
              <a:ahLst/>
              <a:cxnLst/>
              <a:rect l="l" t="t" r="r" b="b"/>
              <a:pathLst>
                <a:path w="2663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2367" y="629"/>
                  </a:lnTo>
                  <a:cubicBezTo>
                    <a:pt x="2552" y="629"/>
                    <a:pt x="2663" y="481"/>
                    <a:pt x="2663" y="333"/>
                  </a:cubicBezTo>
                  <a:cubicBezTo>
                    <a:pt x="2663" y="148"/>
                    <a:pt x="2552" y="0"/>
                    <a:pt x="2367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7"/>
            <p:cNvSpPr/>
            <p:nvPr/>
          </p:nvSpPr>
          <p:spPr>
            <a:xfrm>
              <a:off x="4112675" y="3132925"/>
              <a:ext cx="118325" cy="15725"/>
            </a:xfrm>
            <a:custGeom>
              <a:avLst/>
              <a:gdLst/>
              <a:ahLst/>
              <a:cxnLst/>
              <a:rect l="l" t="t" r="r" b="b"/>
              <a:pathLst>
                <a:path w="4733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4400" y="629"/>
                  </a:lnTo>
                  <a:cubicBezTo>
                    <a:pt x="4585" y="629"/>
                    <a:pt x="4733" y="481"/>
                    <a:pt x="4733" y="333"/>
                  </a:cubicBezTo>
                  <a:cubicBezTo>
                    <a:pt x="4733" y="148"/>
                    <a:pt x="4585" y="0"/>
                    <a:pt x="4400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7"/>
            <p:cNvSpPr/>
            <p:nvPr/>
          </p:nvSpPr>
          <p:spPr>
            <a:xfrm>
              <a:off x="3805825" y="3132925"/>
              <a:ext cx="253275" cy="15725"/>
            </a:xfrm>
            <a:custGeom>
              <a:avLst/>
              <a:gdLst/>
              <a:ahLst/>
              <a:cxnLst/>
              <a:rect l="l" t="t" r="r" b="b"/>
              <a:pathLst>
                <a:path w="10131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9797" y="629"/>
                  </a:lnTo>
                  <a:cubicBezTo>
                    <a:pt x="9982" y="629"/>
                    <a:pt x="10130" y="481"/>
                    <a:pt x="10130" y="333"/>
                  </a:cubicBezTo>
                  <a:cubicBezTo>
                    <a:pt x="10130" y="148"/>
                    <a:pt x="9982" y="0"/>
                    <a:pt x="9797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7"/>
            <p:cNvSpPr/>
            <p:nvPr/>
          </p:nvSpPr>
          <p:spPr>
            <a:xfrm>
              <a:off x="4047975" y="3210550"/>
              <a:ext cx="275450" cy="14825"/>
            </a:xfrm>
            <a:custGeom>
              <a:avLst/>
              <a:gdLst/>
              <a:ahLst/>
              <a:cxnLst/>
              <a:rect l="l" t="t" r="r" b="b"/>
              <a:pathLst>
                <a:path w="11018" h="593" extrusionOk="0">
                  <a:moveTo>
                    <a:pt x="296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296" y="592"/>
                  </a:cubicBezTo>
                  <a:lnTo>
                    <a:pt x="10722" y="592"/>
                  </a:lnTo>
                  <a:cubicBezTo>
                    <a:pt x="10907" y="592"/>
                    <a:pt x="11018" y="481"/>
                    <a:pt x="11018" y="297"/>
                  </a:cubicBezTo>
                  <a:cubicBezTo>
                    <a:pt x="11018" y="149"/>
                    <a:pt x="10907" y="1"/>
                    <a:pt x="10722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7"/>
            <p:cNvSpPr/>
            <p:nvPr/>
          </p:nvSpPr>
          <p:spPr>
            <a:xfrm>
              <a:off x="3805825" y="3210550"/>
              <a:ext cx="201500" cy="14825"/>
            </a:xfrm>
            <a:custGeom>
              <a:avLst/>
              <a:gdLst/>
              <a:ahLst/>
              <a:cxnLst/>
              <a:rect l="l" t="t" r="r" b="b"/>
              <a:pathLst>
                <a:path w="8060" h="593" extrusionOk="0">
                  <a:moveTo>
                    <a:pt x="333" y="1"/>
                  </a:moveTo>
                  <a:cubicBezTo>
                    <a:pt x="148" y="1"/>
                    <a:pt x="0" y="149"/>
                    <a:pt x="0" y="297"/>
                  </a:cubicBezTo>
                  <a:cubicBezTo>
                    <a:pt x="0" y="481"/>
                    <a:pt x="148" y="592"/>
                    <a:pt x="333" y="592"/>
                  </a:cubicBezTo>
                  <a:lnTo>
                    <a:pt x="7764" y="592"/>
                  </a:lnTo>
                  <a:cubicBezTo>
                    <a:pt x="7949" y="592"/>
                    <a:pt x="8060" y="481"/>
                    <a:pt x="8060" y="297"/>
                  </a:cubicBezTo>
                  <a:cubicBezTo>
                    <a:pt x="8060" y="149"/>
                    <a:pt x="7949" y="1"/>
                    <a:pt x="7764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7"/>
            <p:cNvSpPr/>
            <p:nvPr/>
          </p:nvSpPr>
          <p:spPr>
            <a:xfrm>
              <a:off x="4196775" y="3287275"/>
              <a:ext cx="126650" cy="15725"/>
            </a:xfrm>
            <a:custGeom>
              <a:avLst/>
              <a:gdLst/>
              <a:ahLst/>
              <a:cxnLst/>
              <a:rect l="l" t="t" r="r" b="b"/>
              <a:pathLst>
                <a:path w="5066" h="629" extrusionOk="0">
                  <a:moveTo>
                    <a:pt x="296" y="0"/>
                  </a:moveTo>
                  <a:cubicBezTo>
                    <a:pt x="149" y="0"/>
                    <a:pt x="1" y="148"/>
                    <a:pt x="1" y="333"/>
                  </a:cubicBezTo>
                  <a:cubicBezTo>
                    <a:pt x="1" y="481"/>
                    <a:pt x="149" y="629"/>
                    <a:pt x="296" y="629"/>
                  </a:cubicBezTo>
                  <a:lnTo>
                    <a:pt x="4770" y="629"/>
                  </a:lnTo>
                  <a:cubicBezTo>
                    <a:pt x="4955" y="629"/>
                    <a:pt x="5066" y="481"/>
                    <a:pt x="5066" y="333"/>
                  </a:cubicBezTo>
                  <a:cubicBezTo>
                    <a:pt x="5066" y="148"/>
                    <a:pt x="4955" y="0"/>
                    <a:pt x="4770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7"/>
            <p:cNvSpPr/>
            <p:nvPr/>
          </p:nvSpPr>
          <p:spPr>
            <a:xfrm>
              <a:off x="3917650" y="3287275"/>
              <a:ext cx="247725" cy="15725"/>
            </a:xfrm>
            <a:custGeom>
              <a:avLst/>
              <a:gdLst/>
              <a:ahLst/>
              <a:cxnLst/>
              <a:rect l="l" t="t" r="r" b="b"/>
              <a:pathLst>
                <a:path w="9909" h="629" extrusionOk="0">
                  <a:moveTo>
                    <a:pt x="296" y="0"/>
                  </a:moveTo>
                  <a:cubicBezTo>
                    <a:pt x="148" y="0"/>
                    <a:pt x="1" y="148"/>
                    <a:pt x="1" y="333"/>
                  </a:cubicBezTo>
                  <a:cubicBezTo>
                    <a:pt x="1" y="481"/>
                    <a:pt x="148" y="629"/>
                    <a:pt x="296" y="629"/>
                  </a:cubicBezTo>
                  <a:lnTo>
                    <a:pt x="9613" y="629"/>
                  </a:lnTo>
                  <a:cubicBezTo>
                    <a:pt x="9798" y="629"/>
                    <a:pt x="9909" y="481"/>
                    <a:pt x="9909" y="333"/>
                  </a:cubicBezTo>
                  <a:cubicBezTo>
                    <a:pt x="9909" y="148"/>
                    <a:pt x="9798" y="0"/>
                    <a:pt x="9613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7"/>
            <p:cNvSpPr/>
            <p:nvPr/>
          </p:nvSpPr>
          <p:spPr>
            <a:xfrm>
              <a:off x="3805825" y="3287275"/>
              <a:ext cx="75800" cy="15725"/>
            </a:xfrm>
            <a:custGeom>
              <a:avLst/>
              <a:gdLst/>
              <a:ahLst/>
              <a:cxnLst/>
              <a:rect l="l" t="t" r="r" b="b"/>
              <a:pathLst>
                <a:path w="3032" h="629" extrusionOk="0">
                  <a:moveTo>
                    <a:pt x="333" y="0"/>
                  </a:moveTo>
                  <a:cubicBezTo>
                    <a:pt x="148" y="0"/>
                    <a:pt x="0" y="148"/>
                    <a:pt x="0" y="333"/>
                  </a:cubicBezTo>
                  <a:cubicBezTo>
                    <a:pt x="0" y="481"/>
                    <a:pt x="148" y="629"/>
                    <a:pt x="333" y="629"/>
                  </a:cubicBezTo>
                  <a:lnTo>
                    <a:pt x="2736" y="629"/>
                  </a:lnTo>
                  <a:cubicBezTo>
                    <a:pt x="2921" y="629"/>
                    <a:pt x="3032" y="481"/>
                    <a:pt x="3032" y="333"/>
                  </a:cubicBezTo>
                  <a:cubicBezTo>
                    <a:pt x="3032" y="148"/>
                    <a:pt x="2921" y="0"/>
                    <a:pt x="2736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7"/>
            <p:cNvSpPr/>
            <p:nvPr/>
          </p:nvSpPr>
          <p:spPr>
            <a:xfrm>
              <a:off x="1700350" y="3333475"/>
              <a:ext cx="69325" cy="154400"/>
            </a:xfrm>
            <a:custGeom>
              <a:avLst/>
              <a:gdLst/>
              <a:ahLst/>
              <a:cxnLst/>
              <a:rect l="l" t="t" r="r" b="b"/>
              <a:pathLst>
                <a:path w="2773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7"/>
            <p:cNvSpPr/>
            <p:nvPr/>
          </p:nvSpPr>
          <p:spPr>
            <a:xfrm>
              <a:off x="1838975" y="3401875"/>
              <a:ext cx="69350" cy="86000"/>
            </a:xfrm>
            <a:custGeom>
              <a:avLst/>
              <a:gdLst/>
              <a:ahLst/>
              <a:cxnLst/>
              <a:rect l="l" t="t" r="r" b="b"/>
              <a:pathLst>
                <a:path w="2774" h="3440" extrusionOk="0">
                  <a:moveTo>
                    <a:pt x="1" y="1"/>
                  </a:moveTo>
                  <a:lnTo>
                    <a:pt x="1" y="3439"/>
                  </a:lnTo>
                  <a:lnTo>
                    <a:pt x="2774" y="343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7"/>
            <p:cNvSpPr/>
            <p:nvPr/>
          </p:nvSpPr>
          <p:spPr>
            <a:xfrm>
              <a:off x="1977625" y="3441625"/>
              <a:ext cx="69350" cy="46250"/>
            </a:xfrm>
            <a:custGeom>
              <a:avLst/>
              <a:gdLst/>
              <a:ahLst/>
              <a:cxnLst/>
              <a:rect l="l" t="t" r="r" b="b"/>
              <a:pathLst>
                <a:path w="2774" h="1850" extrusionOk="0">
                  <a:moveTo>
                    <a:pt x="0" y="0"/>
                  </a:moveTo>
                  <a:lnTo>
                    <a:pt x="0" y="1849"/>
                  </a:lnTo>
                  <a:lnTo>
                    <a:pt x="2773" y="1849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7"/>
            <p:cNvSpPr/>
            <p:nvPr/>
          </p:nvSpPr>
          <p:spPr>
            <a:xfrm>
              <a:off x="2116250" y="3378775"/>
              <a:ext cx="69350" cy="109100"/>
            </a:xfrm>
            <a:custGeom>
              <a:avLst/>
              <a:gdLst/>
              <a:ahLst/>
              <a:cxnLst/>
              <a:rect l="l" t="t" r="r" b="b"/>
              <a:pathLst>
                <a:path w="2774" h="4364" extrusionOk="0">
                  <a:moveTo>
                    <a:pt x="1" y="0"/>
                  </a:moveTo>
                  <a:lnTo>
                    <a:pt x="1" y="4363"/>
                  </a:lnTo>
                  <a:lnTo>
                    <a:pt x="2774" y="4363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7"/>
            <p:cNvSpPr/>
            <p:nvPr/>
          </p:nvSpPr>
          <p:spPr>
            <a:xfrm>
              <a:off x="2254900" y="3418525"/>
              <a:ext cx="69350" cy="69350"/>
            </a:xfrm>
            <a:custGeom>
              <a:avLst/>
              <a:gdLst/>
              <a:ahLst/>
              <a:cxnLst/>
              <a:rect l="l" t="t" r="r" b="b"/>
              <a:pathLst>
                <a:path w="2774" h="2774" extrusionOk="0">
                  <a:moveTo>
                    <a:pt x="0" y="0"/>
                  </a:moveTo>
                  <a:lnTo>
                    <a:pt x="0" y="2773"/>
                  </a:lnTo>
                  <a:lnTo>
                    <a:pt x="2773" y="2773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7"/>
            <p:cNvSpPr/>
            <p:nvPr/>
          </p:nvSpPr>
          <p:spPr>
            <a:xfrm>
              <a:off x="2393550" y="3373225"/>
              <a:ext cx="69325" cy="114650"/>
            </a:xfrm>
            <a:custGeom>
              <a:avLst/>
              <a:gdLst/>
              <a:ahLst/>
              <a:cxnLst/>
              <a:rect l="l" t="t" r="r" b="b"/>
              <a:pathLst>
                <a:path w="2773" h="4586" extrusionOk="0">
                  <a:moveTo>
                    <a:pt x="0" y="1"/>
                  </a:moveTo>
                  <a:lnTo>
                    <a:pt x="0" y="4585"/>
                  </a:lnTo>
                  <a:lnTo>
                    <a:pt x="2773" y="458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7"/>
            <p:cNvSpPr/>
            <p:nvPr/>
          </p:nvSpPr>
          <p:spPr>
            <a:xfrm>
              <a:off x="2532175" y="3468425"/>
              <a:ext cx="69350" cy="19450"/>
            </a:xfrm>
            <a:custGeom>
              <a:avLst/>
              <a:gdLst/>
              <a:ahLst/>
              <a:cxnLst/>
              <a:rect l="l" t="t" r="r" b="b"/>
              <a:pathLst>
                <a:path w="2774" h="778" extrusionOk="0">
                  <a:moveTo>
                    <a:pt x="1" y="1"/>
                  </a:moveTo>
                  <a:lnTo>
                    <a:pt x="1" y="777"/>
                  </a:lnTo>
                  <a:lnTo>
                    <a:pt x="2773" y="777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7"/>
            <p:cNvSpPr/>
            <p:nvPr/>
          </p:nvSpPr>
          <p:spPr>
            <a:xfrm>
              <a:off x="267082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0" y="1"/>
                  </a:moveTo>
                  <a:lnTo>
                    <a:pt x="0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7"/>
            <p:cNvSpPr/>
            <p:nvPr/>
          </p:nvSpPr>
          <p:spPr>
            <a:xfrm>
              <a:off x="2809450" y="3431450"/>
              <a:ext cx="69350" cy="56425"/>
            </a:xfrm>
            <a:custGeom>
              <a:avLst/>
              <a:gdLst/>
              <a:ahLst/>
              <a:cxnLst/>
              <a:rect l="l" t="t" r="r" b="b"/>
              <a:pathLst>
                <a:path w="2774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774" y="2256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7"/>
            <p:cNvSpPr/>
            <p:nvPr/>
          </p:nvSpPr>
          <p:spPr>
            <a:xfrm>
              <a:off x="2948100" y="3465650"/>
              <a:ext cx="69350" cy="22225"/>
            </a:xfrm>
            <a:custGeom>
              <a:avLst/>
              <a:gdLst/>
              <a:ahLst/>
              <a:cxnLst/>
              <a:rect l="l" t="t" r="r" b="b"/>
              <a:pathLst>
                <a:path w="2774" h="889" extrusionOk="0">
                  <a:moveTo>
                    <a:pt x="0" y="1"/>
                  </a:moveTo>
                  <a:lnTo>
                    <a:pt x="0" y="888"/>
                  </a:lnTo>
                  <a:lnTo>
                    <a:pt x="2773" y="88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7"/>
            <p:cNvSpPr/>
            <p:nvPr/>
          </p:nvSpPr>
          <p:spPr>
            <a:xfrm>
              <a:off x="3086750" y="3437000"/>
              <a:ext cx="69325" cy="50875"/>
            </a:xfrm>
            <a:custGeom>
              <a:avLst/>
              <a:gdLst/>
              <a:ahLst/>
              <a:cxnLst/>
              <a:rect l="l" t="t" r="r" b="b"/>
              <a:pathLst>
                <a:path w="2773" h="2035" extrusionOk="0">
                  <a:moveTo>
                    <a:pt x="0" y="1"/>
                  </a:moveTo>
                  <a:lnTo>
                    <a:pt x="0" y="2034"/>
                  </a:lnTo>
                  <a:lnTo>
                    <a:pt x="2773" y="203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7"/>
            <p:cNvSpPr/>
            <p:nvPr/>
          </p:nvSpPr>
          <p:spPr>
            <a:xfrm>
              <a:off x="3225375" y="3333475"/>
              <a:ext cx="69350" cy="154400"/>
            </a:xfrm>
            <a:custGeom>
              <a:avLst/>
              <a:gdLst/>
              <a:ahLst/>
              <a:cxnLst/>
              <a:rect l="l" t="t" r="r" b="b"/>
              <a:pathLst>
                <a:path w="2774" h="6176" extrusionOk="0">
                  <a:moveTo>
                    <a:pt x="1" y="1"/>
                  </a:moveTo>
                  <a:lnTo>
                    <a:pt x="1" y="6175"/>
                  </a:lnTo>
                  <a:lnTo>
                    <a:pt x="2773" y="6175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7"/>
            <p:cNvSpPr/>
            <p:nvPr/>
          </p:nvSpPr>
          <p:spPr>
            <a:xfrm>
              <a:off x="3364025" y="3364900"/>
              <a:ext cx="69325" cy="122975"/>
            </a:xfrm>
            <a:custGeom>
              <a:avLst/>
              <a:gdLst/>
              <a:ahLst/>
              <a:cxnLst/>
              <a:rect l="l" t="t" r="r" b="b"/>
              <a:pathLst>
                <a:path w="2773" h="4919" extrusionOk="0">
                  <a:moveTo>
                    <a:pt x="0" y="1"/>
                  </a:moveTo>
                  <a:lnTo>
                    <a:pt x="0" y="4918"/>
                  </a:lnTo>
                  <a:lnTo>
                    <a:pt x="2773" y="4918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7"/>
            <p:cNvSpPr/>
            <p:nvPr/>
          </p:nvSpPr>
          <p:spPr>
            <a:xfrm>
              <a:off x="3502650" y="3386175"/>
              <a:ext cx="69350" cy="101700"/>
            </a:xfrm>
            <a:custGeom>
              <a:avLst/>
              <a:gdLst/>
              <a:ahLst/>
              <a:cxnLst/>
              <a:rect l="l" t="t" r="r" b="b"/>
              <a:pathLst>
                <a:path w="2774" h="4068" extrusionOk="0">
                  <a:moveTo>
                    <a:pt x="1" y="0"/>
                  </a:moveTo>
                  <a:lnTo>
                    <a:pt x="1" y="4067"/>
                  </a:lnTo>
                  <a:lnTo>
                    <a:pt x="2774" y="4067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7"/>
            <p:cNvSpPr/>
            <p:nvPr/>
          </p:nvSpPr>
          <p:spPr>
            <a:xfrm>
              <a:off x="3855725" y="1244650"/>
              <a:ext cx="170100" cy="822625"/>
            </a:xfrm>
            <a:custGeom>
              <a:avLst/>
              <a:gdLst/>
              <a:ahLst/>
              <a:cxnLst/>
              <a:rect l="l" t="t" r="r" b="b"/>
              <a:pathLst>
                <a:path w="6804" h="32905" extrusionOk="0">
                  <a:moveTo>
                    <a:pt x="296" y="0"/>
                  </a:moveTo>
                  <a:cubicBezTo>
                    <a:pt x="222" y="0"/>
                    <a:pt x="148" y="37"/>
                    <a:pt x="111" y="74"/>
                  </a:cubicBezTo>
                  <a:cubicBezTo>
                    <a:pt x="38" y="148"/>
                    <a:pt x="1" y="222"/>
                    <a:pt x="1" y="296"/>
                  </a:cubicBezTo>
                  <a:lnTo>
                    <a:pt x="1" y="32571"/>
                  </a:lnTo>
                  <a:cubicBezTo>
                    <a:pt x="1" y="32756"/>
                    <a:pt x="148" y="32904"/>
                    <a:pt x="296" y="32904"/>
                  </a:cubicBezTo>
                  <a:cubicBezTo>
                    <a:pt x="481" y="32904"/>
                    <a:pt x="629" y="32756"/>
                    <a:pt x="629" y="32571"/>
                  </a:cubicBezTo>
                  <a:lnTo>
                    <a:pt x="629" y="629"/>
                  </a:lnTo>
                  <a:lnTo>
                    <a:pt x="6507" y="629"/>
                  </a:lnTo>
                  <a:cubicBezTo>
                    <a:pt x="6655" y="629"/>
                    <a:pt x="6803" y="481"/>
                    <a:pt x="6803" y="296"/>
                  </a:cubicBezTo>
                  <a:cubicBezTo>
                    <a:pt x="6803" y="148"/>
                    <a:pt x="6655" y="0"/>
                    <a:pt x="6507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7"/>
            <p:cNvSpPr/>
            <p:nvPr/>
          </p:nvSpPr>
          <p:spPr>
            <a:xfrm>
              <a:off x="4130225" y="1239100"/>
              <a:ext cx="302275" cy="14800"/>
            </a:xfrm>
            <a:custGeom>
              <a:avLst/>
              <a:gdLst/>
              <a:ahLst/>
              <a:cxnLst/>
              <a:rect l="l" t="t" r="r" b="b"/>
              <a:pathLst>
                <a:path w="12091" h="592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592"/>
                    <a:pt x="334" y="592"/>
                  </a:cubicBezTo>
                  <a:lnTo>
                    <a:pt x="11757" y="592"/>
                  </a:lnTo>
                  <a:cubicBezTo>
                    <a:pt x="11942" y="592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7"/>
            <p:cNvSpPr/>
            <p:nvPr/>
          </p:nvSpPr>
          <p:spPr>
            <a:xfrm>
              <a:off x="4130225" y="13306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7"/>
            <p:cNvSpPr/>
            <p:nvPr/>
          </p:nvSpPr>
          <p:spPr>
            <a:xfrm>
              <a:off x="4130225" y="1422100"/>
              <a:ext cx="302275" cy="15725"/>
            </a:xfrm>
            <a:custGeom>
              <a:avLst/>
              <a:gdLst/>
              <a:ahLst/>
              <a:cxnLst/>
              <a:rect l="l" t="t" r="r" b="b"/>
              <a:pathLst>
                <a:path w="12091" h="629" extrusionOk="0">
                  <a:moveTo>
                    <a:pt x="334" y="0"/>
                  </a:moveTo>
                  <a:cubicBezTo>
                    <a:pt x="149" y="0"/>
                    <a:pt x="1" y="148"/>
                    <a:pt x="1" y="296"/>
                  </a:cubicBezTo>
                  <a:cubicBezTo>
                    <a:pt x="1" y="481"/>
                    <a:pt x="149" y="629"/>
                    <a:pt x="334" y="629"/>
                  </a:cubicBezTo>
                  <a:lnTo>
                    <a:pt x="11757" y="629"/>
                  </a:lnTo>
                  <a:cubicBezTo>
                    <a:pt x="11942" y="629"/>
                    <a:pt x="12090" y="481"/>
                    <a:pt x="12090" y="296"/>
                  </a:cubicBezTo>
                  <a:cubicBezTo>
                    <a:pt x="12090" y="148"/>
                    <a:pt x="11942" y="0"/>
                    <a:pt x="11757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7"/>
            <p:cNvSpPr/>
            <p:nvPr/>
          </p:nvSpPr>
          <p:spPr>
            <a:xfrm>
              <a:off x="1709575" y="454520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7"/>
            <p:cNvSpPr/>
            <p:nvPr/>
          </p:nvSpPr>
          <p:spPr>
            <a:xfrm>
              <a:off x="1709575" y="4631150"/>
              <a:ext cx="317975" cy="15750"/>
            </a:xfrm>
            <a:custGeom>
              <a:avLst/>
              <a:gdLst/>
              <a:ahLst/>
              <a:cxnLst/>
              <a:rect l="l" t="t" r="r" b="b"/>
              <a:pathLst>
                <a:path w="12719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297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7"/>
                  </a:cubicBezTo>
                  <a:cubicBezTo>
                    <a:pt x="12719" y="149"/>
                    <a:pt x="12608" y="1"/>
                    <a:pt x="12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7"/>
            <p:cNvSpPr/>
            <p:nvPr/>
          </p:nvSpPr>
          <p:spPr>
            <a:xfrm>
              <a:off x="1709575" y="4717125"/>
              <a:ext cx="317975" cy="15725"/>
            </a:xfrm>
            <a:custGeom>
              <a:avLst/>
              <a:gdLst/>
              <a:ahLst/>
              <a:cxnLst/>
              <a:rect l="l" t="t" r="r" b="b"/>
              <a:pathLst>
                <a:path w="12719" h="629" extrusionOk="0">
                  <a:moveTo>
                    <a:pt x="297" y="0"/>
                  </a:moveTo>
                  <a:cubicBezTo>
                    <a:pt x="112" y="0"/>
                    <a:pt x="1" y="148"/>
                    <a:pt x="1" y="296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12423" y="629"/>
                  </a:lnTo>
                  <a:cubicBezTo>
                    <a:pt x="12608" y="629"/>
                    <a:pt x="12719" y="481"/>
                    <a:pt x="12719" y="296"/>
                  </a:cubicBezTo>
                  <a:cubicBezTo>
                    <a:pt x="12719" y="148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7"/>
            <p:cNvSpPr/>
            <p:nvPr/>
          </p:nvSpPr>
          <p:spPr>
            <a:xfrm>
              <a:off x="1709575" y="4803075"/>
              <a:ext cx="317975" cy="14800"/>
            </a:xfrm>
            <a:custGeom>
              <a:avLst/>
              <a:gdLst/>
              <a:ahLst/>
              <a:cxnLst/>
              <a:rect l="l" t="t" r="r" b="b"/>
              <a:pathLst>
                <a:path w="12719" h="592" extrusionOk="0">
                  <a:moveTo>
                    <a:pt x="297" y="0"/>
                  </a:moveTo>
                  <a:cubicBezTo>
                    <a:pt x="112" y="0"/>
                    <a:pt x="1" y="111"/>
                    <a:pt x="1" y="296"/>
                  </a:cubicBezTo>
                  <a:cubicBezTo>
                    <a:pt x="1" y="481"/>
                    <a:pt x="112" y="592"/>
                    <a:pt x="297" y="592"/>
                  </a:cubicBezTo>
                  <a:lnTo>
                    <a:pt x="12423" y="592"/>
                  </a:lnTo>
                  <a:cubicBezTo>
                    <a:pt x="12608" y="592"/>
                    <a:pt x="12719" y="481"/>
                    <a:pt x="12719" y="296"/>
                  </a:cubicBezTo>
                  <a:cubicBezTo>
                    <a:pt x="12719" y="111"/>
                    <a:pt x="12608" y="0"/>
                    <a:pt x="12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7"/>
            <p:cNvSpPr/>
            <p:nvPr/>
          </p:nvSpPr>
          <p:spPr>
            <a:xfrm>
              <a:off x="2163400" y="3753100"/>
              <a:ext cx="949250" cy="949250"/>
            </a:xfrm>
            <a:custGeom>
              <a:avLst/>
              <a:gdLst/>
              <a:ahLst/>
              <a:cxnLst/>
              <a:rect l="l" t="t" r="r" b="b"/>
              <a:pathLst>
                <a:path w="37970" h="37970" extrusionOk="0">
                  <a:moveTo>
                    <a:pt x="19003" y="1"/>
                  </a:moveTo>
                  <a:cubicBezTo>
                    <a:pt x="8504" y="1"/>
                    <a:pt x="0" y="8504"/>
                    <a:pt x="0" y="19004"/>
                  </a:cubicBezTo>
                  <a:cubicBezTo>
                    <a:pt x="0" y="29466"/>
                    <a:pt x="8504" y="37970"/>
                    <a:pt x="19003" y="37970"/>
                  </a:cubicBezTo>
                  <a:cubicBezTo>
                    <a:pt x="29466" y="37970"/>
                    <a:pt x="37969" y="29466"/>
                    <a:pt x="37969" y="19004"/>
                  </a:cubicBezTo>
                  <a:cubicBezTo>
                    <a:pt x="37969" y="8504"/>
                    <a:pt x="29466" y="1"/>
                    <a:pt x="190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7"/>
            <p:cNvSpPr/>
            <p:nvPr/>
          </p:nvSpPr>
          <p:spPr>
            <a:xfrm>
              <a:off x="2155075" y="3744775"/>
              <a:ext cx="965875" cy="965900"/>
            </a:xfrm>
            <a:custGeom>
              <a:avLst/>
              <a:gdLst/>
              <a:ahLst/>
              <a:cxnLst/>
              <a:rect l="l" t="t" r="r" b="b"/>
              <a:pathLst>
                <a:path w="38635" h="38636" extrusionOk="0">
                  <a:moveTo>
                    <a:pt x="19336" y="629"/>
                  </a:moveTo>
                  <a:cubicBezTo>
                    <a:pt x="24475" y="629"/>
                    <a:pt x="29133" y="2737"/>
                    <a:pt x="32535" y="6101"/>
                  </a:cubicBezTo>
                  <a:cubicBezTo>
                    <a:pt x="35899" y="9502"/>
                    <a:pt x="38006" y="14161"/>
                    <a:pt x="38006" y="19337"/>
                  </a:cubicBezTo>
                  <a:cubicBezTo>
                    <a:pt x="38006" y="24476"/>
                    <a:pt x="35899" y="29171"/>
                    <a:pt x="32535" y="32535"/>
                  </a:cubicBezTo>
                  <a:cubicBezTo>
                    <a:pt x="29133" y="35936"/>
                    <a:pt x="24475" y="38007"/>
                    <a:pt x="19336" y="38007"/>
                  </a:cubicBezTo>
                  <a:cubicBezTo>
                    <a:pt x="14160" y="38007"/>
                    <a:pt x="9502" y="35936"/>
                    <a:pt x="6101" y="32535"/>
                  </a:cubicBezTo>
                  <a:cubicBezTo>
                    <a:pt x="2736" y="29171"/>
                    <a:pt x="629" y="24476"/>
                    <a:pt x="629" y="19337"/>
                  </a:cubicBezTo>
                  <a:cubicBezTo>
                    <a:pt x="629" y="14161"/>
                    <a:pt x="2736" y="9502"/>
                    <a:pt x="6101" y="6101"/>
                  </a:cubicBezTo>
                  <a:cubicBezTo>
                    <a:pt x="9502" y="2737"/>
                    <a:pt x="14160" y="629"/>
                    <a:pt x="19336" y="629"/>
                  </a:cubicBezTo>
                  <a:close/>
                  <a:moveTo>
                    <a:pt x="19336" y="1"/>
                  </a:moveTo>
                  <a:cubicBezTo>
                    <a:pt x="8652" y="1"/>
                    <a:pt x="1" y="8652"/>
                    <a:pt x="1" y="19337"/>
                  </a:cubicBezTo>
                  <a:cubicBezTo>
                    <a:pt x="1" y="29984"/>
                    <a:pt x="8652" y="38635"/>
                    <a:pt x="19336" y="38635"/>
                  </a:cubicBezTo>
                  <a:cubicBezTo>
                    <a:pt x="29984" y="38635"/>
                    <a:pt x="38635" y="29984"/>
                    <a:pt x="38635" y="19337"/>
                  </a:cubicBezTo>
                  <a:cubicBezTo>
                    <a:pt x="38635" y="8652"/>
                    <a:pt x="29984" y="1"/>
                    <a:pt x="19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7"/>
            <p:cNvSpPr/>
            <p:nvPr/>
          </p:nvSpPr>
          <p:spPr>
            <a:xfrm>
              <a:off x="2283550" y="3873250"/>
              <a:ext cx="708950" cy="708950"/>
            </a:xfrm>
            <a:custGeom>
              <a:avLst/>
              <a:gdLst/>
              <a:ahLst/>
              <a:cxnLst/>
              <a:rect l="l" t="t" r="r" b="b"/>
              <a:pathLst>
                <a:path w="28358" h="28358" extrusionOk="0">
                  <a:moveTo>
                    <a:pt x="14197" y="1"/>
                  </a:moveTo>
                  <a:cubicBezTo>
                    <a:pt x="6360" y="1"/>
                    <a:pt x="1" y="6360"/>
                    <a:pt x="1" y="14198"/>
                  </a:cubicBezTo>
                  <a:cubicBezTo>
                    <a:pt x="1" y="22035"/>
                    <a:pt x="6360" y="28357"/>
                    <a:pt x="14197" y="28357"/>
                  </a:cubicBezTo>
                  <a:cubicBezTo>
                    <a:pt x="22035" y="28357"/>
                    <a:pt x="28357" y="22035"/>
                    <a:pt x="28357" y="14198"/>
                  </a:cubicBezTo>
                  <a:cubicBezTo>
                    <a:pt x="28357" y="6360"/>
                    <a:pt x="22035" y="1"/>
                    <a:pt x="141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7"/>
            <p:cNvSpPr/>
            <p:nvPr/>
          </p:nvSpPr>
          <p:spPr>
            <a:xfrm>
              <a:off x="2275225" y="3864950"/>
              <a:ext cx="725575" cy="725575"/>
            </a:xfrm>
            <a:custGeom>
              <a:avLst/>
              <a:gdLst/>
              <a:ahLst/>
              <a:cxnLst/>
              <a:rect l="l" t="t" r="r" b="b"/>
              <a:pathLst>
                <a:path w="29023" h="29023" extrusionOk="0">
                  <a:moveTo>
                    <a:pt x="14530" y="629"/>
                  </a:moveTo>
                  <a:cubicBezTo>
                    <a:pt x="18338" y="629"/>
                    <a:pt x="21813" y="2181"/>
                    <a:pt x="24327" y="4695"/>
                  </a:cubicBezTo>
                  <a:cubicBezTo>
                    <a:pt x="26841" y="7209"/>
                    <a:pt x="28394" y="10685"/>
                    <a:pt x="28394" y="14530"/>
                  </a:cubicBezTo>
                  <a:cubicBezTo>
                    <a:pt x="28394" y="18338"/>
                    <a:pt x="26841" y="21813"/>
                    <a:pt x="24327" y="24327"/>
                  </a:cubicBezTo>
                  <a:cubicBezTo>
                    <a:pt x="21813" y="26841"/>
                    <a:pt x="18338" y="28394"/>
                    <a:pt x="14530" y="28394"/>
                  </a:cubicBezTo>
                  <a:cubicBezTo>
                    <a:pt x="10685" y="28394"/>
                    <a:pt x="7210" y="26841"/>
                    <a:pt x="4696" y="24327"/>
                  </a:cubicBezTo>
                  <a:cubicBezTo>
                    <a:pt x="2182" y="21813"/>
                    <a:pt x="629" y="18338"/>
                    <a:pt x="629" y="14530"/>
                  </a:cubicBezTo>
                  <a:cubicBezTo>
                    <a:pt x="629" y="10685"/>
                    <a:pt x="2182" y="7209"/>
                    <a:pt x="4696" y="4695"/>
                  </a:cubicBezTo>
                  <a:cubicBezTo>
                    <a:pt x="7210" y="2181"/>
                    <a:pt x="10685" y="629"/>
                    <a:pt x="14530" y="629"/>
                  </a:cubicBezTo>
                  <a:close/>
                  <a:moveTo>
                    <a:pt x="14530" y="0"/>
                  </a:moveTo>
                  <a:cubicBezTo>
                    <a:pt x="6508" y="0"/>
                    <a:pt x="1" y="6507"/>
                    <a:pt x="1" y="14530"/>
                  </a:cubicBezTo>
                  <a:cubicBezTo>
                    <a:pt x="1" y="22515"/>
                    <a:pt x="6508" y="29022"/>
                    <a:pt x="14530" y="29022"/>
                  </a:cubicBezTo>
                  <a:cubicBezTo>
                    <a:pt x="22516" y="29022"/>
                    <a:pt x="29023" y="22515"/>
                    <a:pt x="29023" y="14530"/>
                  </a:cubicBezTo>
                  <a:cubicBezTo>
                    <a:pt x="29023" y="6507"/>
                    <a:pt x="22516" y="0"/>
                    <a:pt x="14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7"/>
            <p:cNvSpPr/>
            <p:nvPr/>
          </p:nvSpPr>
          <p:spPr>
            <a:xfrm>
              <a:off x="2413875" y="4003575"/>
              <a:ext cx="448300" cy="448300"/>
            </a:xfrm>
            <a:custGeom>
              <a:avLst/>
              <a:gdLst/>
              <a:ahLst/>
              <a:cxnLst/>
              <a:rect l="l" t="t" r="r" b="b"/>
              <a:pathLst>
                <a:path w="17932" h="17932" extrusionOk="0">
                  <a:moveTo>
                    <a:pt x="8984" y="1"/>
                  </a:moveTo>
                  <a:cubicBezTo>
                    <a:pt x="4030" y="1"/>
                    <a:pt x="0" y="4030"/>
                    <a:pt x="0" y="8985"/>
                  </a:cubicBezTo>
                  <a:cubicBezTo>
                    <a:pt x="0" y="13902"/>
                    <a:pt x="4030" y="17931"/>
                    <a:pt x="8984" y="17931"/>
                  </a:cubicBezTo>
                  <a:cubicBezTo>
                    <a:pt x="13901" y="17931"/>
                    <a:pt x="17931" y="13902"/>
                    <a:pt x="17931" y="8985"/>
                  </a:cubicBezTo>
                  <a:cubicBezTo>
                    <a:pt x="17931" y="4030"/>
                    <a:pt x="13901" y="1"/>
                    <a:pt x="89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7"/>
            <p:cNvSpPr/>
            <p:nvPr/>
          </p:nvSpPr>
          <p:spPr>
            <a:xfrm>
              <a:off x="2406475" y="3996175"/>
              <a:ext cx="463075" cy="463100"/>
            </a:xfrm>
            <a:custGeom>
              <a:avLst/>
              <a:gdLst/>
              <a:ahLst/>
              <a:cxnLst/>
              <a:rect l="l" t="t" r="r" b="b"/>
              <a:pathLst>
                <a:path w="18523" h="18524" extrusionOk="0">
                  <a:moveTo>
                    <a:pt x="9280" y="592"/>
                  </a:moveTo>
                  <a:cubicBezTo>
                    <a:pt x="11646" y="592"/>
                    <a:pt x="13828" y="1591"/>
                    <a:pt x="15380" y="3143"/>
                  </a:cubicBezTo>
                  <a:cubicBezTo>
                    <a:pt x="16933" y="4696"/>
                    <a:pt x="17931" y="6877"/>
                    <a:pt x="17931" y="9281"/>
                  </a:cubicBezTo>
                  <a:cubicBezTo>
                    <a:pt x="17931" y="11647"/>
                    <a:pt x="16933" y="13828"/>
                    <a:pt x="15380" y="15381"/>
                  </a:cubicBezTo>
                  <a:cubicBezTo>
                    <a:pt x="13828" y="16934"/>
                    <a:pt x="11646" y="17932"/>
                    <a:pt x="9280" y="17932"/>
                  </a:cubicBezTo>
                  <a:cubicBezTo>
                    <a:pt x="6877" y="17932"/>
                    <a:pt x="4696" y="16934"/>
                    <a:pt x="3143" y="15381"/>
                  </a:cubicBezTo>
                  <a:cubicBezTo>
                    <a:pt x="1590" y="13828"/>
                    <a:pt x="592" y="11647"/>
                    <a:pt x="592" y="9281"/>
                  </a:cubicBezTo>
                  <a:cubicBezTo>
                    <a:pt x="592" y="6877"/>
                    <a:pt x="1590" y="4696"/>
                    <a:pt x="3143" y="3143"/>
                  </a:cubicBezTo>
                  <a:cubicBezTo>
                    <a:pt x="4696" y="1591"/>
                    <a:pt x="6877" y="592"/>
                    <a:pt x="9280" y="592"/>
                  </a:cubicBezTo>
                  <a:close/>
                  <a:moveTo>
                    <a:pt x="9280" y="1"/>
                  </a:moveTo>
                  <a:cubicBezTo>
                    <a:pt x="4141" y="1"/>
                    <a:pt x="1" y="4142"/>
                    <a:pt x="1" y="9281"/>
                  </a:cubicBezTo>
                  <a:cubicBezTo>
                    <a:pt x="1" y="14383"/>
                    <a:pt x="4141" y="18523"/>
                    <a:pt x="9280" y="18523"/>
                  </a:cubicBezTo>
                  <a:cubicBezTo>
                    <a:pt x="14382" y="18523"/>
                    <a:pt x="18523" y="14383"/>
                    <a:pt x="18523" y="9281"/>
                  </a:cubicBezTo>
                  <a:cubicBezTo>
                    <a:pt x="18523" y="4142"/>
                    <a:pt x="14382" y="1"/>
                    <a:pt x="9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7"/>
            <p:cNvSpPr/>
            <p:nvPr/>
          </p:nvSpPr>
          <p:spPr>
            <a:xfrm>
              <a:off x="1636575" y="3993425"/>
              <a:ext cx="469550" cy="468625"/>
            </a:xfrm>
            <a:custGeom>
              <a:avLst/>
              <a:gdLst/>
              <a:ahLst/>
              <a:cxnLst/>
              <a:rect l="l" t="t" r="r" b="b"/>
              <a:pathLst>
                <a:path w="18782" h="18745" extrusionOk="0">
                  <a:moveTo>
                    <a:pt x="9391" y="0"/>
                  </a:moveTo>
                  <a:cubicBezTo>
                    <a:pt x="4215" y="0"/>
                    <a:pt x="0" y="4178"/>
                    <a:pt x="0" y="9391"/>
                  </a:cubicBezTo>
                  <a:cubicBezTo>
                    <a:pt x="0" y="14566"/>
                    <a:pt x="4215" y="18744"/>
                    <a:pt x="9391" y="18744"/>
                  </a:cubicBezTo>
                  <a:cubicBezTo>
                    <a:pt x="14567" y="18744"/>
                    <a:pt x="18781" y="14566"/>
                    <a:pt x="18781" y="9391"/>
                  </a:cubicBezTo>
                  <a:cubicBezTo>
                    <a:pt x="18781" y="4178"/>
                    <a:pt x="14567" y="0"/>
                    <a:pt x="9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7"/>
            <p:cNvSpPr/>
            <p:nvPr/>
          </p:nvSpPr>
          <p:spPr>
            <a:xfrm>
              <a:off x="1629175" y="3985100"/>
              <a:ext cx="484325" cy="485250"/>
            </a:xfrm>
            <a:custGeom>
              <a:avLst/>
              <a:gdLst/>
              <a:ahLst/>
              <a:cxnLst/>
              <a:rect l="l" t="t" r="r" b="b"/>
              <a:pathLst>
                <a:path w="19373" h="19410" extrusionOk="0">
                  <a:moveTo>
                    <a:pt x="9687" y="629"/>
                  </a:moveTo>
                  <a:cubicBezTo>
                    <a:pt x="12201" y="629"/>
                    <a:pt x="14456" y="1664"/>
                    <a:pt x="16120" y="3291"/>
                  </a:cubicBezTo>
                  <a:cubicBezTo>
                    <a:pt x="17746" y="4917"/>
                    <a:pt x="18744" y="7210"/>
                    <a:pt x="18744" y="9724"/>
                  </a:cubicBezTo>
                  <a:cubicBezTo>
                    <a:pt x="18744" y="12201"/>
                    <a:pt x="17746" y="14493"/>
                    <a:pt x="16120" y="16120"/>
                  </a:cubicBezTo>
                  <a:cubicBezTo>
                    <a:pt x="14456" y="17783"/>
                    <a:pt x="12201" y="18781"/>
                    <a:pt x="9687" y="18781"/>
                  </a:cubicBezTo>
                  <a:cubicBezTo>
                    <a:pt x="7173" y="18781"/>
                    <a:pt x="4917" y="17783"/>
                    <a:pt x="3254" y="16120"/>
                  </a:cubicBezTo>
                  <a:cubicBezTo>
                    <a:pt x="1627" y="14493"/>
                    <a:pt x="592" y="12201"/>
                    <a:pt x="592" y="9724"/>
                  </a:cubicBezTo>
                  <a:cubicBezTo>
                    <a:pt x="592" y="7210"/>
                    <a:pt x="1627" y="4917"/>
                    <a:pt x="3254" y="3291"/>
                  </a:cubicBezTo>
                  <a:cubicBezTo>
                    <a:pt x="4917" y="1664"/>
                    <a:pt x="7173" y="629"/>
                    <a:pt x="9687" y="629"/>
                  </a:cubicBezTo>
                  <a:close/>
                  <a:moveTo>
                    <a:pt x="9687" y="0"/>
                  </a:moveTo>
                  <a:cubicBezTo>
                    <a:pt x="4326" y="0"/>
                    <a:pt x="0" y="4363"/>
                    <a:pt x="0" y="9724"/>
                  </a:cubicBezTo>
                  <a:cubicBezTo>
                    <a:pt x="0" y="15047"/>
                    <a:pt x="4326" y="19410"/>
                    <a:pt x="9687" y="19410"/>
                  </a:cubicBezTo>
                  <a:cubicBezTo>
                    <a:pt x="15047" y="19410"/>
                    <a:pt x="19373" y="15047"/>
                    <a:pt x="19373" y="9724"/>
                  </a:cubicBezTo>
                  <a:cubicBezTo>
                    <a:pt x="19373" y="4363"/>
                    <a:pt x="15047" y="0"/>
                    <a:pt x="96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7"/>
            <p:cNvSpPr/>
            <p:nvPr/>
          </p:nvSpPr>
          <p:spPr>
            <a:xfrm>
              <a:off x="1740075" y="4096925"/>
              <a:ext cx="262525" cy="262525"/>
            </a:xfrm>
            <a:custGeom>
              <a:avLst/>
              <a:gdLst/>
              <a:ahLst/>
              <a:cxnLst/>
              <a:rect l="l" t="t" r="r" b="b"/>
              <a:pathLst>
                <a:path w="10501" h="10501" extrusionOk="0">
                  <a:moveTo>
                    <a:pt x="5251" y="1"/>
                  </a:moveTo>
                  <a:cubicBezTo>
                    <a:pt x="2367" y="1"/>
                    <a:pt x="1" y="2330"/>
                    <a:pt x="1" y="5251"/>
                  </a:cubicBezTo>
                  <a:cubicBezTo>
                    <a:pt x="1" y="8134"/>
                    <a:pt x="2367" y="10500"/>
                    <a:pt x="5251" y="10500"/>
                  </a:cubicBezTo>
                  <a:cubicBezTo>
                    <a:pt x="8134" y="10500"/>
                    <a:pt x="10501" y="8134"/>
                    <a:pt x="10501" y="5251"/>
                  </a:cubicBezTo>
                  <a:cubicBezTo>
                    <a:pt x="10501" y="2330"/>
                    <a:pt x="8134" y="1"/>
                    <a:pt x="5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7"/>
            <p:cNvSpPr/>
            <p:nvPr/>
          </p:nvSpPr>
          <p:spPr>
            <a:xfrm>
              <a:off x="1732700" y="4088600"/>
              <a:ext cx="277300" cy="278250"/>
            </a:xfrm>
            <a:custGeom>
              <a:avLst/>
              <a:gdLst/>
              <a:ahLst/>
              <a:cxnLst/>
              <a:rect l="l" t="t" r="r" b="b"/>
              <a:pathLst>
                <a:path w="11092" h="11130" extrusionOk="0">
                  <a:moveTo>
                    <a:pt x="5546" y="629"/>
                  </a:moveTo>
                  <a:cubicBezTo>
                    <a:pt x="6914" y="629"/>
                    <a:pt x="8134" y="1184"/>
                    <a:pt x="9021" y="2071"/>
                  </a:cubicBezTo>
                  <a:cubicBezTo>
                    <a:pt x="9945" y="2959"/>
                    <a:pt x="10500" y="4216"/>
                    <a:pt x="10500" y="5584"/>
                  </a:cubicBezTo>
                  <a:cubicBezTo>
                    <a:pt x="10500" y="6915"/>
                    <a:pt x="9945" y="8172"/>
                    <a:pt x="9021" y="9059"/>
                  </a:cubicBezTo>
                  <a:cubicBezTo>
                    <a:pt x="8134" y="9946"/>
                    <a:pt x="6914" y="10501"/>
                    <a:pt x="5546" y="10501"/>
                  </a:cubicBezTo>
                  <a:cubicBezTo>
                    <a:pt x="4178" y="10501"/>
                    <a:pt x="2958" y="9946"/>
                    <a:pt x="2033" y="9059"/>
                  </a:cubicBezTo>
                  <a:cubicBezTo>
                    <a:pt x="1146" y="8172"/>
                    <a:pt x="592" y="6915"/>
                    <a:pt x="592" y="5584"/>
                  </a:cubicBezTo>
                  <a:cubicBezTo>
                    <a:pt x="592" y="4216"/>
                    <a:pt x="1146" y="2959"/>
                    <a:pt x="2033" y="2071"/>
                  </a:cubicBezTo>
                  <a:cubicBezTo>
                    <a:pt x="2958" y="1184"/>
                    <a:pt x="4178" y="629"/>
                    <a:pt x="5546" y="629"/>
                  </a:cubicBezTo>
                  <a:close/>
                  <a:moveTo>
                    <a:pt x="5546" y="1"/>
                  </a:moveTo>
                  <a:cubicBezTo>
                    <a:pt x="2477" y="1"/>
                    <a:pt x="0" y="2515"/>
                    <a:pt x="0" y="5584"/>
                  </a:cubicBezTo>
                  <a:cubicBezTo>
                    <a:pt x="0" y="8652"/>
                    <a:pt x="2477" y="11129"/>
                    <a:pt x="5546" y="11129"/>
                  </a:cubicBezTo>
                  <a:cubicBezTo>
                    <a:pt x="8614" y="11129"/>
                    <a:pt x="11091" y="8652"/>
                    <a:pt x="11091" y="5584"/>
                  </a:cubicBezTo>
                  <a:cubicBezTo>
                    <a:pt x="11091" y="2515"/>
                    <a:pt x="8614" y="1"/>
                    <a:pt x="5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7"/>
            <p:cNvSpPr/>
            <p:nvPr/>
          </p:nvSpPr>
          <p:spPr>
            <a:xfrm>
              <a:off x="1304750" y="4090450"/>
              <a:ext cx="274525" cy="274550"/>
            </a:xfrm>
            <a:custGeom>
              <a:avLst/>
              <a:gdLst/>
              <a:ahLst/>
              <a:cxnLst/>
              <a:rect l="l" t="t" r="r" b="b"/>
              <a:pathLst>
                <a:path w="10981" h="10982" extrusionOk="0">
                  <a:moveTo>
                    <a:pt x="5509" y="1"/>
                  </a:moveTo>
                  <a:cubicBezTo>
                    <a:pt x="2478" y="1"/>
                    <a:pt x="1" y="2478"/>
                    <a:pt x="1" y="5510"/>
                  </a:cubicBezTo>
                  <a:cubicBezTo>
                    <a:pt x="1" y="8541"/>
                    <a:pt x="2478" y="10981"/>
                    <a:pt x="5509" y="10981"/>
                  </a:cubicBezTo>
                  <a:cubicBezTo>
                    <a:pt x="8541" y="10981"/>
                    <a:pt x="10981" y="8541"/>
                    <a:pt x="10981" y="5510"/>
                  </a:cubicBezTo>
                  <a:cubicBezTo>
                    <a:pt x="10981" y="2478"/>
                    <a:pt x="8541" y="1"/>
                    <a:pt x="5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7"/>
            <p:cNvSpPr/>
            <p:nvPr/>
          </p:nvSpPr>
          <p:spPr>
            <a:xfrm>
              <a:off x="1297350" y="4083075"/>
              <a:ext cx="290250" cy="289300"/>
            </a:xfrm>
            <a:custGeom>
              <a:avLst/>
              <a:gdLst/>
              <a:ahLst/>
              <a:cxnLst/>
              <a:rect l="l" t="t" r="r" b="b"/>
              <a:pathLst>
                <a:path w="11610" h="11572" extrusionOk="0">
                  <a:moveTo>
                    <a:pt x="5805" y="592"/>
                  </a:moveTo>
                  <a:cubicBezTo>
                    <a:pt x="7210" y="592"/>
                    <a:pt x="8504" y="1183"/>
                    <a:pt x="9465" y="2108"/>
                  </a:cubicBezTo>
                  <a:cubicBezTo>
                    <a:pt x="10390" y="3069"/>
                    <a:pt x="10981" y="4363"/>
                    <a:pt x="10981" y="5805"/>
                  </a:cubicBezTo>
                  <a:cubicBezTo>
                    <a:pt x="10981" y="7209"/>
                    <a:pt x="10390" y="8503"/>
                    <a:pt x="9465" y="9465"/>
                  </a:cubicBezTo>
                  <a:cubicBezTo>
                    <a:pt x="8504" y="10389"/>
                    <a:pt x="7210" y="10980"/>
                    <a:pt x="5805" y="10980"/>
                  </a:cubicBezTo>
                  <a:cubicBezTo>
                    <a:pt x="4363" y="10980"/>
                    <a:pt x="3070" y="10389"/>
                    <a:pt x="2108" y="9465"/>
                  </a:cubicBezTo>
                  <a:cubicBezTo>
                    <a:pt x="1184" y="8503"/>
                    <a:pt x="592" y="7209"/>
                    <a:pt x="592" y="5805"/>
                  </a:cubicBezTo>
                  <a:cubicBezTo>
                    <a:pt x="592" y="4363"/>
                    <a:pt x="1184" y="3069"/>
                    <a:pt x="2108" y="2108"/>
                  </a:cubicBezTo>
                  <a:cubicBezTo>
                    <a:pt x="3070" y="1183"/>
                    <a:pt x="4363" y="592"/>
                    <a:pt x="5805" y="592"/>
                  </a:cubicBezTo>
                  <a:close/>
                  <a:moveTo>
                    <a:pt x="5805" y="0"/>
                  </a:moveTo>
                  <a:cubicBezTo>
                    <a:pt x="2589" y="0"/>
                    <a:pt x="1" y="2588"/>
                    <a:pt x="1" y="5805"/>
                  </a:cubicBezTo>
                  <a:cubicBezTo>
                    <a:pt x="1" y="8984"/>
                    <a:pt x="2589" y="11572"/>
                    <a:pt x="5805" y="11572"/>
                  </a:cubicBezTo>
                  <a:cubicBezTo>
                    <a:pt x="8985" y="11572"/>
                    <a:pt x="11610" y="8984"/>
                    <a:pt x="11610" y="5805"/>
                  </a:cubicBezTo>
                  <a:cubicBezTo>
                    <a:pt x="11610" y="2588"/>
                    <a:pt x="8985" y="0"/>
                    <a:pt x="58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7"/>
            <p:cNvSpPr/>
            <p:nvPr/>
          </p:nvSpPr>
          <p:spPr>
            <a:xfrm>
              <a:off x="1364825" y="4150550"/>
              <a:ext cx="154375" cy="154375"/>
            </a:xfrm>
            <a:custGeom>
              <a:avLst/>
              <a:gdLst/>
              <a:ahLst/>
              <a:cxnLst/>
              <a:rect l="l" t="t" r="r" b="b"/>
              <a:pathLst>
                <a:path w="6175" h="6175" extrusionOk="0">
                  <a:moveTo>
                    <a:pt x="3106" y="0"/>
                  </a:moveTo>
                  <a:cubicBezTo>
                    <a:pt x="1406" y="0"/>
                    <a:pt x="1" y="1405"/>
                    <a:pt x="1" y="3106"/>
                  </a:cubicBezTo>
                  <a:cubicBezTo>
                    <a:pt x="1" y="4806"/>
                    <a:pt x="1406" y="6174"/>
                    <a:pt x="3106" y="6174"/>
                  </a:cubicBezTo>
                  <a:cubicBezTo>
                    <a:pt x="4807" y="6174"/>
                    <a:pt x="6175" y="4806"/>
                    <a:pt x="6175" y="3106"/>
                  </a:cubicBezTo>
                  <a:cubicBezTo>
                    <a:pt x="6175" y="1405"/>
                    <a:pt x="4807" y="0"/>
                    <a:pt x="3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7"/>
            <p:cNvSpPr/>
            <p:nvPr/>
          </p:nvSpPr>
          <p:spPr>
            <a:xfrm>
              <a:off x="1357450" y="4143150"/>
              <a:ext cx="169150" cy="169150"/>
            </a:xfrm>
            <a:custGeom>
              <a:avLst/>
              <a:gdLst/>
              <a:ahLst/>
              <a:cxnLst/>
              <a:rect l="l" t="t" r="r" b="b"/>
              <a:pathLst>
                <a:path w="6766" h="6766" extrusionOk="0">
                  <a:moveTo>
                    <a:pt x="3401" y="629"/>
                  </a:moveTo>
                  <a:cubicBezTo>
                    <a:pt x="4141" y="629"/>
                    <a:pt x="4843" y="925"/>
                    <a:pt x="5361" y="1442"/>
                  </a:cubicBezTo>
                  <a:cubicBezTo>
                    <a:pt x="5841" y="1923"/>
                    <a:pt x="6174" y="2625"/>
                    <a:pt x="6174" y="3402"/>
                  </a:cubicBezTo>
                  <a:cubicBezTo>
                    <a:pt x="6174" y="4141"/>
                    <a:pt x="5841" y="4843"/>
                    <a:pt x="5361" y="5361"/>
                  </a:cubicBezTo>
                  <a:cubicBezTo>
                    <a:pt x="4843" y="5842"/>
                    <a:pt x="4141" y="6174"/>
                    <a:pt x="3401" y="6174"/>
                  </a:cubicBezTo>
                  <a:cubicBezTo>
                    <a:pt x="2625" y="6174"/>
                    <a:pt x="1923" y="5842"/>
                    <a:pt x="1442" y="5361"/>
                  </a:cubicBezTo>
                  <a:cubicBezTo>
                    <a:pt x="924" y="4843"/>
                    <a:pt x="629" y="4141"/>
                    <a:pt x="629" y="3402"/>
                  </a:cubicBezTo>
                  <a:cubicBezTo>
                    <a:pt x="629" y="2625"/>
                    <a:pt x="924" y="1923"/>
                    <a:pt x="1442" y="1442"/>
                  </a:cubicBezTo>
                  <a:cubicBezTo>
                    <a:pt x="1923" y="925"/>
                    <a:pt x="2625" y="629"/>
                    <a:pt x="3401" y="629"/>
                  </a:cubicBezTo>
                  <a:close/>
                  <a:moveTo>
                    <a:pt x="3401" y="0"/>
                  </a:moveTo>
                  <a:cubicBezTo>
                    <a:pt x="1516" y="0"/>
                    <a:pt x="0" y="1516"/>
                    <a:pt x="0" y="3402"/>
                  </a:cubicBezTo>
                  <a:cubicBezTo>
                    <a:pt x="0" y="5250"/>
                    <a:pt x="1516" y="6766"/>
                    <a:pt x="3401" y="6766"/>
                  </a:cubicBezTo>
                  <a:cubicBezTo>
                    <a:pt x="5250" y="6766"/>
                    <a:pt x="6766" y="5250"/>
                    <a:pt x="6766" y="3402"/>
                  </a:cubicBezTo>
                  <a:cubicBezTo>
                    <a:pt x="6766" y="1516"/>
                    <a:pt x="5250" y="0"/>
                    <a:pt x="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7"/>
            <p:cNvSpPr/>
            <p:nvPr/>
          </p:nvSpPr>
          <p:spPr>
            <a:xfrm>
              <a:off x="1150400" y="4228175"/>
              <a:ext cx="1488100" cy="25"/>
            </a:xfrm>
            <a:custGeom>
              <a:avLst/>
              <a:gdLst/>
              <a:ahLst/>
              <a:cxnLst/>
              <a:rect l="l" t="t" r="r" b="b"/>
              <a:pathLst>
                <a:path w="59524" h="1" extrusionOk="0">
                  <a:moveTo>
                    <a:pt x="59523" y="1"/>
                  </a:moveTo>
                  <a:lnTo>
                    <a:pt x="1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7"/>
            <p:cNvSpPr/>
            <p:nvPr/>
          </p:nvSpPr>
          <p:spPr>
            <a:xfrm>
              <a:off x="1143000" y="4219850"/>
              <a:ext cx="1502900" cy="15750"/>
            </a:xfrm>
            <a:custGeom>
              <a:avLst/>
              <a:gdLst/>
              <a:ahLst/>
              <a:cxnLst/>
              <a:rect l="l" t="t" r="r" b="b"/>
              <a:pathLst>
                <a:path w="60116" h="630" extrusionOk="0">
                  <a:moveTo>
                    <a:pt x="297" y="1"/>
                  </a:moveTo>
                  <a:cubicBezTo>
                    <a:pt x="112" y="1"/>
                    <a:pt x="1" y="149"/>
                    <a:pt x="1" y="334"/>
                  </a:cubicBezTo>
                  <a:cubicBezTo>
                    <a:pt x="1" y="481"/>
                    <a:pt x="112" y="629"/>
                    <a:pt x="297" y="629"/>
                  </a:cubicBezTo>
                  <a:lnTo>
                    <a:pt x="59819" y="629"/>
                  </a:lnTo>
                  <a:cubicBezTo>
                    <a:pt x="59967" y="629"/>
                    <a:pt x="60115" y="481"/>
                    <a:pt x="60115" y="334"/>
                  </a:cubicBezTo>
                  <a:cubicBezTo>
                    <a:pt x="60115" y="149"/>
                    <a:pt x="59967" y="1"/>
                    <a:pt x="598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7"/>
            <p:cNvSpPr/>
            <p:nvPr/>
          </p:nvSpPr>
          <p:spPr>
            <a:xfrm>
              <a:off x="2662500" y="939625"/>
              <a:ext cx="943700" cy="739450"/>
            </a:xfrm>
            <a:custGeom>
              <a:avLst/>
              <a:gdLst/>
              <a:ahLst/>
              <a:cxnLst/>
              <a:rect l="l" t="t" r="r" b="b"/>
              <a:pathLst>
                <a:path w="37748" h="29578" extrusionOk="0">
                  <a:moveTo>
                    <a:pt x="1" y="1"/>
                  </a:moveTo>
                  <a:lnTo>
                    <a:pt x="1" y="29577"/>
                  </a:lnTo>
                  <a:lnTo>
                    <a:pt x="3587" y="29577"/>
                  </a:lnTo>
                  <a:cubicBezTo>
                    <a:pt x="5472" y="27507"/>
                    <a:pt x="7653" y="25917"/>
                    <a:pt x="10093" y="24956"/>
                  </a:cubicBezTo>
                  <a:cubicBezTo>
                    <a:pt x="15454" y="22775"/>
                    <a:pt x="20260" y="21998"/>
                    <a:pt x="24623" y="21998"/>
                  </a:cubicBezTo>
                  <a:cubicBezTo>
                    <a:pt x="29503" y="21998"/>
                    <a:pt x="33829" y="22960"/>
                    <a:pt x="37747" y="24106"/>
                  </a:cubicBezTo>
                  <a:lnTo>
                    <a:pt x="37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7"/>
            <p:cNvSpPr/>
            <p:nvPr/>
          </p:nvSpPr>
          <p:spPr>
            <a:xfrm>
              <a:off x="2752150" y="1489575"/>
              <a:ext cx="854050" cy="189500"/>
            </a:xfrm>
            <a:custGeom>
              <a:avLst/>
              <a:gdLst/>
              <a:ahLst/>
              <a:cxnLst/>
              <a:rect l="l" t="t" r="r" b="b"/>
              <a:pathLst>
                <a:path w="34162" h="7580" extrusionOk="0">
                  <a:moveTo>
                    <a:pt x="21037" y="0"/>
                  </a:moveTo>
                  <a:cubicBezTo>
                    <a:pt x="16674" y="0"/>
                    <a:pt x="11868" y="777"/>
                    <a:pt x="6507" y="2958"/>
                  </a:cubicBezTo>
                  <a:cubicBezTo>
                    <a:pt x="4067" y="3919"/>
                    <a:pt x="1886" y="5509"/>
                    <a:pt x="1" y="7579"/>
                  </a:cubicBezTo>
                  <a:lnTo>
                    <a:pt x="34161" y="7579"/>
                  </a:lnTo>
                  <a:lnTo>
                    <a:pt x="34161" y="2108"/>
                  </a:lnTo>
                  <a:cubicBezTo>
                    <a:pt x="30243" y="962"/>
                    <a:pt x="25917" y="0"/>
                    <a:pt x="210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7"/>
            <p:cNvSpPr/>
            <p:nvPr/>
          </p:nvSpPr>
          <p:spPr>
            <a:xfrm>
              <a:off x="2662500" y="1694750"/>
              <a:ext cx="943700" cy="74900"/>
            </a:xfrm>
            <a:custGeom>
              <a:avLst/>
              <a:gdLst/>
              <a:ahLst/>
              <a:cxnLst/>
              <a:rect l="l" t="t" r="r" b="b"/>
              <a:pathLst>
                <a:path w="37748" h="2996" extrusionOk="0">
                  <a:moveTo>
                    <a:pt x="1" y="1"/>
                  </a:moveTo>
                  <a:lnTo>
                    <a:pt x="1" y="2995"/>
                  </a:lnTo>
                  <a:lnTo>
                    <a:pt x="37747" y="2995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7"/>
            <p:cNvSpPr/>
            <p:nvPr/>
          </p:nvSpPr>
          <p:spPr>
            <a:xfrm>
              <a:off x="2662500" y="1679050"/>
              <a:ext cx="943700" cy="15725"/>
            </a:xfrm>
            <a:custGeom>
              <a:avLst/>
              <a:gdLst/>
              <a:ahLst/>
              <a:cxnLst/>
              <a:rect l="l" t="t" r="r" b="b"/>
              <a:pathLst>
                <a:path w="37748" h="629" extrusionOk="0">
                  <a:moveTo>
                    <a:pt x="1" y="0"/>
                  </a:moveTo>
                  <a:lnTo>
                    <a:pt x="1" y="629"/>
                  </a:lnTo>
                  <a:lnTo>
                    <a:pt x="37747" y="629"/>
                  </a:lnTo>
                  <a:lnTo>
                    <a:pt x="3774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7"/>
            <p:cNvSpPr/>
            <p:nvPr/>
          </p:nvSpPr>
          <p:spPr>
            <a:xfrm>
              <a:off x="2655100" y="932250"/>
              <a:ext cx="959425" cy="844800"/>
            </a:xfrm>
            <a:custGeom>
              <a:avLst/>
              <a:gdLst/>
              <a:ahLst/>
              <a:cxnLst/>
              <a:rect l="l" t="t" r="r" b="b"/>
              <a:pathLst>
                <a:path w="38377" h="33792" extrusionOk="0">
                  <a:moveTo>
                    <a:pt x="37748" y="629"/>
                  </a:moveTo>
                  <a:lnTo>
                    <a:pt x="37748" y="33200"/>
                  </a:lnTo>
                  <a:lnTo>
                    <a:pt x="592" y="33200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33495"/>
                  </a:lnTo>
                  <a:cubicBezTo>
                    <a:pt x="1" y="33569"/>
                    <a:pt x="1" y="33643"/>
                    <a:pt x="75" y="33717"/>
                  </a:cubicBezTo>
                  <a:cubicBezTo>
                    <a:pt x="149" y="33791"/>
                    <a:pt x="223" y="33791"/>
                    <a:pt x="297" y="33791"/>
                  </a:cubicBezTo>
                  <a:lnTo>
                    <a:pt x="38043" y="33791"/>
                  </a:lnTo>
                  <a:cubicBezTo>
                    <a:pt x="38154" y="33791"/>
                    <a:pt x="38228" y="33791"/>
                    <a:pt x="38265" y="33717"/>
                  </a:cubicBezTo>
                  <a:cubicBezTo>
                    <a:pt x="38339" y="33643"/>
                    <a:pt x="38376" y="33569"/>
                    <a:pt x="38376" y="33495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7"/>
            <p:cNvSpPr/>
            <p:nvPr/>
          </p:nvSpPr>
          <p:spPr>
            <a:xfrm>
              <a:off x="2662500" y="939625"/>
              <a:ext cx="943700" cy="141450"/>
            </a:xfrm>
            <a:custGeom>
              <a:avLst/>
              <a:gdLst/>
              <a:ahLst/>
              <a:cxnLst/>
              <a:rect l="l" t="t" r="r" b="b"/>
              <a:pathLst>
                <a:path w="37748" h="5658" extrusionOk="0">
                  <a:moveTo>
                    <a:pt x="1" y="1"/>
                  </a:moveTo>
                  <a:lnTo>
                    <a:pt x="1" y="5657"/>
                  </a:lnTo>
                  <a:lnTo>
                    <a:pt x="37747" y="5657"/>
                  </a:lnTo>
                  <a:lnTo>
                    <a:pt x="377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7"/>
            <p:cNvSpPr/>
            <p:nvPr/>
          </p:nvSpPr>
          <p:spPr>
            <a:xfrm>
              <a:off x="2655100" y="932250"/>
              <a:ext cx="959425" cy="156225"/>
            </a:xfrm>
            <a:custGeom>
              <a:avLst/>
              <a:gdLst/>
              <a:ahLst/>
              <a:cxnLst/>
              <a:rect l="l" t="t" r="r" b="b"/>
              <a:pathLst>
                <a:path w="38377" h="6249" extrusionOk="0">
                  <a:moveTo>
                    <a:pt x="37748" y="629"/>
                  </a:moveTo>
                  <a:lnTo>
                    <a:pt x="37748" y="5657"/>
                  </a:lnTo>
                  <a:lnTo>
                    <a:pt x="592" y="5657"/>
                  </a:lnTo>
                  <a:lnTo>
                    <a:pt x="592" y="629"/>
                  </a:lnTo>
                  <a:close/>
                  <a:moveTo>
                    <a:pt x="297" y="0"/>
                  </a:moveTo>
                  <a:cubicBezTo>
                    <a:pt x="223" y="0"/>
                    <a:pt x="149" y="37"/>
                    <a:pt x="75" y="111"/>
                  </a:cubicBezTo>
                  <a:cubicBezTo>
                    <a:pt x="1" y="148"/>
                    <a:pt x="1" y="222"/>
                    <a:pt x="1" y="296"/>
                  </a:cubicBezTo>
                  <a:lnTo>
                    <a:pt x="1" y="5952"/>
                  </a:lnTo>
                  <a:cubicBezTo>
                    <a:pt x="1" y="6026"/>
                    <a:pt x="1" y="6100"/>
                    <a:pt x="75" y="6174"/>
                  </a:cubicBezTo>
                  <a:cubicBezTo>
                    <a:pt x="149" y="6211"/>
                    <a:pt x="223" y="6248"/>
                    <a:pt x="297" y="6248"/>
                  </a:cubicBezTo>
                  <a:lnTo>
                    <a:pt x="38043" y="6248"/>
                  </a:lnTo>
                  <a:cubicBezTo>
                    <a:pt x="38154" y="6248"/>
                    <a:pt x="38228" y="6211"/>
                    <a:pt x="38265" y="6174"/>
                  </a:cubicBezTo>
                  <a:cubicBezTo>
                    <a:pt x="38339" y="6100"/>
                    <a:pt x="38376" y="6026"/>
                    <a:pt x="38376" y="5952"/>
                  </a:cubicBezTo>
                  <a:lnTo>
                    <a:pt x="38376" y="296"/>
                  </a:lnTo>
                  <a:cubicBezTo>
                    <a:pt x="38376" y="222"/>
                    <a:pt x="38339" y="148"/>
                    <a:pt x="38265" y="111"/>
                  </a:cubicBezTo>
                  <a:cubicBezTo>
                    <a:pt x="38228" y="37"/>
                    <a:pt x="38154" y="0"/>
                    <a:pt x="3804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7"/>
            <p:cNvSpPr/>
            <p:nvPr/>
          </p:nvSpPr>
          <p:spPr>
            <a:xfrm>
              <a:off x="2942550" y="1191950"/>
              <a:ext cx="389150" cy="389150"/>
            </a:xfrm>
            <a:custGeom>
              <a:avLst/>
              <a:gdLst/>
              <a:ahLst/>
              <a:cxnLst/>
              <a:rect l="l" t="t" r="r" b="b"/>
              <a:pathLst>
                <a:path w="15566" h="15566" extrusionOk="0">
                  <a:moveTo>
                    <a:pt x="7801" y="1"/>
                  </a:moveTo>
                  <a:cubicBezTo>
                    <a:pt x="3476" y="1"/>
                    <a:pt x="1" y="3476"/>
                    <a:pt x="1" y="7765"/>
                  </a:cubicBezTo>
                  <a:cubicBezTo>
                    <a:pt x="1" y="12090"/>
                    <a:pt x="3476" y="15565"/>
                    <a:pt x="7801" y="15565"/>
                  </a:cubicBezTo>
                  <a:cubicBezTo>
                    <a:pt x="12090" y="15565"/>
                    <a:pt x="15565" y="12090"/>
                    <a:pt x="15565" y="7765"/>
                  </a:cubicBezTo>
                  <a:cubicBezTo>
                    <a:pt x="15565" y="3476"/>
                    <a:pt x="12090" y="1"/>
                    <a:pt x="7801" y="1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7"/>
            <p:cNvSpPr/>
            <p:nvPr/>
          </p:nvSpPr>
          <p:spPr>
            <a:xfrm>
              <a:off x="2935150" y="1183650"/>
              <a:ext cx="404850" cy="404850"/>
            </a:xfrm>
            <a:custGeom>
              <a:avLst/>
              <a:gdLst/>
              <a:ahLst/>
              <a:cxnLst/>
              <a:rect l="l" t="t" r="r" b="b"/>
              <a:pathLst>
                <a:path w="16194" h="16194" extrusionOk="0">
                  <a:moveTo>
                    <a:pt x="8097" y="629"/>
                  </a:moveTo>
                  <a:cubicBezTo>
                    <a:pt x="10168" y="629"/>
                    <a:pt x="12016" y="1479"/>
                    <a:pt x="13384" y="2810"/>
                  </a:cubicBezTo>
                  <a:cubicBezTo>
                    <a:pt x="14715" y="4178"/>
                    <a:pt x="15565" y="6026"/>
                    <a:pt x="15565" y="8097"/>
                  </a:cubicBezTo>
                  <a:cubicBezTo>
                    <a:pt x="15565" y="10167"/>
                    <a:pt x="14715" y="12052"/>
                    <a:pt x="13384" y="13383"/>
                  </a:cubicBezTo>
                  <a:cubicBezTo>
                    <a:pt x="12016" y="14751"/>
                    <a:pt x="10168" y="15565"/>
                    <a:pt x="8097" y="15565"/>
                  </a:cubicBezTo>
                  <a:cubicBezTo>
                    <a:pt x="6027" y="15565"/>
                    <a:pt x="4142" y="14751"/>
                    <a:pt x="2811" y="13383"/>
                  </a:cubicBezTo>
                  <a:cubicBezTo>
                    <a:pt x="1443" y="12052"/>
                    <a:pt x="629" y="10167"/>
                    <a:pt x="629" y="8097"/>
                  </a:cubicBezTo>
                  <a:cubicBezTo>
                    <a:pt x="629" y="6026"/>
                    <a:pt x="1443" y="4178"/>
                    <a:pt x="2811" y="2810"/>
                  </a:cubicBezTo>
                  <a:cubicBezTo>
                    <a:pt x="4142" y="1479"/>
                    <a:pt x="6027" y="629"/>
                    <a:pt x="8097" y="629"/>
                  </a:cubicBezTo>
                  <a:close/>
                  <a:moveTo>
                    <a:pt x="8097" y="0"/>
                  </a:moveTo>
                  <a:cubicBezTo>
                    <a:pt x="3624" y="0"/>
                    <a:pt x="1" y="3623"/>
                    <a:pt x="1" y="8097"/>
                  </a:cubicBezTo>
                  <a:cubicBezTo>
                    <a:pt x="1" y="12570"/>
                    <a:pt x="3624" y="16193"/>
                    <a:pt x="8097" y="16193"/>
                  </a:cubicBezTo>
                  <a:cubicBezTo>
                    <a:pt x="12571" y="16193"/>
                    <a:pt x="16194" y="12570"/>
                    <a:pt x="16194" y="8097"/>
                  </a:cubicBezTo>
                  <a:cubicBezTo>
                    <a:pt x="16194" y="3623"/>
                    <a:pt x="12571" y="0"/>
                    <a:pt x="8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7"/>
            <p:cNvSpPr/>
            <p:nvPr/>
          </p:nvSpPr>
          <p:spPr>
            <a:xfrm>
              <a:off x="3046075" y="1257575"/>
              <a:ext cx="228325" cy="263450"/>
            </a:xfrm>
            <a:custGeom>
              <a:avLst/>
              <a:gdLst/>
              <a:ahLst/>
              <a:cxnLst/>
              <a:rect l="l" t="t" r="r" b="b"/>
              <a:pathLst>
                <a:path w="9133" h="10538" extrusionOk="0">
                  <a:moveTo>
                    <a:pt x="0" y="1"/>
                  </a:moveTo>
                  <a:lnTo>
                    <a:pt x="0" y="10537"/>
                  </a:lnTo>
                  <a:lnTo>
                    <a:pt x="9132" y="52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7"/>
            <p:cNvSpPr/>
            <p:nvPr/>
          </p:nvSpPr>
          <p:spPr>
            <a:xfrm>
              <a:off x="3038675" y="1250425"/>
              <a:ext cx="243100" cy="278675"/>
            </a:xfrm>
            <a:custGeom>
              <a:avLst/>
              <a:gdLst/>
              <a:ahLst/>
              <a:cxnLst/>
              <a:rect l="l" t="t" r="r" b="b"/>
              <a:pathLst>
                <a:path w="9724" h="11147" extrusionOk="0">
                  <a:moveTo>
                    <a:pt x="592" y="838"/>
                  </a:moveTo>
                  <a:lnTo>
                    <a:pt x="8800" y="5574"/>
                  </a:lnTo>
                  <a:lnTo>
                    <a:pt x="592" y="10306"/>
                  </a:lnTo>
                  <a:lnTo>
                    <a:pt x="592" y="838"/>
                  </a:lnTo>
                  <a:close/>
                  <a:moveTo>
                    <a:pt x="310" y="0"/>
                  </a:moveTo>
                  <a:cubicBezTo>
                    <a:pt x="259" y="0"/>
                    <a:pt x="204" y="9"/>
                    <a:pt x="148" y="28"/>
                  </a:cubicBezTo>
                  <a:cubicBezTo>
                    <a:pt x="38" y="102"/>
                    <a:pt x="1" y="213"/>
                    <a:pt x="1" y="287"/>
                  </a:cubicBezTo>
                  <a:lnTo>
                    <a:pt x="1" y="10823"/>
                  </a:lnTo>
                  <a:cubicBezTo>
                    <a:pt x="1" y="10934"/>
                    <a:pt x="38" y="11045"/>
                    <a:pt x="148" y="11119"/>
                  </a:cubicBezTo>
                  <a:cubicBezTo>
                    <a:pt x="204" y="11138"/>
                    <a:pt x="259" y="11147"/>
                    <a:pt x="310" y="11147"/>
                  </a:cubicBezTo>
                  <a:cubicBezTo>
                    <a:pt x="361" y="11147"/>
                    <a:pt x="407" y="11138"/>
                    <a:pt x="444" y="11119"/>
                  </a:cubicBezTo>
                  <a:lnTo>
                    <a:pt x="9576" y="5832"/>
                  </a:lnTo>
                  <a:cubicBezTo>
                    <a:pt x="9687" y="5795"/>
                    <a:pt x="9724" y="5684"/>
                    <a:pt x="9724" y="5574"/>
                  </a:cubicBezTo>
                  <a:cubicBezTo>
                    <a:pt x="9724" y="5463"/>
                    <a:pt x="9687" y="5352"/>
                    <a:pt x="9576" y="5315"/>
                  </a:cubicBezTo>
                  <a:lnTo>
                    <a:pt x="444" y="28"/>
                  </a:lnTo>
                  <a:cubicBezTo>
                    <a:pt x="407" y="9"/>
                    <a:pt x="361" y="0"/>
                    <a:pt x="3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4" name="Google Shape;2114;p37"/>
          <p:cNvGrpSpPr/>
          <p:nvPr/>
        </p:nvGrpSpPr>
        <p:grpSpPr>
          <a:xfrm>
            <a:off x="742261" y="1371757"/>
            <a:ext cx="635100" cy="733491"/>
            <a:chOff x="731647" y="1650460"/>
            <a:chExt cx="635100" cy="733491"/>
          </a:xfrm>
        </p:grpSpPr>
        <p:grpSp>
          <p:nvGrpSpPr>
            <p:cNvPr id="2115" name="Google Shape;2115;p37"/>
            <p:cNvGrpSpPr/>
            <p:nvPr/>
          </p:nvGrpSpPr>
          <p:grpSpPr>
            <a:xfrm>
              <a:off x="731647" y="1650460"/>
              <a:ext cx="635100" cy="635100"/>
              <a:chOff x="917231" y="1827973"/>
              <a:chExt cx="635100" cy="635100"/>
            </a:xfrm>
          </p:grpSpPr>
          <p:sp>
            <p:nvSpPr>
              <p:cNvPr id="2116" name="Google Shape;2116;p37"/>
              <p:cNvSpPr/>
              <p:nvPr/>
            </p:nvSpPr>
            <p:spPr>
              <a:xfrm>
                <a:off x="917231" y="1827973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7"/>
              <p:cNvSpPr/>
              <p:nvPr/>
            </p:nvSpPr>
            <p:spPr>
              <a:xfrm>
                <a:off x="1001931" y="1912710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8" name="Google Shape;2118;p37"/>
            <p:cNvGrpSpPr/>
            <p:nvPr/>
          </p:nvGrpSpPr>
          <p:grpSpPr>
            <a:xfrm>
              <a:off x="961679" y="2356951"/>
              <a:ext cx="175013" cy="27000"/>
              <a:chOff x="5662375" y="212375"/>
              <a:chExt cx="175013" cy="27000"/>
            </a:xfrm>
          </p:grpSpPr>
          <p:sp>
            <p:nvSpPr>
              <p:cNvPr id="2119" name="Google Shape;211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0" name="Google Shape;212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1" name="Google Shape;212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22" name="Google Shape;2122;p37"/>
          <p:cNvGrpSpPr/>
          <p:nvPr/>
        </p:nvGrpSpPr>
        <p:grpSpPr>
          <a:xfrm>
            <a:off x="742261" y="2472552"/>
            <a:ext cx="635100" cy="734984"/>
            <a:chOff x="731647" y="2728277"/>
            <a:chExt cx="635100" cy="734984"/>
          </a:xfrm>
        </p:grpSpPr>
        <p:grpSp>
          <p:nvGrpSpPr>
            <p:cNvPr id="2123" name="Google Shape;2123;p37"/>
            <p:cNvGrpSpPr/>
            <p:nvPr/>
          </p:nvGrpSpPr>
          <p:grpSpPr>
            <a:xfrm>
              <a:off x="731647" y="2728277"/>
              <a:ext cx="635100" cy="635100"/>
              <a:chOff x="917231" y="2905502"/>
              <a:chExt cx="635100" cy="635100"/>
            </a:xfrm>
          </p:grpSpPr>
          <p:sp>
            <p:nvSpPr>
              <p:cNvPr id="2124" name="Google Shape;2124;p37"/>
              <p:cNvSpPr/>
              <p:nvPr/>
            </p:nvSpPr>
            <p:spPr>
              <a:xfrm>
                <a:off x="917231" y="2905502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5" name="Google Shape;2125;p37"/>
              <p:cNvSpPr/>
              <p:nvPr/>
            </p:nvSpPr>
            <p:spPr>
              <a:xfrm>
                <a:off x="1001931" y="2990252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6" name="Google Shape;2126;p37"/>
            <p:cNvGrpSpPr/>
            <p:nvPr/>
          </p:nvGrpSpPr>
          <p:grpSpPr>
            <a:xfrm>
              <a:off x="961679" y="3436260"/>
              <a:ext cx="175013" cy="27000"/>
              <a:chOff x="5662375" y="212375"/>
              <a:chExt cx="175013" cy="27000"/>
            </a:xfrm>
          </p:grpSpPr>
          <p:sp>
            <p:nvSpPr>
              <p:cNvPr id="2127" name="Google Shape;212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8" name="Google Shape;212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29" name="Google Shape;212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grpSp>
        <p:nvGrpSpPr>
          <p:cNvPr id="2130" name="Google Shape;2130;p37"/>
          <p:cNvGrpSpPr/>
          <p:nvPr/>
        </p:nvGrpSpPr>
        <p:grpSpPr>
          <a:xfrm>
            <a:off x="742261" y="3550950"/>
            <a:ext cx="635100" cy="734704"/>
            <a:chOff x="731647" y="3806675"/>
            <a:chExt cx="635100" cy="734704"/>
          </a:xfrm>
        </p:grpSpPr>
        <p:grpSp>
          <p:nvGrpSpPr>
            <p:cNvPr id="2131" name="Google Shape;2131;p37"/>
            <p:cNvGrpSpPr/>
            <p:nvPr/>
          </p:nvGrpSpPr>
          <p:grpSpPr>
            <a:xfrm>
              <a:off x="731647" y="3806675"/>
              <a:ext cx="635100" cy="635100"/>
              <a:chOff x="917231" y="3983097"/>
              <a:chExt cx="635100" cy="635100"/>
            </a:xfrm>
          </p:grpSpPr>
          <p:sp>
            <p:nvSpPr>
              <p:cNvPr id="2132" name="Google Shape;2132;p37"/>
              <p:cNvSpPr/>
              <p:nvPr/>
            </p:nvSpPr>
            <p:spPr>
              <a:xfrm>
                <a:off x="917231" y="3983097"/>
                <a:ext cx="635100" cy="635100"/>
              </a:xfrm>
              <a:prstGeom prst="ellipse">
                <a:avLst/>
              </a:pr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7"/>
              <p:cNvSpPr/>
              <p:nvPr/>
            </p:nvSpPr>
            <p:spPr>
              <a:xfrm>
                <a:off x="1001931" y="4067797"/>
                <a:ext cx="465600" cy="465600"/>
              </a:xfrm>
              <a:prstGeom prst="ellipse">
                <a:avLst/>
              </a:pr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37"/>
            <p:cNvGrpSpPr/>
            <p:nvPr/>
          </p:nvGrpSpPr>
          <p:grpSpPr>
            <a:xfrm>
              <a:off x="961679" y="4514379"/>
              <a:ext cx="175013" cy="27000"/>
              <a:chOff x="5662375" y="212375"/>
              <a:chExt cx="175013" cy="27000"/>
            </a:xfrm>
          </p:grpSpPr>
          <p:sp>
            <p:nvSpPr>
              <p:cNvPr id="2135" name="Google Shape;213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6" name="Google Shape;213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  <p:sp>
            <p:nvSpPr>
              <p:cNvPr id="2137" name="Google Shape;213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595959"/>
                  </a:solidFill>
                </a:endParaRPr>
              </a:p>
            </p:txBody>
          </p:sp>
        </p:grpSp>
      </p:grpSp>
      <p:sp>
        <p:nvSpPr>
          <p:cNvPr id="2138" name="Google Shape;2138;p37"/>
          <p:cNvSpPr txBox="1">
            <a:spLocks noGrp="1"/>
          </p:cNvSpPr>
          <p:nvPr>
            <p:ph type="title"/>
          </p:nvPr>
        </p:nvSpPr>
        <p:spPr>
          <a:xfrm>
            <a:off x="5782198" y="33376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TÓPICOS</a:t>
            </a:r>
            <a:endParaRPr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39" name="Google Shape;2139;p37"/>
          <p:cNvSpPr txBox="1">
            <a:spLocks noGrp="1"/>
          </p:cNvSpPr>
          <p:nvPr>
            <p:ph type="subTitle" idx="2"/>
          </p:nvPr>
        </p:nvSpPr>
        <p:spPr>
          <a:xfrm>
            <a:off x="1662448" y="615783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tx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Situação problema </a:t>
            </a:r>
            <a:r>
              <a:rPr lang="pt-BR" dirty="0">
                <a:solidFill>
                  <a:schemeClr val="tx1"/>
                </a:solidFill>
              </a:rPr>
              <a:t>proposta.</a:t>
            </a:r>
            <a:endParaRPr dirty="0">
              <a:solidFill>
                <a:schemeClr val="tx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40" name="Google Shape;2140;p37"/>
          <p:cNvSpPr txBox="1">
            <a:spLocks noGrp="1"/>
          </p:cNvSpPr>
          <p:nvPr>
            <p:ph type="subTitle" idx="1"/>
          </p:nvPr>
        </p:nvSpPr>
        <p:spPr>
          <a:xfrm>
            <a:off x="1662448" y="327175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PROBLEMA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1" name="Google Shape;2141;p37"/>
          <p:cNvSpPr txBox="1">
            <a:spLocks noGrp="1"/>
          </p:cNvSpPr>
          <p:nvPr>
            <p:ph type="subTitle" idx="3"/>
          </p:nvPr>
        </p:nvSpPr>
        <p:spPr>
          <a:xfrm>
            <a:off x="1665022" y="1237789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SOLUÇÃO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2" name="Google Shape;2142;p37"/>
          <p:cNvSpPr txBox="1">
            <a:spLocks noGrp="1"/>
          </p:cNvSpPr>
          <p:nvPr>
            <p:ph type="subTitle" idx="4"/>
          </p:nvPr>
        </p:nvSpPr>
        <p:spPr>
          <a:xfrm>
            <a:off x="1665022" y="1521253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tx1"/>
                </a:solidFill>
              </a:rPr>
              <a:t>Desenvolvimento do site para solução de problemas.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3" name="Google Shape;2143;p37"/>
          <p:cNvSpPr txBox="1">
            <a:spLocks noGrp="1"/>
          </p:cNvSpPr>
          <p:nvPr>
            <p:ph type="subTitle" idx="5"/>
          </p:nvPr>
        </p:nvSpPr>
        <p:spPr>
          <a:xfrm>
            <a:off x="1703290" y="3463307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PROGRAMAS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4" name="Google Shape;2144;p37"/>
          <p:cNvSpPr txBox="1">
            <a:spLocks noGrp="1"/>
          </p:cNvSpPr>
          <p:nvPr>
            <p:ph type="subTitle" idx="6"/>
          </p:nvPr>
        </p:nvSpPr>
        <p:spPr>
          <a:xfrm>
            <a:off x="1685834" y="374987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tx1"/>
                </a:solidFill>
              </a:rPr>
              <a:t>Programas utilizados na formação.   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5" name="Google Shape;2145;p37"/>
          <p:cNvSpPr txBox="1">
            <a:spLocks noGrp="1"/>
          </p:cNvSpPr>
          <p:nvPr>
            <p:ph type="subTitle" idx="7"/>
          </p:nvPr>
        </p:nvSpPr>
        <p:spPr>
          <a:xfrm>
            <a:off x="1659970" y="239628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tx1"/>
                </a:solidFill>
              </a:rPr>
              <a:t>DIFERENCIAL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6" name="Google Shape;2146;p37"/>
          <p:cNvSpPr txBox="1">
            <a:spLocks noGrp="1"/>
          </p:cNvSpPr>
          <p:nvPr>
            <p:ph type="subTitle" idx="8"/>
          </p:nvPr>
        </p:nvSpPr>
        <p:spPr>
          <a:xfrm>
            <a:off x="1660827" y="2690373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dirty="0">
                <a:solidFill>
                  <a:schemeClr val="tx1"/>
                </a:solidFill>
              </a:rPr>
              <a:t>O que nos diferencia de outros projetos.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7" name="Google Shape;2147;p37"/>
          <p:cNvSpPr txBox="1">
            <a:spLocks noGrp="1"/>
          </p:cNvSpPr>
          <p:nvPr>
            <p:ph type="title" idx="9"/>
          </p:nvPr>
        </p:nvSpPr>
        <p:spPr>
          <a:xfrm>
            <a:off x="837855" y="49925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01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8" name="Google Shape;2148;p37"/>
          <p:cNvSpPr txBox="1">
            <a:spLocks noGrp="1"/>
          </p:cNvSpPr>
          <p:nvPr>
            <p:ph type="title" idx="13"/>
          </p:nvPr>
        </p:nvSpPr>
        <p:spPr>
          <a:xfrm>
            <a:off x="804811" y="1482731"/>
            <a:ext cx="509363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02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49" name="Google Shape;2149;p37"/>
          <p:cNvSpPr txBox="1">
            <a:spLocks noGrp="1"/>
          </p:cNvSpPr>
          <p:nvPr>
            <p:ph type="title" idx="14"/>
          </p:nvPr>
        </p:nvSpPr>
        <p:spPr>
          <a:xfrm>
            <a:off x="789625" y="2601969"/>
            <a:ext cx="516174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03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50" name="Google Shape;2150;p37"/>
          <p:cNvSpPr txBox="1">
            <a:spLocks noGrp="1"/>
          </p:cNvSpPr>
          <p:nvPr>
            <p:ph type="title" idx="15"/>
          </p:nvPr>
        </p:nvSpPr>
        <p:spPr>
          <a:xfrm>
            <a:off x="826961" y="3685044"/>
            <a:ext cx="489744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04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>
            <a:spLocks noGrp="1"/>
          </p:cNvSpPr>
          <p:nvPr>
            <p:ph type="title"/>
          </p:nvPr>
        </p:nvSpPr>
        <p:spPr>
          <a:xfrm>
            <a:off x="1819198" y="366075"/>
            <a:ext cx="5505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LOGO SKY DEV´S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6" name="Google Shape;216;p25"/>
          <p:cNvSpPr txBox="1">
            <a:spLocks noGrp="1"/>
          </p:cNvSpPr>
          <p:nvPr>
            <p:ph type="subTitle" idx="1"/>
          </p:nvPr>
        </p:nvSpPr>
        <p:spPr>
          <a:xfrm>
            <a:off x="2501895" y="4160231"/>
            <a:ext cx="4140208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Logo com correlação ao slogan “O céu é o limite.”</a:t>
            </a:r>
            <a:endParaRPr dirty="0"/>
          </a:p>
        </p:txBody>
      </p:sp>
      <p:grpSp>
        <p:nvGrpSpPr>
          <p:cNvPr id="217" name="Google Shape;217;p25"/>
          <p:cNvGrpSpPr/>
          <p:nvPr/>
        </p:nvGrpSpPr>
        <p:grpSpPr>
          <a:xfrm rot="5400000">
            <a:off x="-440925" y="1625237"/>
            <a:ext cx="2582400" cy="289350"/>
            <a:chOff x="6967625" y="394825"/>
            <a:chExt cx="2582400" cy="289350"/>
          </a:xfrm>
        </p:grpSpPr>
        <p:sp>
          <p:nvSpPr>
            <p:cNvPr id="218" name="Google Shape;218;p25"/>
            <p:cNvSpPr/>
            <p:nvPr/>
          </p:nvSpPr>
          <p:spPr>
            <a:xfrm rot="-5400000">
              <a:off x="6967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5"/>
            <p:cNvSpPr/>
            <p:nvPr/>
          </p:nvSpPr>
          <p:spPr>
            <a:xfrm rot="-5400000">
              <a:off x="6967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5"/>
            <p:cNvSpPr/>
            <p:nvPr/>
          </p:nvSpPr>
          <p:spPr>
            <a:xfrm rot="-5400000">
              <a:off x="7158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5"/>
            <p:cNvSpPr/>
            <p:nvPr/>
          </p:nvSpPr>
          <p:spPr>
            <a:xfrm rot="-5400000">
              <a:off x="7158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5"/>
            <p:cNvSpPr/>
            <p:nvPr/>
          </p:nvSpPr>
          <p:spPr>
            <a:xfrm rot="-5400000">
              <a:off x="7348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5"/>
            <p:cNvSpPr/>
            <p:nvPr/>
          </p:nvSpPr>
          <p:spPr>
            <a:xfrm rot="-5400000">
              <a:off x="7348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5"/>
            <p:cNvSpPr/>
            <p:nvPr/>
          </p:nvSpPr>
          <p:spPr>
            <a:xfrm rot="-5400000">
              <a:off x="7539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5"/>
            <p:cNvSpPr/>
            <p:nvPr/>
          </p:nvSpPr>
          <p:spPr>
            <a:xfrm rot="-5400000">
              <a:off x="7539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5"/>
            <p:cNvSpPr/>
            <p:nvPr/>
          </p:nvSpPr>
          <p:spPr>
            <a:xfrm rot="-5400000">
              <a:off x="7729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5"/>
            <p:cNvSpPr/>
            <p:nvPr/>
          </p:nvSpPr>
          <p:spPr>
            <a:xfrm rot="-5400000">
              <a:off x="7729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5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5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5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5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5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5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5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25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5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5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5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5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5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5"/>
            <p:cNvSpPr/>
            <p:nvPr/>
          </p:nvSpPr>
          <p:spPr>
            <a:xfrm rot="162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5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5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5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5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46" name="Google Shape;246;p25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247" name="Google Shape;247;p25"/>
          <p:cNvGrpSpPr/>
          <p:nvPr/>
        </p:nvGrpSpPr>
        <p:grpSpPr>
          <a:xfrm rot="5400000">
            <a:off x="8092063" y="4120614"/>
            <a:ext cx="677400" cy="289350"/>
            <a:chOff x="7539125" y="394825"/>
            <a:chExt cx="677400" cy="289350"/>
          </a:xfrm>
        </p:grpSpPr>
        <p:sp>
          <p:nvSpPr>
            <p:cNvPr id="248" name="Google Shape;248;p25"/>
            <p:cNvSpPr/>
            <p:nvPr/>
          </p:nvSpPr>
          <p:spPr>
            <a:xfrm rot="-5400000">
              <a:off x="7539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5"/>
            <p:cNvSpPr/>
            <p:nvPr/>
          </p:nvSpPr>
          <p:spPr>
            <a:xfrm rot="-5400000">
              <a:off x="7539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5"/>
            <p:cNvSpPr/>
            <p:nvPr/>
          </p:nvSpPr>
          <p:spPr>
            <a:xfrm rot="-5400000">
              <a:off x="7729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5"/>
            <p:cNvSpPr/>
            <p:nvPr/>
          </p:nvSpPr>
          <p:spPr>
            <a:xfrm rot="-5400000">
              <a:off x="7729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5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5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25"/>
          <p:cNvGrpSpPr/>
          <p:nvPr/>
        </p:nvGrpSpPr>
        <p:grpSpPr>
          <a:xfrm>
            <a:off x="3257625" y="1346612"/>
            <a:ext cx="2628746" cy="2628746"/>
            <a:chOff x="3729647" y="542349"/>
            <a:chExt cx="1726444" cy="1726444"/>
          </a:xfrm>
        </p:grpSpPr>
        <p:sp>
          <p:nvSpPr>
            <p:cNvPr id="211" name="Google Shape;211;p25"/>
            <p:cNvSpPr/>
            <p:nvPr/>
          </p:nvSpPr>
          <p:spPr>
            <a:xfrm rot="19629462">
              <a:off x="3729647" y="542349"/>
              <a:ext cx="1726444" cy="1726444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5"/>
            <p:cNvSpPr/>
            <p:nvPr/>
          </p:nvSpPr>
          <p:spPr>
            <a:xfrm rot="19630069">
              <a:off x="3851107" y="815051"/>
              <a:ext cx="127817" cy="127817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DE994852-EDA3-2EDA-1A15-21EF3EF95E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71" t="16254" r="18284" b="17278"/>
          <a:stretch/>
        </p:blipFill>
        <p:spPr>
          <a:xfrm>
            <a:off x="3468790" y="1530181"/>
            <a:ext cx="2206416" cy="2261608"/>
          </a:xfrm>
          <a:prstGeom prst="flowChartConnector">
            <a:avLst/>
          </a:prstGeom>
        </p:spPr>
      </p:pic>
      <p:sp>
        <p:nvSpPr>
          <p:cNvPr id="6" name="Google Shape;216;p25">
            <a:extLst>
              <a:ext uri="{FF2B5EF4-FFF2-40B4-BE49-F238E27FC236}">
                <a16:creationId xmlns:a16="http://schemas.microsoft.com/office/drawing/2014/main" id="{C5580CF8-977F-C88B-C969-59F5E4D83F05}"/>
              </a:ext>
            </a:extLst>
          </p:cNvPr>
          <p:cNvSpPr txBox="1">
            <a:spLocks/>
          </p:cNvSpPr>
          <p:nvPr/>
        </p:nvSpPr>
        <p:spPr>
          <a:xfrm>
            <a:off x="2668922" y="4457068"/>
            <a:ext cx="3806153" cy="4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29845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None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29845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Roboto"/>
              <a:buNone/>
              <a:defRPr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>
              <a:lnSpc>
                <a:spcPct val="150000"/>
              </a:lnSpc>
            </a:pPr>
            <a:r>
              <a:rPr lang="pt-BR" dirty="0"/>
              <a:t>Desenvolvida através do site “Adobe Express”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ctrTitle"/>
          </p:nvPr>
        </p:nvSpPr>
        <p:spPr>
          <a:xfrm>
            <a:off x="4676352" y="1182182"/>
            <a:ext cx="3770100" cy="7131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97" name="Google Shape;397;p43"/>
          <p:cNvSpPr txBox="1">
            <a:spLocks noGrp="1"/>
          </p:cNvSpPr>
          <p:nvPr>
            <p:ph type="subTitle" idx="1"/>
          </p:nvPr>
        </p:nvSpPr>
        <p:spPr>
          <a:xfrm>
            <a:off x="5141128" y="2011295"/>
            <a:ext cx="2840548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100"/>
              <a:buFont typeface="Nunito Light"/>
              <a:buNone/>
              <a:tabLst/>
              <a:defRPr/>
            </a:pPr>
            <a:r>
              <a:rPr kumimoji="0" lang="pt-BR" sz="1200" b="0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Barlow Semi Condensed"/>
              </a:rPr>
              <a:t>Necessidade de auxílio na organização de eventos esportivos da ETEC.</a:t>
            </a:r>
          </a:p>
        </p:txBody>
      </p:sp>
      <p:grpSp>
        <p:nvGrpSpPr>
          <p:cNvPr id="398" name="Google Shape;398;p43"/>
          <p:cNvGrpSpPr/>
          <p:nvPr/>
        </p:nvGrpSpPr>
        <p:grpSpPr>
          <a:xfrm>
            <a:off x="428046" y="1153662"/>
            <a:ext cx="3089343" cy="3060027"/>
            <a:chOff x="514246" y="1153662"/>
            <a:chExt cx="3089343" cy="3060027"/>
          </a:xfrm>
        </p:grpSpPr>
        <p:sp>
          <p:nvSpPr>
            <p:cNvPr id="399" name="Google Shape;399;p43"/>
            <p:cNvSpPr/>
            <p:nvPr/>
          </p:nvSpPr>
          <p:spPr>
            <a:xfrm>
              <a:off x="1647525" y="3139975"/>
              <a:ext cx="1552700" cy="994950"/>
            </a:xfrm>
            <a:custGeom>
              <a:avLst/>
              <a:gdLst/>
              <a:ahLst/>
              <a:cxnLst/>
              <a:rect l="l" t="t" r="r" b="b"/>
              <a:pathLst>
                <a:path w="62108" h="39798" extrusionOk="0">
                  <a:moveTo>
                    <a:pt x="3718" y="25339"/>
                  </a:moveTo>
                  <a:lnTo>
                    <a:pt x="28644" y="39798"/>
                  </a:lnTo>
                  <a:lnTo>
                    <a:pt x="62108" y="20243"/>
                  </a:lnTo>
                  <a:lnTo>
                    <a:pt x="27680" y="0"/>
                  </a:lnTo>
                  <a:lnTo>
                    <a:pt x="0" y="15010"/>
                  </a:lnTo>
                  <a:lnTo>
                    <a:pt x="10879" y="21207"/>
                  </a:lnTo>
                  <a:close/>
                </a:path>
              </a:pathLst>
            </a:custGeom>
            <a:solidFill>
              <a:srgbClr val="000000">
                <a:alpha val="45490"/>
              </a:srgbClr>
            </a:solidFill>
            <a:ln>
              <a:noFill/>
            </a:ln>
          </p:spPr>
        </p:sp>
        <p:sp>
          <p:nvSpPr>
            <p:cNvPr id="400" name="Google Shape;400;p43"/>
            <p:cNvSpPr/>
            <p:nvPr/>
          </p:nvSpPr>
          <p:spPr>
            <a:xfrm>
              <a:off x="3116266" y="3308686"/>
              <a:ext cx="356306" cy="189253"/>
            </a:xfrm>
            <a:custGeom>
              <a:avLst/>
              <a:gdLst/>
              <a:ahLst/>
              <a:cxnLst/>
              <a:rect l="l" t="t" r="r" b="b"/>
              <a:pathLst>
                <a:path w="21683" h="11517" extrusionOk="0">
                  <a:moveTo>
                    <a:pt x="10842" y="0"/>
                  </a:moveTo>
                  <a:cubicBezTo>
                    <a:pt x="8315" y="0"/>
                    <a:pt x="5788" y="567"/>
                    <a:pt x="3870" y="1702"/>
                  </a:cubicBezTo>
                  <a:cubicBezTo>
                    <a:pt x="1" y="3937"/>
                    <a:pt x="1" y="7606"/>
                    <a:pt x="3870" y="9841"/>
                  </a:cubicBezTo>
                  <a:cubicBezTo>
                    <a:pt x="5788" y="10958"/>
                    <a:pt x="8315" y="11517"/>
                    <a:pt x="10842" y="11517"/>
                  </a:cubicBezTo>
                  <a:cubicBezTo>
                    <a:pt x="13368" y="11517"/>
                    <a:pt x="15895" y="10958"/>
                    <a:pt x="17813" y="9841"/>
                  </a:cubicBezTo>
                  <a:cubicBezTo>
                    <a:pt x="21683" y="7572"/>
                    <a:pt x="21683" y="3937"/>
                    <a:pt x="17813" y="1702"/>
                  </a:cubicBezTo>
                  <a:cubicBezTo>
                    <a:pt x="15895" y="567"/>
                    <a:pt x="13368" y="0"/>
                    <a:pt x="10842" y="0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3"/>
            <p:cNvSpPr/>
            <p:nvPr/>
          </p:nvSpPr>
          <p:spPr>
            <a:xfrm>
              <a:off x="514246" y="2759446"/>
              <a:ext cx="1663068" cy="959395"/>
            </a:xfrm>
            <a:custGeom>
              <a:avLst/>
              <a:gdLst/>
              <a:ahLst/>
              <a:cxnLst/>
              <a:rect l="l" t="t" r="r" b="b"/>
              <a:pathLst>
                <a:path w="101206" h="58384" extrusionOk="0">
                  <a:moveTo>
                    <a:pt x="92683" y="0"/>
                  </a:moveTo>
                  <a:cubicBezTo>
                    <a:pt x="92416" y="0"/>
                    <a:pt x="92149" y="67"/>
                    <a:pt x="91899" y="201"/>
                  </a:cubicBezTo>
                  <a:lnTo>
                    <a:pt x="434" y="53005"/>
                  </a:lnTo>
                  <a:cubicBezTo>
                    <a:pt x="0" y="53138"/>
                    <a:pt x="0" y="53772"/>
                    <a:pt x="434" y="53906"/>
                  </a:cubicBezTo>
                  <a:lnTo>
                    <a:pt x="7772" y="58209"/>
                  </a:lnTo>
                  <a:cubicBezTo>
                    <a:pt x="8023" y="58326"/>
                    <a:pt x="8298" y="58384"/>
                    <a:pt x="8569" y="58384"/>
                  </a:cubicBezTo>
                  <a:cubicBezTo>
                    <a:pt x="8840" y="58384"/>
                    <a:pt x="9107" y="58326"/>
                    <a:pt x="9340" y="58209"/>
                  </a:cubicBezTo>
                  <a:lnTo>
                    <a:pt x="24851" y="49236"/>
                  </a:lnTo>
                  <a:cubicBezTo>
                    <a:pt x="25051" y="49402"/>
                    <a:pt x="25285" y="49536"/>
                    <a:pt x="25518" y="49703"/>
                  </a:cubicBezTo>
                  <a:lnTo>
                    <a:pt x="37360" y="56541"/>
                  </a:lnTo>
                  <a:cubicBezTo>
                    <a:pt x="39011" y="57392"/>
                    <a:pt x="40821" y="57817"/>
                    <a:pt x="42626" y="57817"/>
                  </a:cubicBezTo>
                  <a:cubicBezTo>
                    <a:pt x="44432" y="57817"/>
                    <a:pt x="46233" y="57392"/>
                    <a:pt x="47868" y="56541"/>
                  </a:cubicBezTo>
                  <a:lnTo>
                    <a:pt x="70751" y="43331"/>
                  </a:lnTo>
                  <a:cubicBezTo>
                    <a:pt x="72452" y="42331"/>
                    <a:pt x="73419" y="40896"/>
                    <a:pt x="73419" y="39329"/>
                  </a:cubicBezTo>
                  <a:cubicBezTo>
                    <a:pt x="73419" y="37761"/>
                    <a:pt x="72452" y="36293"/>
                    <a:pt x="70751" y="35292"/>
                  </a:cubicBezTo>
                  <a:lnTo>
                    <a:pt x="59810" y="28988"/>
                  </a:lnTo>
                  <a:lnTo>
                    <a:pt x="100772" y="5304"/>
                  </a:lnTo>
                  <a:cubicBezTo>
                    <a:pt x="101206" y="5137"/>
                    <a:pt x="101206" y="4537"/>
                    <a:pt x="100772" y="4404"/>
                  </a:cubicBezTo>
                  <a:lnTo>
                    <a:pt x="93467" y="201"/>
                  </a:lnTo>
                  <a:cubicBezTo>
                    <a:pt x="93217" y="67"/>
                    <a:pt x="92950" y="0"/>
                    <a:pt x="92683" y="0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3"/>
            <p:cNvSpPr/>
            <p:nvPr/>
          </p:nvSpPr>
          <p:spPr>
            <a:xfrm>
              <a:off x="2266640" y="2783421"/>
              <a:ext cx="751524" cy="431550"/>
            </a:xfrm>
            <a:custGeom>
              <a:avLst/>
              <a:gdLst/>
              <a:ahLst/>
              <a:cxnLst/>
              <a:rect l="l" t="t" r="r" b="b"/>
              <a:pathLst>
                <a:path w="45734" h="26262" extrusionOk="0">
                  <a:moveTo>
                    <a:pt x="38662" y="1"/>
                  </a:moveTo>
                  <a:cubicBezTo>
                    <a:pt x="38387" y="1"/>
                    <a:pt x="38112" y="59"/>
                    <a:pt x="37861" y="176"/>
                  </a:cubicBezTo>
                  <a:lnTo>
                    <a:pt x="435" y="21791"/>
                  </a:lnTo>
                  <a:cubicBezTo>
                    <a:pt x="1" y="21925"/>
                    <a:pt x="1" y="22559"/>
                    <a:pt x="435" y="22692"/>
                  </a:cubicBezTo>
                  <a:lnTo>
                    <a:pt x="6305" y="26061"/>
                  </a:lnTo>
                  <a:cubicBezTo>
                    <a:pt x="6556" y="26195"/>
                    <a:pt x="6823" y="26261"/>
                    <a:pt x="7089" y="26261"/>
                  </a:cubicBezTo>
                  <a:cubicBezTo>
                    <a:pt x="7356" y="26261"/>
                    <a:pt x="7623" y="26195"/>
                    <a:pt x="7873" y="26061"/>
                  </a:cubicBezTo>
                  <a:lnTo>
                    <a:pt x="45300" y="4479"/>
                  </a:lnTo>
                  <a:cubicBezTo>
                    <a:pt x="45734" y="4312"/>
                    <a:pt x="45734" y="3712"/>
                    <a:pt x="45300" y="3545"/>
                  </a:cubicBezTo>
                  <a:lnTo>
                    <a:pt x="39462" y="176"/>
                  </a:lnTo>
                  <a:cubicBezTo>
                    <a:pt x="39212" y="59"/>
                    <a:pt x="38937" y="1"/>
                    <a:pt x="38662" y="1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3"/>
            <p:cNvSpPr/>
            <p:nvPr/>
          </p:nvSpPr>
          <p:spPr>
            <a:xfrm>
              <a:off x="2409160" y="2865518"/>
              <a:ext cx="643546" cy="369452"/>
            </a:xfrm>
            <a:custGeom>
              <a:avLst/>
              <a:gdLst/>
              <a:ahLst/>
              <a:cxnLst/>
              <a:rect l="l" t="t" r="r" b="b"/>
              <a:pathLst>
                <a:path w="39163" h="22483" extrusionOk="0">
                  <a:moveTo>
                    <a:pt x="33587" y="0"/>
                  </a:moveTo>
                  <a:cubicBezTo>
                    <a:pt x="33375" y="0"/>
                    <a:pt x="33158" y="50"/>
                    <a:pt x="32958" y="150"/>
                  </a:cubicBezTo>
                  <a:lnTo>
                    <a:pt x="334" y="18964"/>
                  </a:lnTo>
                  <a:cubicBezTo>
                    <a:pt x="1" y="19064"/>
                    <a:pt x="1" y="19564"/>
                    <a:pt x="334" y="19664"/>
                  </a:cubicBezTo>
                  <a:lnTo>
                    <a:pt x="4971" y="22333"/>
                  </a:lnTo>
                  <a:cubicBezTo>
                    <a:pt x="5171" y="22433"/>
                    <a:pt x="5380" y="22483"/>
                    <a:pt x="5588" y="22483"/>
                  </a:cubicBezTo>
                  <a:cubicBezTo>
                    <a:pt x="5797" y="22483"/>
                    <a:pt x="6005" y="22433"/>
                    <a:pt x="6205" y="22333"/>
                  </a:cubicBezTo>
                  <a:lnTo>
                    <a:pt x="38829" y="3519"/>
                  </a:lnTo>
                  <a:cubicBezTo>
                    <a:pt x="39162" y="3419"/>
                    <a:pt x="39162" y="2919"/>
                    <a:pt x="38829" y="2785"/>
                  </a:cubicBezTo>
                  <a:lnTo>
                    <a:pt x="34192" y="150"/>
                  </a:lnTo>
                  <a:cubicBezTo>
                    <a:pt x="34008" y="50"/>
                    <a:pt x="33800" y="0"/>
                    <a:pt x="33587" y="0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3"/>
            <p:cNvSpPr/>
            <p:nvPr/>
          </p:nvSpPr>
          <p:spPr>
            <a:xfrm>
              <a:off x="1169262" y="3828873"/>
              <a:ext cx="633128" cy="384816"/>
            </a:xfrm>
            <a:custGeom>
              <a:avLst/>
              <a:gdLst/>
              <a:ahLst/>
              <a:cxnLst/>
              <a:rect l="l" t="t" r="r" b="b"/>
              <a:pathLst>
                <a:path w="38529" h="23418" extrusionOk="0">
                  <a:moveTo>
                    <a:pt x="19489" y="8604"/>
                  </a:moveTo>
                  <a:cubicBezTo>
                    <a:pt x="21085" y="8604"/>
                    <a:pt x="22645" y="8973"/>
                    <a:pt x="24051" y="9741"/>
                  </a:cubicBezTo>
                  <a:cubicBezTo>
                    <a:pt x="25052" y="10308"/>
                    <a:pt x="25653" y="11042"/>
                    <a:pt x="25653" y="11709"/>
                  </a:cubicBezTo>
                  <a:cubicBezTo>
                    <a:pt x="25653" y="12376"/>
                    <a:pt x="25052" y="13110"/>
                    <a:pt x="24051" y="13677"/>
                  </a:cubicBezTo>
                  <a:cubicBezTo>
                    <a:pt x="22550" y="14427"/>
                    <a:pt x="20916" y="14803"/>
                    <a:pt x="19277" y="14803"/>
                  </a:cubicBezTo>
                  <a:cubicBezTo>
                    <a:pt x="17639" y="14803"/>
                    <a:pt x="15996" y="14427"/>
                    <a:pt x="14478" y="13677"/>
                  </a:cubicBezTo>
                  <a:cubicBezTo>
                    <a:pt x="13477" y="13110"/>
                    <a:pt x="12910" y="12376"/>
                    <a:pt x="12910" y="11709"/>
                  </a:cubicBezTo>
                  <a:cubicBezTo>
                    <a:pt x="12910" y="11042"/>
                    <a:pt x="13477" y="10308"/>
                    <a:pt x="14478" y="9741"/>
                  </a:cubicBezTo>
                  <a:cubicBezTo>
                    <a:pt x="15921" y="9003"/>
                    <a:pt x="17488" y="8605"/>
                    <a:pt x="19089" y="8605"/>
                  </a:cubicBezTo>
                  <a:cubicBezTo>
                    <a:pt x="19153" y="8605"/>
                    <a:pt x="19217" y="8605"/>
                    <a:pt x="19281" y="8607"/>
                  </a:cubicBezTo>
                  <a:cubicBezTo>
                    <a:pt x="19351" y="8605"/>
                    <a:pt x="19420" y="8604"/>
                    <a:pt x="19489" y="8604"/>
                  </a:cubicBezTo>
                  <a:close/>
                  <a:moveTo>
                    <a:pt x="16880" y="0"/>
                  </a:moveTo>
                  <a:cubicBezTo>
                    <a:pt x="16012" y="0"/>
                    <a:pt x="15245" y="634"/>
                    <a:pt x="15078" y="1501"/>
                  </a:cubicBezTo>
                  <a:lnTo>
                    <a:pt x="14745" y="3136"/>
                  </a:lnTo>
                  <a:cubicBezTo>
                    <a:pt x="14044" y="3269"/>
                    <a:pt x="13344" y="3436"/>
                    <a:pt x="12677" y="3636"/>
                  </a:cubicBezTo>
                  <a:lnTo>
                    <a:pt x="9508" y="2169"/>
                  </a:lnTo>
                  <a:cubicBezTo>
                    <a:pt x="9241" y="2069"/>
                    <a:pt x="8941" y="2002"/>
                    <a:pt x="8607" y="2002"/>
                  </a:cubicBezTo>
                  <a:cubicBezTo>
                    <a:pt x="8240" y="2002"/>
                    <a:pt x="7873" y="2102"/>
                    <a:pt x="7540" y="2269"/>
                  </a:cubicBezTo>
                  <a:lnTo>
                    <a:pt x="4304" y="4137"/>
                  </a:lnTo>
                  <a:cubicBezTo>
                    <a:pt x="3237" y="4704"/>
                    <a:pt x="3170" y="6205"/>
                    <a:pt x="4171" y="6872"/>
                  </a:cubicBezTo>
                  <a:lnTo>
                    <a:pt x="5838" y="8106"/>
                  </a:lnTo>
                  <a:cubicBezTo>
                    <a:pt x="5772" y="8206"/>
                    <a:pt x="5705" y="8340"/>
                    <a:pt x="5638" y="8440"/>
                  </a:cubicBezTo>
                  <a:lnTo>
                    <a:pt x="1669" y="8707"/>
                  </a:lnTo>
                  <a:cubicBezTo>
                    <a:pt x="735" y="8773"/>
                    <a:pt x="1" y="9541"/>
                    <a:pt x="1" y="10508"/>
                  </a:cubicBezTo>
                  <a:lnTo>
                    <a:pt x="1" y="12910"/>
                  </a:lnTo>
                  <a:cubicBezTo>
                    <a:pt x="1" y="13844"/>
                    <a:pt x="735" y="14644"/>
                    <a:pt x="1669" y="14711"/>
                  </a:cubicBezTo>
                  <a:lnTo>
                    <a:pt x="5638" y="14944"/>
                  </a:lnTo>
                  <a:cubicBezTo>
                    <a:pt x="5705" y="15078"/>
                    <a:pt x="5772" y="15178"/>
                    <a:pt x="5872" y="15311"/>
                  </a:cubicBezTo>
                  <a:lnTo>
                    <a:pt x="4171" y="16512"/>
                  </a:lnTo>
                  <a:cubicBezTo>
                    <a:pt x="3170" y="17213"/>
                    <a:pt x="3237" y="18680"/>
                    <a:pt x="4304" y="19247"/>
                  </a:cubicBezTo>
                  <a:lnTo>
                    <a:pt x="7540" y="21115"/>
                  </a:lnTo>
                  <a:cubicBezTo>
                    <a:pt x="7873" y="21316"/>
                    <a:pt x="8240" y="21416"/>
                    <a:pt x="8607" y="21416"/>
                  </a:cubicBezTo>
                  <a:cubicBezTo>
                    <a:pt x="8941" y="21416"/>
                    <a:pt x="9241" y="21349"/>
                    <a:pt x="9508" y="21216"/>
                  </a:cubicBezTo>
                  <a:lnTo>
                    <a:pt x="12677" y="19748"/>
                  </a:lnTo>
                  <a:cubicBezTo>
                    <a:pt x="13377" y="19948"/>
                    <a:pt x="14044" y="20148"/>
                    <a:pt x="14778" y="20282"/>
                  </a:cubicBezTo>
                  <a:lnTo>
                    <a:pt x="15078" y="21883"/>
                  </a:lnTo>
                  <a:cubicBezTo>
                    <a:pt x="15245" y="22750"/>
                    <a:pt x="16012" y="23384"/>
                    <a:pt x="16880" y="23417"/>
                  </a:cubicBezTo>
                  <a:lnTo>
                    <a:pt x="21650" y="23417"/>
                  </a:lnTo>
                  <a:cubicBezTo>
                    <a:pt x="22550" y="23384"/>
                    <a:pt x="23284" y="22750"/>
                    <a:pt x="23484" y="21883"/>
                  </a:cubicBezTo>
                  <a:lnTo>
                    <a:pt x="23785" y="20282"/>
                  </a:lnTo>
                  <a:cubicBezTo>
                    <a:pt x="24485" y="20115"/>
                    <a:pt x="25186" y="19948"/>
                    <a:pt x="25853" y="19748"/>
                  </a:cubicBezTo>
                  <a:lnTo>
                    <a:pt x="29022" y="21216"/>
                  </a:lnTo>
                  <a:cubicBezTo>
                    <a:pt x="29322" y="21349"/>
                    <a:pt x="29622" y="21416"/>
                    <a:pt x="29922" y="21416"/>
                  </a:cubicBezTo>
                  <a:cubicBezTo>
                    <a:pt x="30289" y="21416"/>
                    <a:pt x="30690" y="21316"/>
                    <a:pt x="31023" y="21115"/>
                  </a:cubicBezTo>
                  <a:lnTo>
                    <a:pt x="34259" y="19247"/>
                  </a:lnTo>
                  <a:cubicBezTo>
                    <a:pt x="34726" y="18981"/>
                    <a:pt x="35026" y="18480"/>
                    <a:pt x="35093" y="17913"/>
                  </a:cubicBezTo>
                  <a:cubicBezTo>
                    <a:pt x="35093" y="17379"/>
                    <a:pt x="34826" y="16846"/>
                    <a:pt x="34392" y="16512"/>
                  </a:cubicBezTo>
                  <a:lnTo>
                    <a:pt x="32691" y="15311"/>
                  </a:lnTo>
                  <a:cubicBezTo>
                    <a:pt x="32758" y="15178"/>
                    <a:pt x="32824" y="15078"/>
                    <a:pt x="32924" y="14944"/>
                  </a:cubicBezTo>
                  <a:lnTo>
                    <a:pt x="36861" y="14711"/>
                  </a:lnTo>
                  <a:cubicBezTo>
                    <a:pt x="37795" y="14644"/>
                    <a:pt x="38528" y="13844"/>
                    <a:pt x="38528" y="12910"/>
                  </a:cubicBezTo>
                  <a:lnTo>
                    <a:pt x="38528" y="10508"/>
                  </a:lnTo>
                  <a:cubicBezTo>
                    <a:pt x="38528" y="9541"/>
                    <a:pt x="37795" y="8773"/>
                    <a:pt x="36861" y="8707"/>
                  </a:cubicBezTo>
                  <a:lnTo>
                    <a:pt x="32924" y="8440"/>
                  </a:lnTo>
                  <a:cubicBezTo>
                    <a:pt x="32824" y="8340"/>
                    <a:pt x="32758" y="8206"/>
                    <a:pt x="32691" y="8106"/>
                  </a:cubicBezTo>
                  <a:lnTo>
                    <a:pt x="34392" y="6872"/>
                  </a:lnTo>
                  <a:cubicBezTo>
                    <a:pt x="35360" y="6205"/>
                    <a:pt x="35293" y="4704"/>
                    <a:pt x="34259" y="4137"/>
                  </a:cubicBezTo>
                  <a:lnTo>
                    <a:pt x="31023" y="2269"/>
                  </a:lnTo>
                  <a:cubicBezTo>
                    <a:pt x="30690" y="2102"/>
                    <a:pt x="30289" y="2002"/>
                    <a:pt x="29922" y="2002"/>
                  </a:cubicBezTo>
                  <a:cubicBezTo>
                    <a:pt x="29622" y="2002"/>
                    <a:pt x="29322" y="2069"/>
                    <a:pt x="29022" y="2169"/>
                  </a:cubicBezTo>
                  <a:lnTo>
                    <a:pt x="25853" y="3636"/>
                  </a:lnTo>
                  <a:cubicBezTo>
                    <a:pt x="25186" y="3436"/>
                    <a:pt x="24485" y="3269"/>
                    <a:pt x="23785" y="3136"/>
                  </a:cubicBezTo>
                  <a:lnTo>
                    <a:pt x="23484" y="1501"/>
                  </a:lnTo>
                  <a:cubicBezTo>
                    <a:pt x="23284" y="634"/>
                    <a:pt x="22550" y="0"/>
                    <a:pt x="21650" y="0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3"/>
            <p:cNvSpPr/>
            <p:nvPr/>
          </p:nvSpPr>
          <p:spPr>
            <a:xfrm>
              <a:off x="754867" y="3733446"/>
              <a:ext cx="492811" cy="300945"/>
            </a:xfrm>
            <a:custGeom>
              <a:avLst/>
              <a:gdLst/>
              <a:ahLst/>
              <a:cxnLst/>
              <a:rect l="l" t="t" r="r" b="b"/>
              <a:pathLst>
                <a:path w="29990" h="18314" extrusionOk="0">
                  <a:moveTo>
                    <a:pt x="14978" y="7306"/>
                  </a:moveTo>
                  <a:cubicBezTo>
                    <a:pt x="16513" y="7306"/>
                    <a:pt x="17947" y="7739"/>
                    <a:pt x="18748" y="8407"/>
                  </a:cubicBezTo>
                  <a:cubicBezTo>
                    <a:pt x="18948" y="8573"/>
                    <a:pt x="19281" y="8907"/>
                    <a:pt x="19248" y="9241"/>
                  </a:cubicBezTo>
                  <a:cubicBezTo>
                    <a:pt x="19181" y="9574"/>
                    <a:pt x="18748" y="10108"/>
                    <a:pt x="17714" y="10541"/>
                  </a:cubicBezTo>
                  <a:cubicBezTo>
                    <a:pt x="16846" y="10842"/>
                    <a:pt x="15912" y="11008"/>
                    <a:pt x="14978" y="11008"/>
                  </a:cubicBezTo>
                  <a:cubicBezTo>
                    <a:pt x="13477" y="11008"/>
                    <a:pt x="12010" y="10608"/>
                    <a:pt x="11209" y="9941"/>
                  </a:cubicBezTo>
                  <a:cubicBezTo>
                    <a:pt x="11009" y="9741"/>
                    <a:pt x="10675" y="9407"/>
                    <a:pt x="10742" y="9107"/>
                  </a:cubicBezTo>
                  <a:cubicBezTo>
                    <a:pt x="10775" y="8774"/>
                    <a:pt x="11209" y="8240"/>
                    <a:pt x="12276" y="7806"/>
                  </a:cubicBezTo>
                  <a:cubicBezTo>
                    <a:pt x="13071" y="7501"/>
                    <a:pt x="13893" y="7335"/>
                    <a:pt x="14744" y="7335"/>
                  </a:cubicBezTo>
                  <a:cubicBezTo>
                    <a:pt x="14822" y="7335"/>
                    <a:pt x="14900" y="7336"/>
                    <a:pt x="14978" y="7339"/>
                  </a:cubicBezTo>
                  <a:lnTo>
                    <a:pt x="14978" y="7306"/>
                  </a:lnTo>
                  <a:close/>
                  <a:moveTo>
                    <a:pt x="15779" y="1"/>
                  </a:moveTo>
                  <a:cubicBezTo>
                    <a:pt x="14945" y="1"/>
                    <a:pt x="14178" y="468"/>
                    <a:pt x="13777" y="1235"/>
                  </a:cubicBezTo>
                  <a:lnTo>
                    <a:pt x="13277" y="2169"/>
                  </a:lnTo>
                  <a:cubicBezTo>
                    <a:pt x="12843" y="2202"/>
                    <a:pt x="12376" y="2269"/>
                    <a:pt x="11943" y="2336"/>
                  </a:cubicBezTo>
                  <a:lnTo>
                    <a:pt x="10375" y="1301"/>
                  </a:lnTo>
                  <a:cubicBezTo>
                    <a:pt x="9975" y="1035"/>
                    <a:pt x="9474" y="901"/>
                    <a:pt x="8974" y="901"/>
                  </a:cubicBezTo>
                  <a:cubicBezTo>
                    <a:pt x="8674" y="901"/>
                    <a:pt x="8374" y="935"/>
                    <a:pt x="8107" y="1068"/>
                  </a:cubicBezTo>
                  <a:lnTo>
                    <a:pt x="5705" y="2002"/>
                  </a:lnTo>
                  <a:cubicBezTo>
                    <a:pt x="4471" y="2469"/>
                    <a:pt x="4137" y="4037"/>
                    <a:pt x="5038" y="4971"/>
                  </a:cubicBezTo>
                  <a:lnTo>
                    <a:pt x="5371" y="5304"/>
                  </a:lnTo>
                  <a:lnTo>
                    <a:pt x="2836" y="5204"/>
                  </a:lnTo>
                  <a:cubicBezTo>
                    <a:pt x="1869" y="5204"/>
                    <a:pt x="1068" y="5838"/>
                    <a:pt x="768" y="6705"/>
                  </a:cubicBezTo>
                  <a:lnTo>
                    <a:pt x="335" y="8040"/>
                  </a:lnTo>
                  <a:cubicBezTo>
                    <a:pt x="1" y="9140"/>
                    <a:pt x="701" y="10341"/>
                    <a:pt x="1869" y="10508"/>
                  </a:cubicBezTo>
                  <a:lnTo>
                    <a:pt x="3270" y="10742"/>
                  </a:lnTo>
                  <a:lnTo>
                    <a:pt x="2736" y="11008"/>
                  </a:lnTo>
                  <a:cubicBezTo>
                    <a:pt x="1535" y="11576"/>
                    <a:pt x="1369" y="13210"/>
                    <a:pt x="2403" y="14011"/>
                  </a:cubicBezTo>
                  <a:lnTo>
                    <a:pt x="3937" y="15312"/>
                  </a:lnTo>
                  <a:cubicBezTo>
                    <a:pt x="4371" y="15645"/>
                    <a:pt x="4938" y="15845"/>
                    <a:pt x="5538" y="15845"/>
                  </a:cubicBezTo>
                  <a:cubicBezTo>
                    <a:pt x="5772" y="15845"/>
                    <a:pt x="6005" y="15812"/>
                    <a:pt x="6205" y="15745"/>
                  </a:cubicBezTo>
                  <a:lnTo>
                    <a:pt x="8507" y="15045"/>
                  </a:lnTo>
                  <a:lnTo>
                    <a:pt x="8540" y="15045"/>
                  </a:lnTo>
                  <a:cubicBezTo>
                    <a:pt x="8774" y="15145"/>
                    <a:pt x="9007" y="15245"/>
                    <a:pt x="9274" y="15345"/>
                  </a:cubicBezTo>
                  <a:lnTo>
                    <a:pt x="9208" y="15779"/>
                  </a:lnTo>
                  <a:cubicBezTo>
                    <a:pt x="9074" y="16879"/>
                    <a:pt x="9875" y="17880"/>
                    <a:pt x="10975" y="18013"/>
                  </a:cubicBezTo>
                  <a:lnTo>
                    <a:pt x="13978" y="18314"/>
                  </a:lnTo>
                  <a:lnTo>
                    <a:pt x="14178" y="18314"/>
                  </a:lnTo>
                  <a:cubicBezTo>
                    <a:pt x="15045" y="18314"/>
                    <a:pt x="15812" y="17847"/>
                    <a:pt x="16213" y="17079"/>
                  </a:cubicBezTo>
                  <a:lnTo>
                    <a:pt x="16680" y="16179"/>
                  </a:lnTo>
                  <a:cubicBezTo>
                    <a:pt x="17147" y="16145"/>
                    <a:pt x="17580" y="16079"/>
                    <a:pt x="18047" y="15979"/>
                  </a:cubicBezTo>
                  <a:lnTo>
                    <a:pt x="19582" y="17013"/>
                  </a:lnTo>
                  <a:cubicBezTo>
                    <a:pt x="19978" y="17257"/>
                    <a:pt x="20403" y="17417"/>
                    <a:pt x="20856" y="17417"/>
                  </a:cubicBezTo>
                  <a:cubicBezTo>
                    <a:pt x="20898" y="17417"/>
                    <a:pt x="20940" y="17416"/>
                    <a:pt x="20983" y="17413"/>
                  </a:cubicBezTo>
                  <a:cubicBezTo>
                    <a:pt x="21283" y="17413"/>
                    <a:pt x="21583" y="17380"/>
                    <a:pt x="21883" y="17246"/>
                  </a:cubicBezTo>
                  <a:lnTo>
                    <a:pt x="24285" y="16312"/>
                  </a:lnTo>
                  <a:cubicBezTo>
                    <a:pt x="25486" y="15845"/>
                    <a:pt x="25853" y="14277"/>
                    <a:pt x="24919" y="13343"/>
                  </a:cubicBezTo>
                  <a:lnTo>
                    <a:pt x="24585" y="13010"/>
                  </a:lnTo>
                  <a:lnTo>
                    <a:pt x="24585" y="13010"/>
                  </a:lnTo>
                  <a:lnTo>
                    <a:pt x="27154" y="13110"/>
                  </a:lnTo>
                  <a:cubicBezTo>
                    <a:pt x="28088" y="13110"/>
                    <a:pt x="28922" y="12476"/>
                    <a:pt x="29222" y="11609"/>
                  </a:cubicBezTo>
                  <a:lnTo>
                    <a:pt x="29622" y="10275"/>
                  </a:lnTo>
                  <a:cubicBezTo>
                    <a:pt x="29989" y="9174"/>
                    <a:pt x="29255" y="8006"/>
                    <a:pt x="28121" y="7806"/>
                  </a:cubicBezTo>
                  <a:lnTo>
                    <a:pt x="26720" y="7573"/>
                  </a:lnTo>
                  <a:lnTo>
                    <a:pt x="27220" y="7306"/>
                  </a:lnTo>
                  <a:cubicBezTo>
                    <a:pt x="28421" y="6739"/>
                    <a:pt x="28621" y="5104"/>
                    <a:pt x="27587" y="4304"/>
                  </a:cubicBezTo>
                  <a:lnTo>
                    <a:pt x="26053" y="3036"/>
                  </a:lnTo>
                  <a:cubicBezTo>
                    <a:pt x="25586" y="2669"/>
                    <a:pt x="25019" y="2469"/>
                    <a:pt x="24452" y="2469"/>
                  </a:cubicBezTo>
                  <a:cubicBezTo>
                    <a:pt x="24218" y="2469"/>
                    <a:pt x="23985" y="2502"/>
                    <a:pt x="23751" y="2569"/>
                  </a:cubicBezTo>
                  <a:lnTo>
                    <a:pt x="21483" y="3270"/>
                  </a:lnTo>
                  <a:lnTo>
                    <a:pt x="21450" y="3270"/>
                  </a:lnTo>
                  <a:cubicBezTo>
                    <a:pt x="21216" y="3169"/>
                    <a:pt x="20949" y="3069"/>
                    <a:pt x="20716" y="3003"/>
                  </a:cubicBezTo>
                  <a:lnTo>
                    <a:pt x="20749" y="2536"/>
                  </a:lnTo>
                  <a:cubicBezTo>
                    <a:pt x="20883" y="1435"/>
                    <a:pt x="20082" y="434"/>
                    <a:pt x="18981" y="301"/>
                  </a:cubicBezTo>
                  <a:lnTo>
                    <a:pt x="16012" y="1"/>
                  </a:ln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3"/>
            <p:cNvSpPr/>
            <p:nvPr/>
          </p:nvSpPr>
          <p:spPr>
            <a:xfrm>
              <a:off x="3120654" y="3199048"/>
              <a:ext cx="346989" cy="256561"/>
            </a:xfrm>
            <a:custGeom>
              <a:avLst/>
              <a:gdLst/>
              <a:ahLst/>
              <a:cxnLst/>
              <a:rect l="l" t="t" r="r" b="b"/>
              <a:pathLst>
                <a:path w="21116" h="15613" extrusionOk="0">
                  <a:moveTo>
                    <a:pt x="3003" y="1"/>
                  </a:moveTo>
                  <a:cubicBezTo>
                    <a:pt x="0" y="2503"/>
                    <a:pt x="1802" y="10442"/>
                    <a:pt x="4871" y="13577"/>
                  </a:cubicBezTo>
                  <a:lnTo>
                    <a:pt x="4904" y="13644"/>
                  </a:lnTo>
                  <a:lnTo>
                    <a:pt x="5037" y="13777"/>
                  </a:lnTo>
                  <a:cubicBezTo>
                    <a:pt x="5104" y="13844"/>
                    <a:pt x="5204" y="13944"/>
                    <a:pt x="5304" y="14011"/>
                  </a:cubicBezTo>
                  <a:lnTo>
                    <a:pt x="5404" y="14078"/>
                  </a:lnTo>
                  <a:cubicBezTo>
                    <a:pt x="5471" y="14144"/>
                    <a:pt x="5538" y="14178"/>
                    <a:pt x="5604" y="14244"/>
                  </a:cubicBezTo>
                  <a:cubicBezTo>
                    <a:pt x="5738" y="14345"/>
                    <a:pt x="5871" y="14411"/>
                    <a:pt x="6038" y="14511"/>
                  </a:cubicBezTo>
                  <a:cubicBezTo>
                    <a:pt x="7289" y="15245"/>
                    <a:pt x="8932" y="15612"/>
                    <a:pt x="10575" y="15612"/>
                  </a:cubicBezTo>
                  <a:cubicBezTo>
                    <a:pt x="12217" y="15612"/>
                    <a:pt x="13860" y="15245"/>
                    <a:pt x="15111" y="14511"/>
                  </a:cubicBezTo>
                  <a:cubicBezTo>
                    <a:pt x="15245" y="14411"/>
                    <a:pt x="15378" y="14345"/>
                    <a:pt x="15512" y="14244"/>
                  </a:cubicBezTo>
                  <a:lnTo>
                    <a:pt x="15745" y="14078"/>
                  </a:lnTo>
                  <a:lnTo>
                    <a:pt x="15812" y="14011"/>
                  </a:lnTo>
                  <a:cubicBezTo>
                    <a:pt x="15912" y="13944"/>
                    <a:pt x="16012" y="13844"/>
                    <a:pt x="16112" y="13777"/>
                  </a:cubicBezTo>
                  <a:lnTo>
                    <a:pt x="16212" y="13677"/>
                  </a:lnTo>
                  <a:lnTo>
                    <a:pt x="16279" y="13577"/>
                  </a:lnTo>
                  <a:cubicBezTo>
                    <a:pt x="19348" y="10442"/>
                    <a:pt x="21116" y="2503"/>
                    <a:pt x="181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3"/>
            <p:cNvSpPr/>
            <p:nvPr/>
          </p:nvSpPr>
          <p:spPr>
            <a:xfrm>
              <a:off x="3134901" y="3157392"/>
              <a:ext cx="319037" cy="169945"/>
            </a:xfrm>
            <a:custGeom>
              <a:avLst/>
              <a:gdLst/>
              <a:ahLst/>
              <a:cxnLst/>
              <a:rect l="l" t="t" r="r" b="b"/>
              <a:pathLst>
                <a:path w="19415" h="10342" extrusionOk="0">
                  <a:moveTo>
                    <a:pt x="9712" y="1"/>
                  </a:moveTo>
                  <a:cubicBezTo>
                    <a:pt x="7448" y="1"/>
                    <a:pt x="5188" y="501"/>
                    <a:pt x="3470" y="1502"/>
                  </a:cubicBezTo>
                  <a:cubicBezTo>
                    <a:pt x="1" y="3537"/>
                    <a:pt x="34" y="6806"/>
                    <a:pt x="3470" y="8840"/>
                  </a:cubicBezTo>
                  <a:cubicBezTo>
                    <a:pt x="5188" y="9841"/>
                    <a:pt x="7448" y="10342"/>
                    <a:pt x="9712" y="10342"/>
                  </a:cubicBezTo>
                  <a:cubicBezTo>
                    <a:pt x="11976" y="10342"/>
                    <a:pt x="14244" y="9841"/>
                    <a:pt x="15979" y="8840"/>
                  </a:cubicBezTo>
                  <a:cubicBezTo>
                    <a:pt x="19415" y="6806"/>
                    <a:pt x="19415" y="3537"/>
                    <a:pt x="15979" y="1502"/>
                  </a:cubicBezTo>
                  <a:cubicBezTo>
                    <a:pt x="14244" y="501"/>
                    <a:pt x="11976" y="1"/>
                    <a:pt x="97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3"/>
            <p:cNvSpPr/>
            <p:nvPr/>
          </p:nvSpPr>
          <p:spPr>
            <a:xfrm>
              <a:off x="3177116" y="3180003"/>
              <a:ext cx="234623" cy="124854"/>
            </a:xfrm>
            <a:custGeom>
              <a:avLst/>
              <a:gdLst/>
              <a:ahLst/>
              <a:cxnLst/>
              <a:rect l="l" t="t" r="r" b="b"/>
              <a:pathLst>
                <a:path w="14278" h="7598" extrusionOk="0">
                  <a:moveTo>
                    <a:pt x="7139" y="1"/>
                  </a:moveTo>
                  <a:cubicBezTo>
                    <a:pt x="5471" y="1"/>
                    <a:pt x="3803" y="376"/>
                    <a:pt x="2535" y="1127"/>
                  </a:cubicBezTo>
                  <a:cubicBezTo>
                    <a:pt x="0" y="2594"/>
                    <a:pt x="0" y="4996"/>
                    <a:pt x="2535" y="6497"/>
                  </a:cubicBezTo>
                  <a:cubicBezTo>
                    <a:pt x="3803" y="7231"/>
                    <a:pt x="5471" y="7598"/>
                    <a:pt x="7139" y="7598"/>
                  </a:cubicBezTo>
                  <a:cubicBezTo>
                    <a:pt x="8806" y="7598"/>
                    <a:pt x="10474" y="7231"/>
                    <a:pt x="11742" y="6497"/>
                  </a:cubicBezTo>
                  <a:cubicBezTo>
                    <a:pt x="14277" y="4996"/>
                    <a:pt x="14277" y="2594"/>
                    <a:pt x="11742" y="1127"/>
                  </a:cubicBezTo>
                  <a:cubicBezTo>
                    <a:pt x="10474" y="376"/>
                    <a:pt x="8806" y="1"/>
                    <a:pt x="7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3"/>
            <p:cNvSpPr/>
            <p:nvPr/>
          </p:nvSpPr>
          <p:spPr>
            <a:xfrm>
              <a:off x="3193549" y="3222070"/>
              <a:ext cx="201183" cy="82787"/>
            </a:xfrm>
            <a:custGeom>
              <a:avLst/>
              <a:gdLst/>
              <a:ahLst/>
              <a:cxnLst/>
              <a:rect l="l" t="t" r="r" b="b"/>
              <a:pathLst>
                <a:path w="12243" h="5038" extrusionOk="0">
                  <a:moveTo>
                    <a:pt x="6139" y="1"/>
                  </a:moveTo>
                  <a:cubicBezTo>
                    <a:pt x="4471" y="1"/>
                    <a:pt x="2803" y="368"/>
                    <a:pt x="1535" y="1102"/>
                  </a:cubicBezTo>
                  <a:cubicBezTo>
                    <a:pt x="902" y="1435"/>
                    <a:pt x="401" y="1936"/>
                    <a:pt x="1" y="2503"/>
                  </a:cubicBezTo>
                  <a:cubicBezTo>
                    <a:pt x="401" y="3103"/>
                    <a:pt x="935" y="3604"/>
                    <a:pt x="1535" y="3937"/>
                  </a:cubicBezTo>
                  <a:cubicBezTo>
                    <a:pt x="2803" y="4671"/>
                    <a:pt x="4471" y="5038"/>
                    <a:pt x="6139" y="5038"/>
                  </a:cubicBezTo>
                  <a:cubicBezTo>
                    <a:pt x="7806" y="5038"/>
                    <a:pt x="9474" y="4671"/>
                    <a:pt x="10742" y="3937"/>
                  </a:cubicBezTo>
                  <a:cubicBezTo>
                    <a:pt x="11342" y="3604"/>
                    <a:pt x="11876" y="3103"/>
                    <a:pt x="12243" y="2503"/>
                  </a:cubicBezTo>
                  <a:cubicBezTo>
                    <a:pt x="11876" y="1936"/>
                    <a:pt x="11342" y="1435"/>
                    <a:pt x="10742" y="1102"/>
                  </a:cubicBezTo>
                  <a:cubicBezTo>
                    <a:pt x="9474" y="368"/>
                    <a:pt x="7806" y="1"/>
                    <a:pt x="61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3"/>
            <p:cNvSpPr/>
            <p:nvPr/>
          </p:nvSpPr>
          <p:spPr>
            <a:xfrm>
              <a:off x="3130513" y="2715538"/>
              <a:ext cx="192425" cy="206951"/>
            </a:xfrm>
            <a:custGeom>
              <a:avLst/>
              <a:gdLst/>
              <a:ahLst/>
              <a:cxnLst/>
              <a:rect l="l" t="t" r="r" b="b"/>
              <a:pathLst>
                <a:path w="11710" h="12594" extrusionOk="0">
                  <a:moveTo>
                    <a:pt x="2329" y="0"/>
                  </a:moveTo>
                  <a:cubicBezTo>
                    <a:pt x="1058" y="0"/>
                    <a:pt x="1002" y="971"/>
                    <a:pt x="1002" y="971"/>
                  </a:cubicBezTo>
                  <a:cubicBezTo>
                    <a:pt x="334" y="1171"/>
                    <a:pt x="1" y="1872"/>
                    <a:pt x="234" y="2539"/>
                  </a:cubicBezTo>
                  <a:cubicBezTo>
                    <a:pt x="601" y="3707"/>
                    <a:pt x="1969" y="6709"/>
                    <a:pt x="3203" y="9911"/>
                  </a:cubicBezTo>
                  <a:cubicBezTo>
                    <a:pt x="3979" y="11889"/>
                    <a:pt x="5398" y="12593"/>
                    <a:pt x="6679" y="12593"/>
                  </a:cubicBezTo>
                  <a:cubicBezTo>
                    <a:pt x="7601" y="12593"/>
                    <a:pt x="8452" y="12229"/>
                    <a:pt x="8941" y="11712"/>
                  </a:cubicBezTo>
                  <a:cubicBezTo>
                    <a:pt x="10942" y="11312"/>
                    <a:pt x="11709" y="9244"/>
                    <a:pt x="10408" y="6308"/>
                  </a:cubicBezTo>
                  <a:cubicBezTo>
                    <a:pt x="9107" y="3406"/>
                    <a:pt x="7006" y="1605"/>
                    <a:pt x="4070" y="404"/>
                  </a:cubicBezTo>
                  <a:cubicBezTo>
                    <a:pt x="3323" y="110"/>
                    <a:pt x="2757" y="0"/>
                    <a:pt x="23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3"/>
            <p:cNvSpPr/>
            <p:nvPr/>
          </p:nvSpPr>
          <p:spPr>
            <a:xfrm>
              <a:off x="3176557" y="2741748"/>
              <a:ext cx="123901" cy="271991"/>
            </a:xfrm>
            <a:custGeom>
              <a:avLst/>
              <a:gdLst/>
              <a:ahLst/>
              <a:cxnLst/>
              <a:rect l="l" t="t" r="r" b="b"/>
              <a:pathLst>
                <a:path w="7540" h="16552" extrusionOk="0">
                  <a:moveTo>
                    <a:pt x="18" y="1"/>
                  </a:moveTo>
                  <a:cubicBezTo>
                    <a:pt x="1" y="1"/>
                    <a:pt x="1" y="43"/>
                    <a:pt x="1" y="43"/>
                  </a:cubicBezTo>
                  <a:cubicBezTo>
                    <a:pt x="1669" y="1811"/>
                    <a:pt x="3103" y="3779"/>
                    <a:pt x="4237" y="5881"/>
                  </a:cubicBezTo>
                  <a:cubicBezTo>
                    <a:pt x="5338" y="7982"/>
                    <a:pt x="6172" y="10217"/>
                    <a:pt x="6706" y="12519"/>
                  </a:cubicBezTo>
                  <a:cubicBezTo>
                    <a:pt x="6839" y="13186"/>
                    <a:pt x="6972" y="13820"/>
                    <a:pt x="7106" y="14487"/>
                  </a:cubicBezTo>
                  <a:cubicBezTo>
                    <a:pt x="7239" y="15121"/>
                    <a:pt x="7306" y="15821"/>
                    <a:pt x="7406" y="16488"/>
                  </a:cubicBezTo>
                  <a:cubicBezTo>
                    <a:pt x="7406" y="16525"/>
                    <a:pt x="7446" y="16552"/>
                    <a:pt x="7483" y="16552"/>
                  </a:cubicBezTo>
                  <a:cubicBezTo>
                    <a:pt x="7512" y="16552"/>
                    <a:pt x="7540" y="16534"/>
                    <a:pt x="7540" y="16488"/>
                  </a:cubicBezTo>
                  <a:cubicBezTo>
                    <a:pt x="7540" y="15855"/>
                    <a:pt x="7506" y="15221"/>
                    <a:pt x="7439" y="14620"/>
                  </a:cubicBezTo>
                  <a:cubicBezTo>
                    <a:pt x="7373" y="14020"/>
                    <a:pt x="7306" y="13420"/>
                    <a:pt x="7173" y="12853"/>
                  </a:cubicBezTo>
                  <a:cubicBezTo>
                    <a:pt x="6439" y="9283"/>
                    <a:pt x="4904" y="5948"/>
                    <a:pt x="2736" y="3079"/>
                  </a:cubicBezTo>
                  <a:cubicBezTo>
                    <a:pt x="1936" y="1945"/>
                    <a:pt x="1035" y="944"/>
                    <a:pt x="34" y="10"/>
                  </a:cubicBezTo>
                  <a:cubicBezTo>
                    <a:pt x="28" y="3"/>
                    <a:pt x="22" y="1"/>
                    <a:pt x="1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3"/>
            <p:cNvSpPr/>
            <p:nvPr/>
          </p:nvSpPr>
          <p:spPr>
            <a:xfrm>
              <a:off x="3176557" y="2741748"/>
              <a:ext cx="123901" cy="271991"/>
            </a:xfrm>
            <a:custGeom>
              <a:avLst/>
              <a:gdLst/>
              <a:ahLst/>
              <a:cxnLst/>
              <a:rect l="l" t="t" r="r" b="b"/>
              <a:pathLst>
                <a:path w="7540" h="16552" extrusionOk="0">
                  <a:moveTo>
                    <a:pt x="18" y="1"/>
                  </a:moveTo>
                  <a:cubicBezTo>
                    <a:pt x="1" y="1"/>
                    <a:pt x="1" y="43"/>
                    <a:pt x="1" y="43"/>
                  </a:cubicBezTo>
                  <a:cubicBezTo>
                    <a:pt x="1669" y="1811"/>
                    <a:pt x="3103" y="3779"/>
                    <a:pt x="4237" y="5881"/>
                  </a:cubicBezTo>
                  <a:cubicBezTo>
                    <a:pt x="5338" y="7982"/>
                    <a:pt x="6172" y="10217"/>
                    <a:pt x="6706" y="12519"/>
                  </a:cubicBezTo>
                  <a:cubicBezTo>
                    <a:pt x="6839" y="13186"/>
                    <a:pt x="6972" y="13820"/>
                    <a:pt x="7106" y="14487"/>
                  </a:cubicBezTo>
                  <a:cubicBezTo>
                    <a:pt x="7239" y="15121"/>
                    <a:pt x="7306" y="15821"/>
                    <a:pt x="7406" y="16488"/>
                  </a:cubicBezTo>
                  <a:cubicBezTo>
                    <a:pt x="7406" y="16525"/>
                    <a:pt x="7446" y="16552"/>
                    <a:pt x="7483" y="16552"/>
                  </a:cubicBezTo>
                  <a:cubicBezTo>
                    <a:pt x="7512" y="16552"/>
                    <a:pt x="7540" y="16534"/>
                    <a:pt x="7540" y="16488"/>
                  </a:cubicBezTo>
                  <a:cubicBezTo>
                    <a:pt x="7540" y="15855"/>
                    <a:pt x="7506" y="15221"/>
                    <a:pt x="7439" y="14620"/>
                  </a:cubicBezTo>
                  <a:cubicBezTo>
                    <a:pt x="7373" y="14020"/>
                    <a:pt x="7306" y="13420"/>
                    <a:pt x="7173" y="12853"/>
                  </a:cubicBezTo>
                  <a:cubicBezTo>
                    <a:pt x="6439" y="9283"/>
                    <a:pt x="4904" y="5948"/>
                    <a:pt x="2736" y="3079"/>
                  </a:cubicBezTo>
                  <a:cubicBezTo>
                    <a:pt x="1936" y="1945"/>
                    <a:pt x="1035" y="944"/>
                    <a:pt x="34" y="10"/>
                  </a:cubicBezTo>
                  <a:cubicBezTo>
                    <a:pt x="28" y="3"/>
                    <a:pt x="22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3"/>
            <p:cNvSpPr/>
            <p:nvPr/>
          </p:nvSpPr>
          <p:spPr>
            <a:xfrm>
              <a:off x="3240233" y="2715209"/>
              <a:ext cx="167694" cy="181037"/>
            </a:xfrm>
            <a:custGeom>
              <a:avLst/>
              <a:gdLst/>
              <a:ahLst/>
              <a:cxnLst/>
              <a:rect l="l" t="t" r="r" b="b"/>
              <a:pathLst>
                <a:path w="10205" h="11017" extrusionOk="0">
                  <a:moveTo>
                    <a:pt x="6988" y="0"/>
                  </a:moveTo>
                  <a:cubicBezTo>
                    <a:pt x="6606" y="0"/>
                    <a:pt x="6258" y="143"/>
                    <a:pt x="6000" y="391"/>
                  </a:cubicBezTo>
                  <a:cubicBezTo>
                    <a:pt x="5854" y="283"/>
                    <a:pt x="5682" y="232"/>
                    <a:pt x="5490" y="232"/>
                  </a:cubicBezTo>
                  <a:cubicBezTo>
                    <a:pt x="3965" y="232"/>
                    <a:pt x="1188" y="3425"/>
                    <a:pt x="596" y="6328"/>
                  </a:cubicBezTo>
                  <a:cubicBezTo>
                    <a:pt x="0" y="9106"/>
                    <a:pt x="1356" y="11017"/>
                    <a:pt x="3414" y="11017"/>
                  </a:cubicBezTo>
                  <a:cubicBezTo>
                    <a:pt x="3778" y="11017"/>
                    <a:pt x="4164" y="10957"/>
                    <a:pt x="4565" y="10832"/>
                  </a:cubicBezTo>
                  <a:cubicBezTo>
                    <a:pt x="4949" y="10922"/>
                    <a:pt x="5308" y="10965"/>
                    <a:pt x="5643" y="10965"/>
                  </a:cubicBezTo>
                  <a:cubicBezTo>
                    <a:pt x="9612" y="10965"/>
                    <a:pt x="10204" y="4987"/>
                    <a:pt x="9435" y="2526"/>
                  </a:cubicBezTo>
                  <a:cubicBezTo>
                    <a:pt x="8860" y="707"/>
                    <a:pt x="7839" y="0"/>
                    <a:pt x="69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3"/>
            <p:cNvSpPr/>
            <p:nvPr/>
          </p:nvSpPr>
          <p:spPr>
            <a:xfrm>
              <a:off x="3284552" y="2754286"/>
              <a:ext cx="57563" cy="511363"/>
            </a:xfrm>
            <a:custGeom>
              <a:avLst/>
              <a:gdLst/>
              <a:ahLst/>
              <a:cxnLst/>
              <a:rect l="l" t="t" r="r" b="b"/>
              <a:pathLst>
                <a:path w="3503" h="31119" extrusionOk="0">
                  <a:moveTo>
                    <a:pt x="3450" y="0"/>
                  </a:moveTo>
                  <a:cubicBezTo>
                    <a:pt x="3442" y="0"/>
                    <a:pt x="3436" y="4"/>
                    <a:pt x="3436" y="14"/>
                  </a:cubicBezTo>
                  <a:cubicBezTo>
                    <a:pt x="2669" y="1916"/>
                    <a:pt x="2068" y="3884"/>
                    <a:pt x="1668" y="5885"/>
                  </a:cubicBezTo>
                  <a:cubicBezTo>
                    <a:pt x="1201" y="7920"/>
                    <a:pt x="867" y="9955"/>
                    <a:pt x="634" y="12023"/>
                  </a:cubicBezTo>
                  <a:cubicBezTo>
                    <a:pt x="200" y="16026"/>
                    <a:pt x="0" y="20029"/>
                    <a:pt x="67" y="24065"/>
                  </a:cubicBezTo>
                  <a:cubicBezTo>
                    <a:pt x="67" y="25166"/>
                    <a:pt x="100" y="26300"/>
                    <a:pt x="134" y="27400"/>
                  </a:cubicBezTo>
                  <a:cubicBezTo>
                    <a:pt x="167" y="28501"/>
                    <a:pt x="134" y="29702"/>
                    <a:pt x="234" y="30836"/>
                  </a:cubicBezTo>
                  <a:cubicBezTo>
                    <a:pt x="249" y="31032"/>
                    <a:pt x="386" y="31119"/>
                    <a:pt x="532" y="31119"/>
                  </a:cubicBezTo>
                  <a:cubicBezTo>
                    <a:pt x="710" y="31119"/>
                    <a:pt x="901" y="30989"/>
                    <a:pt x="901" y="30770"/>
                  </a:cubicBezTo>
                  <a:cubicBezTo>
                    <a:pt x="934" y="28768"/>
                    <a:pt x="834" y="26767"/>
                    <a:pt x="801" y="24765"/>
                  </a:cubicBezTo>
                  <a:cubicBezTo>
                    <a:pt x="767" y="22764"/>
                    <a:pt x="801" y="20796"/>
                    <a:pt x="834" y="18828"/>
                  </a:cubicBezTo>
                  <a:cubicBezTo>
                    <a:pt x="901" y="14791"/>
                    <a:pt x="1268" y="10755"/>
                    <a:pt x="1935" y="6786"/>
                  </a:cubicBezTo>
                  <a:cubicBezTo>
                    <a:pt x="2102" y="5685"/>
                    <a:pt x="2335" y="4584"/>
                    <a:pt x="2569" y="3483"/>
                  </a:cubicBezTo>
                  <a:cubicBezTo>
                    <a:pt x="2836" y="2383"/>
                    <a:pt x="3169" y="1215"/>
                    <a:pt x="3503" y="48"/>
                  </a:cubicBezTo>
                  <a:cubicBezTo>
                    <a:pt x="3503" y="24"/>
                    <a:pt x="3469" y="0"/>
                    <a:pt x="345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3"/>
            <p:cNvSpPr/>
            <p:nvPr/>
          </p:nvSpPr>
          <p:spPr>
            <a:xfrm>
              <a:off x="3284552" y="2754286"/>
              <a:ext cx="57563" cy="511363"/>
            </a:xfrm>
            <a:custGeom>
              <a:avLst/>
              <a:gdLst/>
              <a:ahLst/>
              <a:cxnLst/>
              <a:rect l="l" t="t" r="r" b="b"/>
              <a:pathLst>
                <a:path w="3503" h="31119" extrusionOk="0">
                  <a:moveTo>
                    <a:pt x="3450" y="0"/>
                  </a:moveTo>
                  <a:cubicBezTo>
                    <a:pt x="3442" y="0"/>
                    <a:pt x="3436" y="4"/>
                    <a:pt x="3436" y="14"/>
                  </a:cubicBezTo>
                  <a:cubicBezTo>
                    <a:pt x="2669" y="1916"/>
                    <a:pt x="2068" y="3884"/>
                    <a:pt x="1668" y="5885"/>
                  </a:cubicBezTo>
                  <a:cubicBezTo>
                    <a:pt x="1201" y="7920"/>
                    <a:pt x="867" y="9955"/>
                    <a:pt x="634" y="12023"/>
                  </a:cubicBezTo>
                  <a:cubicBezTo>
                    <a:pt x="200" y="16026"/>
                    <a:pt x="0" y="20029"/>
                    <a:pt x="67" y="24065"/>
                  </a:cubicBezTo>
                  <a:cubicBezTo>
                    <a:pt x="67" y="25166"/>
                    <a:pt x="100" y="26300"/>
                    <a:pt x="134" y="27400"/>
                  </a:cubicBezTo>
                  <a:cubicBezTo>
                    <a:pt x="167" y="28501"/>
                    <a:pt x="134" y="29702"/>
                    <a:pt x="234" y="30836"/>
                  </a:cubicBezTo>
                  <a:cubicBezTo>
                    <a:pt x="249" y="31032"/>
                    <a:pt x="386" y="31119"/>
                    <a:pt x="532" y="31119"/>
                  </a:cubicBezTo>
                  <a:cubicBezTo>
                    <a:pt x="710" y="31119"/>
                    <a:pt x="901" y="30989"/>
                    <a:pt x="901" y="30770"/>
                  </a:cubicBezTo>
                  <a:cubicBezTo>
                    <a:pt x="934" y="28768"/>
                    <a:pt x="834" y="26767"/>
                    <a:pt x="801" y="24765"/>
                  </a:cubicBezTo>
                  <a:cubicBezTo>
                    <a:pt x="767" y="22764"/>
                    <a:pt x="801" y="20796"/>
                    <a:pt x="834" y="18828"/>
                  </a:cubicBezTo>
                  <a:cubicBezTo>
                    <a:pt x="901" y="14791"/>
                    <a:pt x="1268" y="10755"/>
                    <a:pt x="1935" y="6786"/>
                  </a:cubicBezTo>
                  <a:cubicBezTo>
                    <a:pt x="2102" y="5685"/>
                    <a:pt x="2335" y="4584"/>
                    <a:pt x="2569" y="3483"/>
                  </a:cubicBezTo>
                  <a:cubicBezTo>
                    <a:pt x="2836" y="2383"/>
                    <a:pt x="3169" y="1215"/>
                    <a:pt x="3503" y="48"/>
                  </a:cubicBezTo>
                  <a:cubicBezTo>
                    <a:pt x="3503" y="24"/>
                    <a:pt x="3469" y="0"/>
                    <a:pt x="34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3"/>
            <p:cNvSpPr/>
            <p:nvPr/>
          </p:nvSpPr>
          <p:spPr>
            <a:xfrm>
              <a:off x="3105306" y="2852766"/>
              <a:ext cx="189122" cy="212012"/>
            </a:xfrm>
            <a:custGeom>
              <a:avLst/>
              <a:gdLst/>
              <a:ahLst/>
              <a:cxnLst/>
              <a:rect l="l" t="t" r="r" b="b"/>
              <a:pathLst>
                <a:path w="11509" h="12902" extrusionOk="0">
                  <a:moveTo>
                    <a:pt x="3060" y="0"/>
                  </a:moveTo>
                  <a:cubicBezTo>
                    <a:pt x="2737" y="0"/>
                    <a:pt x="2515" y="85"/>
                    <a:pt x="2435" y="259"/>
                  </a:cubicBezTo>
                  <a:cubicBezTo>
                    <a:pt x="2358" y="242"/>
                    <a:pt x="2285" y="233"/>
                    <a:pt x="2214" y="233"/>
                  </a:cubicBezTo>
                  <a:cubicBezTo>
                    <a:pt x="0" y="233"/>
                    <a:pt x="1057" y="8637"/>
                    <a:pt x="2802" y="10900"/>
                  </a:cubicBezTo>
                  <a:cubicBezTo>
                    <a:pt x="3842" y="12293"/>
                    <a:pt x="5205" y="12901"/>
                    <a:pt x="6389" y="12901"/>
                  </a:cubicBezTo>
                  <a:cubicBezTo>
                    <a:pt x="7218" y="12901"/>
                    <a:pt x="7959" y="12603"/>
                    <a:pt x="8440" y="12067"/>
                  </a:cubicBezTo>
                  <a:cubicBezTo>
                    <a:pt x="8440" y="12067"/>
                    <a:pt x="11509" y="11901"/>
                    <a:pt x="10841" y="7698"/>
                  </a:cubicBezTo>
                  <a:cubicBezTo>
                    <a:pt x="10075" y="2785"/>
                    <a:pt x="4909" y="0"/>
                    <a:pt x="306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3"/>
            <p:cNvSpPr/>
            <p:nvPr/>
          </p:nvSpPr>
          <p:spPr>
            <a:xfrm>
              <a:off x="3167240" y="2888654"/>
              <a:ext cx="113187" cy="258697"/>
            </a:xfrm>
            <a:custGeom>
              <a:avLst/>
              <a:gdLst/>
              <a:ahLst/>
              <a:cxnLst/>
              <a:rect l="l" t="t" r="r" b="b"/>
              <a:pathLst>
                <a:path w="6888" h="15743" extrusionOk="0">
                  <a:moveTo>
                    <a:pt x="18" y="0"/>
                  </a:moveTo>
                  <a:cubicBezTo>
                    <a:pt x="1" y="0"/>
                    <a:pt x="1" y="43"/>
                    <a:pt x="1" y="43"/>
                  </a:cubicBezTo>
                  <a:cubicBezTo>
                    <a:pt x="635" y="977"/>
                    <a:pt x="1268" y="1844"/>
                    <a:pt x="1802" y="2812"/>
                  </a:cubicBezTo>
                  <a:cubicBezTo>
                    <a:pt x="2402" y="3779"/>
                    <a:pt x="2936" y="4813"/>
                    <a:pt x="3403" y="5847"/>
                  </a:cubicBezTo>
                  <a:cubicBezTo>
                    <a:pt x="4337" y="7849"/>
                    <a:pt x="5104" y="9883"/>
                    <a:pt x="5705" y="12018"/>
                  </a:cubicBezTo>
                  <a:cubicBezTo>
                    <a:pt x="5872" y="12619"/>
                    <a:pt x="6005" y="13219"/>
                    <a:pt x="6172" y="13820"/>
                  </a:cubicBezTo>
                  <a:cubicBezTo>
                    <a:pt x="6372" y="14420"/>
                    <a:pt x="6605" y="15054"/>
                    <a:pt x="6739" y="15654"/>
                  </a:cubicBezTo>
                  <a:cubicBezTo>
                    <a:pt x="6757" y="15708"/>
                    <a:pt x="6803" y="15742"/>
                    <a:pt x="6838" y="15742"/>
                  </a:cubicBezTo>
                  <a:cubicBezTo>
                    <a:pt x="6867" y="15742"/>
                    <a:pt x="6888" y="15716"/>
                    <a:pt x="6872" y="15654"/>
                  </a:cubicBezTo>
                  <a:cubicBezTo>
                    <a:pt x="6839" y="15154"/>
                    <a:pt x="6806" y="14587"/>
                    <a:pt x="6739" y="14053"/>
                  </a:cubicBezTo>
                  <a:cubicBezTo>
                    <a:pt x="6672" y="13519"/>
                    <a:pt x="6539" y="12952"/>
                    <a:pt x="6405" y="12452"/>
                  </a:cubicBezTo>
                  <a:cubicBezTo>
                    <a:pt x="6105" y="11351"/>
                    <a:pt x="5738" y="10284"/>
                    <a:pt x="5371" y="9216"/>
                  </a:cubicBezTo>
                  <a:cubicBezTo>
                    <a:pt x="4537" y="7081"/>
                    <a:pt x="3470" y="5047"/>
                    <a:pt x="2236" y="3112"/>
                  </a:cubicBezTo>
                  <a:cubicBezTo>
                    <a:pt x="1569" y="2045"/>
                    <a:pt x="835" y="1010"/>
                    <a:pt x="34" y="10"/>
                  </a:cubicBezTo>
                  <a:cubicBezTo>
                    <a:pt x="27" y="3"/>
                    <a:pt x="22" y="0"/>
                    <a:pt x="1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3"/>
            <p:cNvSpPr/>
            <p:nvPr/>
          </p:nvSpPr>
          <p:spPr>
            <a:xfrm>
              <a:off x="3167240" y="2888654"/>
              <a:ext cx="113187" cy="258697"/>
            </a:xfrm>
            <a:custGeom>
              <a:avLst/>
              <a:gdLst/>
              <a:ahLst/>
              <a:cxnLst/>
              <a:rect l="l" t="t" r="r" b="b"/>
              <a:pathLst>
                <a:path w="6888" h="15743" extrusionOk="0">
                  <a:moveTo>
                    <a:pt x="18" y="0"/>
                  </a:moveTo>
                  <a:cubicBezTo>
                    <a:pt x="1" y="0"/>
                    <a:pt x="1" y="43"/>
                    <a:pt x="1" y="43"/>
                  </a:cubicBezTo>
                  <a:cubicBezTo>
                    <a:pt x="635" y="977"/>
                    <a:pt x="1268" y="1844"/>
                    <a:pt x="1802" y="2812"/>
                  </a:cubicBezTo>
                  <a:cubicBezTo>
                    <a:pt x="2402" y="3779"/>
                    <a:pt x="2936" y="4813"/>
                    <a:pt x="3403" y="5847"/>
                  </a:cubicBezTo>
                  <a:cubicBezTo>
                    <a:pt x="4337" y="7849"/>
                    <a:pt x="5104" y="9883"/>
                    <a:pt x="5705" y="12018"/>
                  </a:cubicBezTo>
                  <a:cubicBezTo>
                    <a:pt x="5872" y="12619"/>
                    <a:pt x="6005" y="13219"/>
                    <a:pt x="6172" y="13820"/>
                  </a:cubicBezTo>
                  <a:cubicBezTo>
                    <a:pt x="6372" y="14420"/>
                    <a:pt x="6605" y="15054"/>
                    <a:pt x="6739" y="15654"/>
                  </a:cubicBezTo>
                  <a:cubicBezTo>
                    <a:pt x="6757" y="15708"/>
                    <a:pt x="6803" y="15742"/>
                    <a:pt x="6838" y="15742"/>
                  </a:cubicBezTo>
                  <a:cubicBezTo>
                    <a:pt x="6867" y="15742"/>
                    <a:pt x="6888" y="15716"/>
                    <a:pt x="6872" y="15654"/>
                  </a:cubicBezTo>
                  <a:cubicBezTo>
                    <a:pt x="6839" y="15154"/>
                    <a:pt x="6806" y="14587"/>
                    <a:pt x="6739" y="14053"/>
                  </a:cubicBezTo>
                  <a:cubicBezTo>
                    <a:pt x="6672" y="13519"/>
                    <a:pt x="6539" y="12952"/>
                    <a:pt x="6405" y="12452"/>
                  </a:cubicBezTo>
                  <a:cubicBezTo>
                    <a:pt x="6105" y="11351"/>
                    <a:pt x="5738" y="10284"/>
                    <a:pt x="5371" y="9216"/>
                  </a:cubicBezTo>
                  <a:cubicBezTo>
                    <a:pt x="4537" y="7081"/>
                    <a:pt x="3470" y="5047"/>
                    <a:pt x="2236" y="3112"/>
                  </a:cubicBezTo>
                  <a:cubicBezTo>
                    <a:pt x="1569" y="2045"/>
                    <a:pt x="835" y="1010"/>
                    <a:pt x="34" y="10"/>
                  </a:cubicBezTo>
                  <a:cubicBezTo>
                    <a:pt x="27" y="3"/>
                    <a:pt x="22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3"/>
            <p:cNvSpPr/>
            <p:nvPr/>
          </p:nvSpPr>
          <p:spPr>
            <a:xfrm>
              <a:off x="3287279" y="2913139"/>
              <a:ext cx="162830" cy="145543"/>
            </a:xfrm>
            <a:custGeom>
              <a:avLst/>
              <a:gdLst/>
              <a:ahLst/>
              <a:cxnLst/>
              <a:rect l="l" t="t" r="r" b="b"/>
              <a:pathLst>
                <a:path w="9909" h="8857" extrusionOk="0">
                  <a:moveTo>
                    <a:pt x="7903" y="1"/>
                  </a:moveTo>
                  <a:cubicBezTo>
                    <a:pt x="6357" y="1"/>
                    <a:pt x="3317" y="968"/>
                    <a:pt x="1902" y="2656"/>
                  </a:cubicBezTo>
                  <a:cubicBezTo>
                    <a:pt x="1" y="4891"/>
                    <a:pt x="101" y="6726"/>
                    <a:pt x="1602" y="7059"/>
                  </a:cubicBezTo>
                  <a:cubicBezTo>
                    <a:pt x="1689" y="8140"/>
                    <a:pt x="2669" y="8856"/>
                    <a:pt x="3922" y="8856"/>
                  </a:cubicBezTo>
                  <a:cubicBezTo>
                    <a:pt x="5068" y="8856"/>
                    <a:pt x="6442" y="8258"/>
                    <a:pt x="7573" y="6792"/>
                  </a:cubicBezTo>
                  <a:cubicBezTo>
                    <a:pt x="9908" y="3690"/>
                    <a:pt x="9908" y="354"/>
                    <a:pt x="8841" y="354"/>
                  </a:cubicBezTo>
                  <a:cubicBezTo>
                    <a:pt x="8789" y="115"/>
                    <a:pt x="8434" y="1"/>
                    <a:pt x="79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3"/>
            <p:cNvSpPr/>
            <p:nvPr/>
          </p:nvSpPr>
          <p:spPr>
            <a:xfrm>
              <a:off x="3289777" y="2975418"/>
              <a:ext cx="73174" cy="97527"/>
            </a:xfrm>
            <a:custGeom>
              <a:avLst/>
              <a:gdLst/>
              <a:ahLst/>
              <a:cxnLst/>
              <a:rect l="l" t="t" r="r" b="b"/>
              <a:pathLst>
                <a:path w="4453" h="5935" extrusionOk="0">
                  <a:moveTo>
                    <a:pt x="4452" y="0"/>
                  </a:moveTo>
                  <a:cubicBezTo>
                    <a:pt x="3452" y="701"/>
                    <a:pt x="2551" y="1568"/>
                    <a:pt x="1817" y="2502"/>
                  </a:cubicBezTo>
                  <a:cubicBezTo>
                    <a:pt x="1050" y="3469"/>
                    <a:pt x="449" y="4570"/>
                    <a:pt x="49" y="5704"/>
                  </a:cubicBezTo>
                  <a:cubicBezTo>
                    <a:pt x="0" y="5802"/>
                    <a:pt x="112" y="5934"/>
                    <a:pt x="188" y="5934"/>
                  </a:cubicBezTo>
                  <a:cubicBezTo>
                    <a:pt x="217" y="5934"/>
                    <a:pt x="240" y="5916"/>
                    <a:pt x="249" y="5871"/>
                  </a:cubicBezTo>
                  <a:cubicBezTo>
                    <a:pt x="1117" y="3603"/>
                    <a:pt x="2584" y="1601"/>
                    <a:pt x="4452" y="34"/>
                  </a:cubicBezTo>
                  <a:cubicBezTo>
                    <a:pt x="4452" y="34"/>
                    <a:pt x="4452" y="0"/>
                    <a:pt x="44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3"/>
            <p:cNvSpPr/>
            <p:nvPr/>
          </p:nvSpPr>
          <p:spPr>
            <a:xfrm>
              <a:off x="3289777" y="2975418"/>
              <a:ext cx="73174" cy="97527"/>
            </a:xfrm>
            <a:custGeom>
              <a:avLst/>
              <a:gdLst/>
              <a:ahLst/>
              <a:cxnLst/>
              <a:rect l="l" t="t" r="r" b="b"/>
              <a:pathLst>
                <a:path w="4453" h="5935" extrusionOk="0">
                  <a:moveTo>
                    <a:pt x="4452" y="0"/>
                  </a:moveTo>
                  <a:cubicBezTo>
                    <a:pt x="3452" y="701"/>
                    <a:pt x="2551" y="1568"/>
                    <a:pt x="1817" y="2502"/>
                  </a:cubicBezTo>
                  <a:cubicBezTo>
                    <a:pt x="1050" y="3469"/>
                    <a:pt x="449" y="4570"/>
                    <a:pt x="49" y="5704"/>
                  </a:cubicBezTo>
                  <a:cubicBezTo>
                    <a:pt x="0" y="5802"/>
                    <a:pt x="112" y="5934"/>
                    <a:pt x="188" y="5934"/>
                  </a:cubicBezTo>
                  <a:cubicBezTo>
                    <a:pt x="217" y="5934"/>
                    <a:pt x="240" y="5916"/>
                    <a:pt x="249" y="5871"/>
                  </a:cubicBezTo>
                  <a:cubicBezTo>
                    <a:pt x="1117" y="3603"/>
                    <a:pt x="2584" y="1601"/>
                    <a:pt x="4452" y="34"/>
                  </a:cubicBezTo>
                  <a:cubicBezTo>
                    <a:pt x="4452" y="34"/>
                    <a:pt x="4452" y="0"/>
                    <a:pt x="4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3"/>
            <p:cNvSpPr/>
            <p:nvPr/>
          </p:nvSpPr>
          <p:spPr>
            <a:xfrm>
              <a:off x="3307574" y="3181909"/>
              <a:ext cx="185276" cy="155862"/>
            </a:xfrm>
            <a:custGeom>
              <a:avLst/>
              <a:gdLst/>
              <a:ahLst/>
              <a:cxnLst/>
              <a:rect l="l" t="t" r="r" b="b"/>
              <a:pathLst>
                <a:path w="11275" h="9485" extrusionOk="0">
                  <a:moveTo>
                    <a:pt x="4228" y="1"/>
                  </a:moveTo>
                  <a:cubicBezTo>
                    <a:pt x="2579" y="1"/>
                    <a:pt x="2135" y="939"/>
                    <a:pt x="2135" y="1878"/>
                  </a:cubicBezTo>
                  <a:cubicBezTo>
                    <a:pt x="0" y="2712"/>
                    <a:pt x="901" y="5247"/>
                    <a:pt x="2969" y="7148"/>
                  </a:cubicBezTo>
                  <a:cubicBezTo>
                    <a:pt x="4702" y="8685"/>
                    <a:pt x="6947" y="9484"/>
                    <a:pt x="9233" y="9484"/>
                  </a:cubicBezTo>
                  <a:cubicBezTo>
                    <a:pt x="9280" y="9484"/>
                    <a:pt x="9327" y="9484"/>
                    <a:pt x="9374" y="9483"/>
                  </a:cubicBezTo>
                  <a:cubicBezTo>
                    <a:pt x="10808" y="9383"/>
                    <a:pt x="11175" y="9183"/>
                    <a:pt x="11175" y="9183"/>
                  </a:cubicBezTo>
                  <a:cubicBezTo>
                    <a:pt x="11275" y="8016"/>
                    <a:pt x="11275" y="6848"/>
                    <a:pt x="11175" y="5681"/>
                  </a:cubicBezTo>
                  <a:cubicBezTo>
                    <a:pt x="10708" y="3079"/>
                    <a:pt x="8740" y="977"/>
                    <a:pt x="6171" y="310"/>
                  </a:cubicBezTo>
                  <a:cubicBezTo>
                    <a:pt x="5388" y="94"/>
                    <a:pt x="4748" y="1"/>
                    <a:pt x="4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3"/>
            <p:cNvSpPr/>
            <p:nvPr/>
          </p:nvSpPr>
          <p:spPr>
            <a:xfrm>
              <a:off x="3292226" y="3205605"/>
              <a:ext cx="146364" cy="68721"/>
            </a:xfrm>
            <a:custGeom>
              <a:avLst/>
              <a:gdLst/>
              <a:ahLst/>
              <a:cxnLst/>
              <a:rect l="l" t="t" r="r" b="b"/>
              <a:pathLst>
                <a:path w="8907" h="4182" extrusionOk="0">
                  <a:moveTo>
                    <a:pt x="2463" y="0"/>
                  </a:moveTo>
                  <a:cubicBezTo>
                    <a:pt x="2116" y="0"/>
                    <a:pt x="1771" y="52"/>
                    <a:pt x="1435" y="169"/>
                  </a:cubicBezTo>
                  <a:cubicBezTo>
                    <a:pt x="867" y="369"/>
                    <a:pt x="0" y="936"/>
                    <a:pt x="100" y="1603"/>
                  </a:cubicBezTo>
                  <a:cubicBezTo>
                    <a:pt x="100" y="1659"/>
                    <a:pt x="194" y="1786"/>
                    <a:pt x="264" y="1786"/>
                  </a:cubicBezTo>
                  <a:cubicBezTo>
                    <a:pt x="277" y="1786"/>
                    <a:pt x="290" y="1781"/>
                    <a:pt x="300" y="1770"/>
                  </a:cubicBezTo>
                  <a:cubicBezTo>
                    <a:pt x="534" y="1437"/>
                    <a:pt x="801" y="1136"/>
                    <a:pt x="1068" y="869"/>
                  </a:cubicBezTo>
                  <a:cubicBezTo>
                    <a:pt x="1401" y="636"/>
                    <a:pt x="1801" y="503"/>
                    <a:pt x="2202" y="469"/>
                  </a:cubicBezTo>
                  <a:cubicBezTo>
                    <a:pt x="2358" y="454"/>
                    <a:pt x="2514" y="447"/>
                    <a:pt x="2670" y="447"/>
                  </a:cubicBezTo>
                  <a:cubicBezTo>
                    <a:pt x="3545" y="447"/>
                    <a:pt x="4406" y="683"/>
                    <a:pt x="5171" y="1136"/>
                  </a:cubicBezTo>
                  <a:cubicBezTo>
                    <a:pt x="6605" y="1870"/>
                    <a:pt x="7739" y="3071"/>
                    <a:pt x="8873" y="4172"/>
                  </a:cubicBezTo>
                  <a:cubicBezTo>
                    <a:pt x="8880" y="4179"/>
                    <a:pt x="8885" y="4181"/>
                    <a:pt x="8889" y="4181"/>
                  </a:cubicBezTo>
                  <a:cubicBezTo>
                    <a:pt x="8907" y="4181"/>
                    <a:pt x="8907" y="4139"/>
                    <a:pt x="8907" y="4139"/>
                  </a:cubicBezTo>
                  <a:cubicBezTo>
                    <a:pt x="7939" y="3004"/>
                    <a:pt x="6872" y="2004"/>
                    <a:pt x="5671" y="1136"/>
                  </a:cubicBezTo>
                  <a:cubicBezTo>
                    <a:pt x="4751" y="549"/>
                    <a:pt x="3597" y="0"/>
                    <a:pt x="246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3"/>
            <p:cNvSpPr/>
            <p:nvPr/>
          </p:nvSpPr>
          <p:spPr>
            <a:xfrm>
              <a:off x="3292226" y="3205605"/>
              <a:ext cx="146364" cy="68721"/>
            </a:xfrm>
            <a:custGeom>
              <a:avLst/>
              <a:gdLst/>
              <a:ahLst/>
              <a:cxnLst/>
              <a:rect l="l" t="t" r="r" b="b"/>
              <a:pathLst>
                <a:path w="8907" h="4182" extrusionOk="0">
                  <a:moveTo>
                    <a:pt x="2463" y="0"/>
                  </a:moveTo>
                  <a:cubicBezTo>
                    <a:pt x="2116" y="0"/>
                    <a:pt x="1771" y="52"/>
                    <a:pt x="1435" y="169"/>
                  </a:cubicBezTo>
                  <a:cubicBezTo>
                    <a:pt x="867" y="369"/>
                    <a:pt x="0" y="936"/>
                    <a:pt x="100" y="1603"/>
                  </a:cubicBezTo>
                  <a:cubicBezTo>
                    <a:pt x="100" y="1659"/>
                    <a:pt x="194" y="1786"/>
                    <a:pt x="264" y="1786"/>
                  </a:cubicBezTo>
                  <a:cubicBezTo>
                    <a:pt x="277" y="1786"/>
                    <a:pt x="290" y="1781"/>
                    <a:pt x="300" y="1770"/>
                  </a:cubicBezTo>
                  <a:cubicBezTo>
                    <a:pt x="534" y="1437"/>
                    <a:pt x="801" y="1136"/>
                    <a:pt x="1068" y="869"/>
                  </a:cubicBezTo>
                  <a:cubicBezTo>
                    <a:pt x="1401" y="636"/>
                    <a:pt x="1801" y="503"/>
                    <a:pt x="2202" y="469"/>
                  </a:cubicBezTo>
                  <a:cubicBezTo>
                    <a:pt x="2358" y="454"/>
                    <a:pt x="2514" y="447"/>
                    <a:pt x="2670" y="447"/>
                  </a:cubicBezTo>
                  <a:cubicBezTo>
                    <a:pt x="3545" y="447"/>
                    <a:pt x="4406" y="683"/>
                    <a:pt x="5171" y="1136"/>
                  </a:cubicBezTo>
                  <a:cubicBezTo>
                    <a:pt x="6605" y="1870"/>
                    <a:pt x="7739" y="3071"/>
                    <a:pt x="8873" y="4172"/>
                  </a:cubicBezTo>
                  <a:cubicBezTo>
                    <a:pt x="8880" y="4179"/>
                    <a:pt x="8885" y="4181"/>
                    <a:pt x="8889" y="4181"/>
                  </a:cubicBezTo>
                  <a:cubicBezTo>
                    <a:pt x="8907" y="4181"/>
                    <a:pt x="8907" y="4139"/>
                    <a:pt x="8907" y="4139"/>
                  </a:cubicBezTo>
                  <a:cubicBezTo>
                    <a:pt x="7939" y="3004"/>
                    <a:pt x="6872" y="2004"/>
                    <a:pt x="5671" y="1136"/>
                  </a:cubicBezTo>
                  <a:cubicBezTo>
                    <a:pt x="4751" y="549"/>
                    <a:pt x="3597" y="0"/>
                    <a:pt x="246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3"/>
            <p:cNvSpPr/>
            <p:nvPr/>
          </p:nvSpPr>
          <p:spPr>
            <a:xfrm>
              <a:off x="2968275" y="2972690"/>
              <a:ext cx="269148" cy="134369"/>
            </a:xfrm>
            <a:custGeom>
              <a:avLst/>
              <a:gdLst/>
              <a:ahLst/>
              <a:cxnLst/>
              <a:rect l="l" t="t" r="r" b="b"/>
              <a:pathLst>
                <a:path w="16379" h="8177" extrusionOk="0">
                  <a:moveTo>
                    <a:pt x="7900" y="1"/>
                  </a:moveTo>
                  <a:cubicBezTo>
                    <a:pt x="4229" y="1"/>
                    <a:pt x="1566" y="1553"/>
                    <a:pt x="967" y="2301"/>
                  </a:cubicBezTo>
                  <a:cubicBezTo>
                    <a:pt x="334" y="3135"/>
                    <a:pt x="0" y="4036"/>
                    <a:pt x="767" y="4236"/>
                  </a:cubicBezTo>
                  <a:cubicBezTo>
                    <a:pt x="1568" y="4469"/>
                    <a:pt x="4270" y="4736"/>
                    <a:pt x="6038" y="5537"/>
                  </a:cubicBezTo>
                  <a:cubicBezTo>
                    <a:pt x="7606" y="6263"/>
                    <a:pt x="10538" y="8176"/>
                    <a:pt x="12899" y="8176"/>
                  </a:cubicBezTo>
                  <a:cubicBezTo>
                    <a:pt x="13251" y="8176"/>
                    <a:pt x="13590" y="8134"/>
                    <a:pt x="13910" y="8038"/>
                  </a:cubicBezTo>
                  <a:cubicBezTo>
                    <a:pt x="16378" y="7305"/>
                    <a:pt x="15945" y="4736"/>
                    <a:pt x="14744" y="3769"/>
                  </a:cubicBezTo>
                  <a:cubicBezTo>
                    <a:pt x="14944" y="2801"/>
                    <a:pt x="13543" y="500"/>
                    <a:pt x="9207" y="66"/>
                  </a:cubicBezTo>
                  <a:cubicBezTo>
                    <a:pt x="8759" y="21"/>
                    <a:pt x="8323" y="1"/>
                    <a:pt x="7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3"/>
            <p:cNvSpPr/>
            <p:nvPr/>
          </p:nvSpPr>
          <p:spPr>
            <a:xfrm>
              <a:off x="3031853" y="3009384"/>
              <a:ext cx="232816" cy="82393"/>
            </a:xfrm>
            <a:custGeom>
              <a:avLst/>
              <a:gdLst/>
              <a:ahLst/>
              <a:cxnLst/>
              <a:rect l="l" t="t" r="r" b="b"/>
              <a:pathLst>
                <a:path w="14168" h="5014" extrusionOk="0">
                  <a:moveTo>
                    <a:pt x="3929" y="1"/>
                  </a:moveTo>
                  <a:cubicBezTo>
                    <a:pt x="3876" y="1"/>
                    <a:pt x="3823" y="1"/>
                    <a:pt x="3770" y="1"/>
                  </a:cubicBezTo>
                  <a:cubicBezTo>
                    <a:pt x="2502" y="1"/>
                    <a:pt x="1235" y="168"/>
                    <a:pt x="34" y="502"/>
                  </a:cubicBezTo>
                  <a:cubicBezTo>
                    <a:pt x="34" y="502"/>
                    <a:pt x="1" y="535"/>
                    <a:pt x="34" y="535"/>
                  </a:cubicBezTo>
                  <a:cubicBezTo>
                    <a:pt x="1149" y="355"/>
                    <a:pt x="2275" y="263"/>
                    <a:pt x="3399" y="263"/>
                  </a:cubicBezTo>
                  <a:cubicBezTo>
                    <a:pt x="4359" y="263"/>
                    <a:pt x="5319" y="330"/>
                    <a:pt x="6272" y="468"/>
                  </a:cubicBezTo>
                  <a:cubicBezTo>
                    <a:pt x="8340" y="735"/>
                    <a:pt x="10308" y="1502"/>
                    <a:pt x="12009" y="2670"/>
                  </a:cubicBezTo>
                  <a:cubicBezTo>
                    <a:pt x="12810" y="3304"/>
                    <a:pt x="13510" y="4071"/>
                    <a:pt x="14044" y="4972"/>
                  </a:cubicBezTo>
                  <a:cubicBezTo>
                    <a:pt x="14064" y="5002"/>
                    <a:pt x="14084" y="5014"/>
                    <a:pt x="14102" y="5014"/>
                  </a:cubicBezTo>
                  <a:cubicBezTo>
                    <a:pt x="14142" y="5014"/>
                    <a:pt x="14167" y="4951"/>
                    <a:pt x="14144" y="4905"/>
                  </a:cubicBezTo>
                  <a:cubicBezTo>
                    <a:pt x="12335" y="1187"/>
                    <a:pt x="7735" y="1"/>
                    <a:pt x="392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3"/>
            <p:cNvSpPr/>
            <p:nvPr/>
          </p:nvSpPr>
          <p:spPr>
            <a:xfrm>
              <a:off x="3031853" y="3009384"/>
              <a:ext cx="232816" cy="82393"/>
            </a:xfrm>
            <a:custGeom>
              <a:avLst/>
              <a:gdLst/>
              <a:ahLst/>
              <a:cxnLst/>
              <a:rect l="l" t="t" r="r" b="b"/>
              <a:pathLst>
                <a:path w="14168" h="5014" extrusionOk="0">
                  <a:moveTo>
                    <a:pt x="3929" y="1"/>
                  </a:moveTo>
                  <a:cubicBezTo>
                    <a:pt x="3876" y="1"/>
                    <a:pt x="3823" y="1"/>
                    <a:pt x="3770" y="1"/>
                  </a:cubicBezTo>
                  <a:cubicBezTo>
                    <a:pt x="2502" y="1"/>
                    <a:pt x="1235" y="168"/>
                    <a:pt x="34" y="502"/>
                  </a:cubicBezTo>
                  <a:cubicBezTo>
                    <a:pt x="34" y="502"/>
                    <a:pt x="1" y="535"/>
                    <a:pt x="34" y="535"/>
                  </a:cubicBezTo>
                  <a:cubicBezTo>
                    <a:pt x="1149" y="355"/>
                    <a:pt x="2275" y="263"/>
                    <a:pt x="3399" y="263"/>
                  </a:cubicBezTo>
                  <a:cubicBezTo>
                    <a:pt x="4359" y="263"/>
                    <a:pt x="5319" y="330"/>
                    <a:pt x="6272" y="468"/>
                  </a:cubicBezTo>
                  <a:cubicBezTo>
                    <a:pt x="8340" y="735"/>
                    <a:pt x="10308" y="1502"/>
                    <a:pt x="12009" y="2670"/>
                  </a:cubicBezTo>
                  <a:cubicBezTo>
                    <a:pt x="12810" y="3304"/>
                    <a:pt x="13510" y="4071"/>
                    <a:pt x="14044" y="4972"/>
                  </a:cubicBezTo>
                  <a:cubicBezTo>
                    <a:pt x="14064" y="5002"/>
                    <a:pt x="14084" y="5014"/>
                    <a:pt x="14102" y="5014"/>
                  </a:cubicBezTo>
                  <a:cubicBezTo>
                    <a:pt x="14142" y="5014"/>
                    <a:pt x="14167" y="4951"/>
                    <a:pt x="14144" y="4905"/>
                  </a:cubicBezTo>
                  <a:cubicBezTo>
                    <a:pt x="12335" y="1187"/>
                    <a:pt x="7735" y="1"/>
                    <a:pt x="3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3"/>
            <p:cNvSpPr/>
            <p:nvPr/>
          </p:nvSpPr>
          <p:spPr>
            <a:xfrm>
              <a:off x="3339979" y="2837582"/>
              <a:ext cx="250990" cy="142667"/>
            </a:xfrm>
            <a:custGeom>
              <a:avLst/>
              <a:gdLst/>
              <a:ahLst/>
              <a:cxnLst/>
              <a:rect l="l" t="t" r="r" b="b"/>
              <a:pathLst>
                <a:path w="15274" h="8682" extrusionOk="0">
                  <a:moveTo>
                    <a:pt x="9893" y="0"/>
                  </a:moveTo>
                  <a:cubicBezTo>
                    <a:pt x="9361" y="0"/>
                    <a:pt x="8767" y="36"/>
                    <a:pt x="8102" y="116"/>
                  </a:cubicBezTo>
                  <a:cubicBezTo>
                    <a:pt x="3065" y="749"/>
                    <a:pt x="1297" y="3018"/>
                    <a:pt x="597" y="4619"/>
                  </a:cubicBezTo>
                  <a:cubicBezTo>
                    <a:pt x="0" y="5982"/>
                    <a:pt x="1025" y="7056"/>
                    <a:pt x="1816" y="7056"/>
                  </a:cubicBezTo>
                  <a:cubicBezTo>
                    <a:pt x="1953" y="7056"/>
                    <a:pt x="2084" y="7023"/>
                    <a:pt x="2198" y="6954"/>
                  </a:cubicBezTo>
                  <a:lnTo>
                    <a:pt x="2198" y="6954"/>
                  </a:lnTo>
                  <a:cubicBezTo>
                    <a:pt x="2154" y="7950"/>
                    <a:pt x="3078" y="8681"/>
                    <a:pt x="4309" y="8681"/>
                  </a:cubicBezTo>
                  <a:cubicBezTo>
                    <a:pt x="4934" y="8681"/>
                    <a:pt x="5638" y="8493"/>
                    <a:pt x="6334" y="8055"/>
                  </a:cubicBezTo>
                  <a:cubicBezTo>
                    <a:pt x="8369" y="6720"/>
                    <a:pt x="10571" y="5453"/>
                    <a:pt x="12472" y="4952"/>
                  </a:cubicBezTo>
                  <a:cubicBezTo>
                    <a:pt x="14373" y="4452"/>
                    <a:pt x="15274" y="2918"/>
                    <a:pt x="14673" y="2150"/>
                  </a:cubicBezTo>
                  <a:cubicBezTo>
                    <a:pt x="14153" y="1514"/>
                    <a:pt x="13356" y="0"/>
                    <a:pt x="9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3"/>
            <p:cNvSpPr/>
            <p:nvPr/>
          </p:nvSpPr>
          <p:spPr>
            <a:xfrm>
              <a:off x="3372367" y="2872501"/>
              <a:ext cx="138477" cy="83707"/>
            </a:xfrm>
            <a:custGeom>
              <a:avLst/>
              <a:gdLst/>
              <a:ahLst/>
              <a:cxnLst/>
              <a:rect l="l" t="t" r="r" b="b"/>
              <a:pathLst>
                <a:path w="8427" h="5094" extrusionOk="0">
                  <a:moveTo>
                    <a:pt x="7866" y="1"/>
                  </a:moveTo>
                  <a:cubicBezTo>
                    <a:pt x="7311" y="1"/>
                    <a:pt x="6762" y="82"/>
                    <a:pt x="6231" y="259"/>
                  </a:cubicBezTo>
                  <a:cubicBezTo>
                    <a:pt x="5597" y="426"/>
                    <a:pt x="4997" y="626"/>
                    <a:pt x="4397" y="926"/>
                  </a:cubicBezTo>
                  <a:cubicBezTo>
                    <a:pt x="3229" y="1460"/>
                    <a:pt x="2162" y="2227"/>
                    <a:pt x="1261" y="3194"/>
                  </a:cubicBezTo>
                  <a:cubicBezTo>
                    <a:pt x="994" y="3461"/>
                    <a:pt x="761" y="3728"/>
                    <a:pt x="560" y="4028"/>
                  </a:cubicBezTo>
                  <a:cubicBezTo>
                    <a:pt x="327" y="4295"/>
                    <a:pt x="160" y="4595"/>
                    <a:pt x="27" y="4896"/>
                  </a:cubicBezTo>
                  <a:cubicBezTo>
                    <a:pt x="1" y="4974"/>
                    <a:pt x="77" y="5093"/>
                    <a:pt x="159" y="5093"/>
                  </a:cubicBezTo>
                  <a:cubicBezTo>
                    <a:pt x="182" y="5093"/>
                    <a:pt x="205" y="5084"/>
                    <a:pt x="227" y="5062"/>
                  </a:cubicBezTo>
                  <a:cubicBezTo>
                    <a:pt x="460" y="4762"/>
                    <a:pt x="661" y="4429"/>
                    <a:pt x="894" y="4128"/>
                  </a:cubicBezTo>
                  <a:cubicBezTo>
                    <a:pt x="1128" y="3795"/>
                    <a:pt x="1394" y="3495"/>
                    <a:pt x="1695" y="3194"/>
                  </a:cubicBezTo>
                  <a:cubicBezTo>
                    <a:pt x="2262" y="2627"/>
                    <a:pt x="2929" y="2094"/>
                    <a:pt x="3629" y="1660"/>
                  </a:cubicBezTo>
                  <a:cubicBezTo>
                    <a:pt x="4296" y="1260"/>
                    <a:pt x="5030" y="893"/>
                    <a:pt x="5764" y="626"/>
                  </a:cubicBezTo>
                  <a:cubicBezTo>
                    <a:pt x="6198" y="492"/>
                    <a:pt x="6598" y="359"/>
                    <a:pt x="7032" y="259"/>
                  </a:cubicBezTo>
                  <a:cubicBezTo>
                    <a:pt x="7465" y="125"/>
                    <a:pt x="7932" y="59"/>
                    <a:pt x="8399" y="59"/>
                  </a:cubicBezTo>
                  <a:cubicBezTo>
                    <a:pt x="8399" y="65"/>
                    <a:pt x="8401" y="68"/>
                    <a:pt x="8403" y="68"/>
                  </a:cubicBezTo>
                  <a:cubicBezTo>
                    <a:pt x="8410" y="68"/>
                    <a:pt x="8426" y="25"/>
                    <a:pt x="8399" y="25"/>
                  </a:cubicBezTo>
                  <a:cubicBezTo>
                    <a:pt x="8221" y="9"/>
                    <a:pt x="8043" y="1"/>
                    <a:pt x="786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3"/>
            <p:cNvSpPr/>
            <p:nvPr/>
          </p:nvSpPr>
          <p:spPr>
            <a:xfrm>
              <a:off x="3372367" y="2872501"/>
              <a:ext cx="138477" cy="83707"/>
            </a:xfrm>
            <a:custGeom>
              <a:avLst/>
              <a:gdLst/>
              <a:ahLst/>
              <a:cxnLst/>
              <a:rect l="l" t="t" r="r" b="b"/>
              <a:pathLst>
                <a:path w="8427" h="5094" extrusionOk="0">
                  <a:moveTo>
                    <a:pt x="7866" y="1"/>
                  </a:moveTo>
                  <a:cubicBezTo>
                    <a:pt x="7311" y="1"/>
                    <a:pt x="6762" y="82"/>
                    <a:pt x="6231" y="259"/>
                  </a:cubicBezTo>
                  <a:cubicBezTo>
                    <a:pt x="5597" y="426"/>
                    <a:pt x="4997" y="626"/>
                    <a:pt x="4397" y="926"/>
                  </a:cubicBezTo>
                  <a:cubicBezTo>
                    <a:pt x="3229" y="1460"/>
                    <a:pt x="2162" y="2227"/>
                    <a:pt x="1261" y="3194"/>
                  </a:cubicBezTo>
                  <a:cubicBezTo>
                    <a:pt x="994" y="3461"/>
                    <a:pt x="761" y="3728"/>
                    <a:pt x="560" y="4028"/>
                  </a:cubicBezTo>
                  <a:cubicBezTo>
                    <a:pt x="327" y="4295"/>
                    <a:pt x="160" y="4595"/>
                    <a:pt x="27" y="4896"/>
                  </a:cubicBezTo>
                  <a:cubicBezTo>
                    <a:pt x="1" y="4974"/>
                    <a:pt x="77" y="5093"/>
                    <a:pt x="159" y="5093"/>
                  </a:cubicBezTo>
                  <a:cubicBezTo>
                    <a:pt x="182" y="5093"/>
                    <a:pt x="205" y="5084"/>
                    <a:pt x="227" y="5062"/>
                  </a:cubicBezTo>
                  <a:cubicBezTo>
                    <a:pt x="460" y="4762"/>
                    <a:pt x="661" y="4429"/>
                    <a:pt x="894" y="4128"/>
                  </a:cubicBezTo>
                  <a:cubicBezTo>
                    <a:pt x="1128" y="3795"/>
                    <a:pt x="1394" y="3495"/>
                    <a:pt x="1695" y="3194"/>
                  </a:cubicBezTo>
                  <a:cubicBezTo>
                    <a:pt x="2262" y="2627"/>
                    <a:pt x="2929" y="2094"/>
                    <a:pt x="3629" y="1660"/>
                  </a:cubicBezTo>
                  <a:cubicBezTo>
                    <a:pt x="4296" y="1260"/>
                    <a:pt x="5030" y="893"/>
                    <a:pt x="5764" y="626"/>
                  </a:cubicBezTo>
                  <a:cubicBezTo>
                    <a:pt x="6198" y="492"/>
                    <a:pt x="6598" y="359"/>
                    <a:pt x="7032" y="259"/>
                  </a:cubicBezTo>
                  <a:cubicBezTo>
                    <a:pt x="7465" y="125"/>
                    <a:pt x="7932" y="59"/>
                    <a:pt x="8399" y="59"/>
                  </a:cubicBezTo>
                  <a:cubicBezTo>
                    <a:pt x="8399" y="65"/>
                    <a:pt x="8401" y="68"/>
                    <a:pt x="8403" y="68"/>
                  </a:cubicBezTo>
                  <a:cubicBezTo>
                    <a:pt x="8410" y="68"/>
                    <a:pt x="8426" y="25"/>
                    <a:pt x="8399" y="25"/>
                  </a:cubicBezTo>
                  <a:cubicBezTo>
                    <a:pt x="8221" y="9"/>
                    <a:pt x="8043" y="1"/>
                    <a:pt x="78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3"/>
            <p:cNvSpPr/>
            <p:nvPr/>
          </p:nvSpPr>
          <p:spPr>
            <a:xfrm>
              <a:off x="3243980" y="3080011"/>
              <a:ext cx="134862" cy="113581"/>
            </a:xfrm>
            <a:custGeom>
              <a:avLst/>
              <a:gdLst/>
              <a:ahLst/>
              <a:cxnLst/>
              <a:rect l="l" t="t" r="r" b="b"/>
              <a:pathLst>
                <a:path w="8207" h="6912" extrusionOk="0">
                  <a:moveTo>
                    <a:pt x="3398" y="0"/>
                  </a:moveTo>
                  <a:cubicBezTo>
                    <a:pt x="2552" y="0"/>
                    <a:pt x="1499" y="535"/>
                    <a:pt x="901" y="1908"/>
                  </a:cubicBezTo>
                  <a:cubicBezTo>
                    <a:pt x="1" y="4009"/>
                    <a:pt x="1902" y="6278"/>
                    <a:pt x="2102" y="6911"/>
                  </a:cubicBezTo>
                  <a:cubicBezTo>
                    <a:pt x="3003" y="6411"/>
                    <a:pt x="3670" y="6711"/>
                    <a:pt x="5204" y="6411"/>
                  </a:cubicBezTo>
                  <a:cubicBezTo>
                    <a:pt x="6972" y="6011"/>
                    <a:pt x="8207" y="4410"/>
                    <a:pt x="8140" y="2575"/>
                  </a:cubicBezTo>
                  <a:cubicBezTo>
                    <a:pt x="8064" y="1123"/>
                    <a:pt x="7579" y="41"/>
                    <a:pt x="6106" y="41"/>
                  </a:cubicBezTo>
                  <a:cubicBezTo>
                    <a:pt x="5650" y="41"/>
                    <a:pt x="5100" y="145"/>
                    <a:pt x="4437" y="373"/>
                  </a:cubicBezTo>
                  <a:cubicBezTo>
                    <a:pt x="4202" y="138"/>
                    <a:pt x="3826" y="0"/>
                    <a:pt x="339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3"/>
            <p:cNvSpPr/>
            <p:nvPr/>
          </p:nvSpPr>
          <p:spPr>
            <a:xfrm>
              <a:off x="3283993" y="3082591"/>
              <a:ext cx="35478" cy="78892"/>
            </a:xfrm>
            <a:custGeom>
              <a:avLst/>
              <a:gdLst/>
              <a:ahLst/>
              <a:cxnLst/>
              <a:rect l="l" t="t" r="r" b="b"/>
              <a:pathLst>
                <a:path w="2159" h="4801" extrusionOk="0">
                  <a:moveTo>
                    <a:pt x="2017" y="1"/>
                  </a:moveTo>
                  <a:cubicBezTo>
                    <a:pt x="2001" y="1"/>
                    <a:pt x="1985" y="5"/>
                    <a:pt x="1969" y="16"/>
                  </a:cubicBezTo>
                  <a:cubicBezTo>
                    <a:pt x="1602" y="250"/>
                    <a:pt x="1268" y="583"/>
                    <a:pt x="1035" y="984"/>
                  </a:cubicBezTo>
                  <a:cubicBezTo>
                    <a:pt x="801" y="1317"/>
                    <a:pt x="601" y="1717"/>
                    <a:pt x="434" y="2118"/>
                  </a:cubicBezTo>
                  <a:cubicBezTo>
                    <a:pt x="101" y="2985"/>
                    <a:pt x="1" y="3886"/>
                    <a:pt x="168" y="4786"/>
                  </a:cubicBezTo>
                  <a:cubicBezTo>
                    <a:pt x="168" y="4796"/>
                    <a:pt x="171" y="4800"/>
                    <a:pt x="175" y="4800"/>
                  </a:cubicBezTo>
                  <a:cubicBezTo>
                    <a:pt x="184" y="4800"/>
                    <a:pt x="201" y="4777"/>
                    <a:pt x="201" y="4753"/>
                  </a:cubicBezTo>
                  <a:cubicBezTo>
                    <a:pt x="134" y="3852"/>
                    <a:pt x="268" y="2952"/>
                    <a:pt x="635" y="2151"/>
                  </a:cubicBezTo>
                  <a:cubicBezTo>
                    <a:pt x="801" y="1784"/>
                    <a:pt x="1035" y="1417"/>
                    <a:pt x="1268" y="1084"/>
                  </a:cubicBezTo>
                  <a:cubicBezTo>
                    <a:pt x="1402" y="917"/>
                    <a:pt x="1535" y="750"/>
                    <a:pt x="1702" y="617"/>
                  </a:cubicBezTo>
                  <a:cubicBezTo>
                    <a:pt x="1835" y="483"/>
                    <a:pt x="2002" y="350"/>
                    <a:pt x="2102" y="183"/>
                  </a:cubicBezTo>
                  <a:cubicBezTo>
                    <a:pt x="2158" y="127"/>
                    <a:pt x="2097" y="1"/>
                    <a:pt x="20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3"/>
            <p:cNvSpPr/>
            <p:nvPr/>
          </p:nvSpPr>
          <p:spPr>
            <a:xfrm>
              <a:off x="3283993" y="3082591"/>
              <a:ext cx="35478" cy="78892"/>
            </a:xfrm>
            <a:custGeom>
              <a:avLst/>
              <a:gdLst/>
              <a:ahLst/>
              <a:cxnLst/>
              <a:rect l="l" t="t" r="r" b="b"/>
              <a:pathLst>
                <a:path w="2159" h="4801" extrusionOk="0">
                  <a:moveTo>
                    <a:pt x="2017" y="1"/>
                  </a:moveTo>
                  <a:cubicBezTo>
                    <a:pt x="2001" y="1"/>
                    <a:pt x="1985" y="5"/>
                    <a:pt x="1969" y="16"/>
                  </a:cubicBezTo>
                  <a:cubicBezTo>
                    <a:pt x="1602" y="250"/>
                    <a:pt x="1268" y="583"/>
                    <a:pt x="1035" y="984"/>
                  </a:cubicBezTo>
                  <a:cubicBezTo>
                    <a:pt x="801" y="1317"/>
                    <a:pt x="601" y="1717"/>
                    <a:pt x="434" y="2118"/>
                  </a:cubicBezTo>
                  <a:cubicBezTo>
                    <a:pt x="101" y="2985"/>
                    <a:pt x="1" y="3886"/>
                    <a:pt x="168" y="4786"/>
                  </a:cubicBezTo>
                  <a:cubicBezTo>
                    <a:pt x="168" y="4796"/>
                    <a:pt x="171" y="4800"/>
                    <a:pt x="175" y="4800"/>
                  </a:cubicBezTo>
                  <a:cubicBezTo>
                    <a:pt x="184" y="4800"/>
                    <a:pt x="201" y="4777"/>
                    <a:pt x="201" y="4753"/>
                  </a:cubicBezTo>
                  <a:cubicBezTo>
                    <a:pt x="134" y="3852"/>
                    <a:pt x="268" y="2952"/>
                    <a:pt x="635" y="2151"/>
                  </a:cubicBezTo>
                  <a:cubicBezTo>
                    <a:pt x="801" y="1784"/>
                    <a:pt x="1035" y="1417"/>
                    <a:pt x="1268" y="1084"/>
                  </a:cubicBezTo>
                  <a:cubicBezTo>
                    <a:pt x="1402" y="917"/>
                    <a:pt x="1535" y="750"/>
                    <a:pt x="1702" y="617"/>
                  </a:cubicBezTo>
                  <a:cubicBezTo>
                    <a:pt x="1835" y="483"/>
                    <a:pt x="2002" y="350"/>
                    <a:pt x="2102" y="183"/>
                  </a:cubicBezTo>
                  <a:cubicBezTo>
                    <a:pt x="2158" y="127"/>
                    <a:pt x="2097" y="1"/>
                    <a:pt x="201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3"/>
            <p:cNvSpPr/>
            <p:nvPr/>
          </p:nvSpPr>
          <p:spPr>
            <a:xfrm>
              <a:off x="3040628" y="3093157"/>
              <a:ext cx="256002" cy="144869"/>
            </a:xfrm>
            <a:custGeom>
              <a:avLst/>
              <a:gdLst/>
              <a:ahLst/>
              <a:cxnLst/>
              <a:rect l="l" t="t" r="r" b="b"/>
              <a:pathLst>
                <a:path w="15579" h="8816" extrusionOk="0">
                  <a:moveTo>
                    <a:pt x="7408" y="0"/>
                  </a:moveTo>
                  <a:cubicBezTo>
                    <a:pt x="5632" y="0"/>
                    <a:pt x="3902" y="735"/>
                    <a:pt x="2635" y="2075"/>
                  </a:cubicBezTo>
                  <a:cubicBezTo>
                    <a:pt x="901" y="3976"/>
                    <a:pt x="0" y="5611"/>
                    <a:pt x="701" y="6045"/>
                  </a:cubicBezTo>
                  <a:cubicBezTo>
                    <a:pt x="1435" y="6512"/>
                    <a:pt x="4604" y="7646"/>
                    <a:pt x="6638" y="8313"/>
                  </a:cubicBezTo>
                  <a:cubicBezTo>
                    <a:pt x="7616" y="8613"/>
                    <a:pt x="8743" y="8815"/>
                    <a:pt x="9878" y="8815"/>
                  </a:cubicBezTo>
                  <a:cubicBezTo>
                    <a:pt x="11144" y="8815"/>
                    <a:pt x="12420" y="8563"/>
                    <a:pt x="13510" y="7913"/>
                  </a:cubicBezTo>
                  <a:cubicBezTo>
                    <a:pt x="15578" y="6712"/>
                    <a:pt x="15445" y="4577"/>
                    <a:pt x="13510" y="3776"/>
                  </a:cubicBezTo>
                  <a:cubicBezTo>
                    <a:pt x="13443" y="2242"/>
                    <a:pt x="11742" y="1008"/>
                    <a:pt x="9374" y="307"/>
                  </a:cubicBezTo>
                  <a:cubicBezTo>
                    <a:pt x="8726" y="100"/>
                    <a:pt x="8064" y="0"/>
                    <a:pt x="74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3"/>
            <p:cNvSpPr/>
            <p:nvPr/>
          </p:nvSpPr>
          <p:spPr>
            <a:xfrm>
              <a:off x="3091601" y="3140269"/>
              <a:ext cx="175138" cy="27557"/>
            </a:xfrm>
            <a:custGeom>
              <a:avLst/>
              <a:gdLst/>
              <a:ahLst/>
              <a:cxnLst/>
              <a:rect l="l" t="t" r="r" b="b"/>
              <a:pathLst>
                <a:path w="10658" h="1677" extrusionOk="0">
                  <a:moveTo>
                    <a:pt x="6639" y="0"/>
                  </a:moveTo>
                  <a:cubicBezTo>
                    <a:pt x="6205" y="0"/>
                    <a:pt x="5771" y="25"/>
                    <a:pt x="5338" y="75"/>
                  </a:cubicBezTo>
                  <a:cubicBezTo>
                    <a:pt x="4404" y="209"/>
                    <a:pt x="3503" y="376"/>
                    <a:pt x="2636" y="642"/>
                  </a:cubicBezTo>
                  <a:cubicBezTo>
                    <a:pt x="2169" y="809"/>
                    <a:pt x="1735" y="943"/>
                    <a:pt x="1268" y="1109"/>
                  </a:cubicBezTo>
                  <a:cubicBezTo>
                    <a:pt x="834" y="1243"/>
                    <a:pt x="434" y="1410"/>
                    <a:pt x="34" y="1610"/>
                  </a:cubicBezTo>
                  <a:cubicBezTo>
                    <a:pt x="34" y="1610"/>
                    <a:pt x="0" y="1677"/>
                    <a:pt x="34" y="1677"/>
                  </a:cubicBezTo>
                  <a:cubicBezTo>
                    <a:pt x="467" y="1576"/>
                    <a:pt x="901" y="1410"/>
                    <a:pt x="1301" y="1276"/>
                  </a:cubicBezTo>
                  <a:cubicBezTo>
                    <a:pt x="1735" y="1143"/>
                    <a:pt x="2235" y="1009"/>
                    <a:pt x="2702" y="876"/>
                  </a:cubicBezTo>
                  <a:cubicBezTo>
                    <a:pt x="3570" y="642"/>
                    <a:pt x="4470" y="476"/>
                    <a:pt x="5371" y="376"/>
                  </a:cubicBezTo>
                  <a:cubicBezTo>
                    <a:pt x="5805" y="326"/>
                    <a:pt x="6255" y="301"/>
                    <a:pt x="6705" y="301"/>
                  </a:cubicBezTo>
                  <a:cubicBezTo>
                    <a:pt x="7156" y="301"/>
                    <a:pt x="7606" y="326"/>
                    <a:pt x="8040" y="376"/>
                  </a:cubicBezTo>
                  <a:cubicBezTo>
                    <a:pt x="8873" y="509"/>
                    <a:pt x="9707" y="709"/>
                    <a:pt x="10508" y="976"/>
                  </a:cubicBezTo>
                  <a:cubicBezTo>
                    <a:pt x="10528" y="984"/>
                    <a:pt x="10545" y="988"/>
                    <a:pt x="10559" y="988"/>
                  </a:cubicBezTo>
                  <a:cubicBezTo>
                    <a:pt x="10658" y="988"/>
                    <a:pt x="10596" y="801"/>
                    <a:pt x="10508" y="743"/>
                  </a:cubicBezTo>
                  <a:cubicBezTo>
                    <a:pt x="9707" y="342"/>
                    <a:pt x="8840" y="109"/>
                    <a:pt x="7939" y="75"/>
                  </a:cubicBezTo>
                  <a:cubicBezTo>
                    <a:pt x="7506" y="25"/>
                    <a:pt x="7072" y="0"/>
                    <a:pt x="663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3"/>
            <p:cNvSpPr/>
            <p:nvPr/>
          </p:nvSpPr>
          <p:spPr>
            <a:xfrm>
              <a:off x="3091601" y="3140269"/>
              <a:ext cx="175138" cy="27557"/>
            </a:xfrm>
            <a:custGeom>
              <a:avLst/>
              <a:gdLst/>
              <a:ahLst/>
              <a:cxnLst/>
              <a:rect l="l" t="t" r="r" b="b"/>
              <a:pathLst>
                <a:path w="10658" h="1677" extrusionOk="0">
                  <a:moveTo>
                    <a:pt x="6639" y="0"/>
                  </a:moveTo>
                  <a:cubicBezTo>
                    <a:pt x="6205" y="0"/>
                    <a:pt x="5771" y="25"/>
                    <a:pt x="5338" y="75"/>
                  </a:cubicBezTo>
                  <a:cubicBezTo>
                    <a:pt x="4404" y="209"/>
                    <a:pt x="3503" y="376"/>
                    <a:pt x="2636" y="642"/>
                  </a:cubicBezTo>
                  <a:cubicBezTo>
                    <a:pt x="2169" y="809"/>
                    <a:pt x="1735" y="943"/>
                    <a:pt x="1268" y="1109"/>
                  </a:cubicBezTo>
                  <a:cubicBezTo>
                    <a:pt x="834" y="1243"/>
                    <a:pt x="434" y="1410"/>
                    <a:pt x="34" y="1610"/>
                  </a:cubicBezTo>
                  <a:cubicBezTo>
                    <a:pt x="34" y="1610"/>
                    <a:pt x="0" y="1677"/>
                    <a:pt x="34" y="1677"/>
                  </a:cubicBezTo>
                  <a:cubicBezTo>
                    <a:pt x="467" y="1576"/>
                    <a:pt x="901" y="1410"/>
                    <a:pt x="1301" y="1276"/>
                  </a:cubicBezTo>
                  <a:cubicBezTo>
                    <a:pt x="1735" y="1143"/>
                    <a:pt x="2235" y="1009"/>
                    <a:pt x="2702" y="876"/>
                  </a:cubicBezTo>
                  <a:cubicBezTo>
                    <a:pt x="3570" y="642"/>
                    <a:pt x="4470" y="476"/>
                    <a:pt x="5371" y="376"/>
                  </a:cubicBezTo>
                  <a:cubicBezTo>
                    <a:pt x="5805" y="326"/>
                    <a:pt x="6255" y="301"/>
                    <a:pt x="6705" y="301"/>
                  </a:cubicBezTo>
                  <a:cubicBezTo>
                    <a:pt x="7156" y="301"/>
                    <a:pt x="7606" y="326"/>
                    <a:pt x="8040" y="376"/>
                  </a:cubicBezTo>
                  <a:cubicBezTo>
                    <a:pt x="8873" y="509"/>
                    <a:pt x="9707" y="709"/>
                    <a:pt x="10508" y="976"/>
                  </a:cubicBezTo>
                  <a:cubicBezTo>
                    <a:pt x="10528" y="984"/>
                    <a:pt x="10545" y="988"/>
                    <a:pt x="10559" y="988"/>
                  </a:cubicBezTo>
                  <a:cubicBezTo>
                    <a:pt x="10658" y="988"/>
                    <a:pt x="10596" y="801"/>
                    <a:pt x="10508" y="743"/>
                  </a:cubicBezTo>
                  <a:cubicBezTo>
                    <a:pt x="9707" y="342"/>
                    <a:pt x="8840" y="109"/>
                    <a:pt x="7939" y="75"/>
                  </a:cubicBezTo>
                  <a:cubicBezTo>
                    <a:pt x="7506" y="25"/>
                    <a:pt x="7072" y="0"/>
                    <a:pt x="66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3"/>
            <p:cNvSpPr/>
            <p:nvPr/>
          </p:nvSpPr>
          <p:spPr>
            <a:xfrm>
              <a:off x="3315248" y="3038798"/>
              <a:ext cx="288341" cy="134566"/>
            </a:xfrm>
            <a:custGeom>
              <a:avLst/>
              <a:gdLst/>
              <a:ahLst/>
              <a:cxnLst/>
              <a:rect l="l" t="t" r="r" b="b"/>
              <a:pathLst>
                <a:path w="17547" h="8189" extrusionOk="0">
                  <a:moveTo>
                    <a:pt x="7420" y="0"/>
                  </a:moveTo>
                  <a:cubicBezTo>
                    <a:pt x="7131" y="0"/>
                    <a:pt x="6837" y="4"/>
                    <a:pt x="6538" y="13"/>
                  </a:cubicBezTo>
                  <a:cubicBezTo>
                    <a:pt x="567" y="179"/>
                    <a:pt x="0" y="3448"/>
                    <a:pt x="1701" y="4783"/>
                  </a:cubicBezTo>
                  <a:cubicBezTo>
                    <a:pt x="812" y="7282"/>
                    <a:pt x="4164" y="8188"/>
                    <a:pt x="7915" y="8188"/>
                  </a:cubicBezTo>
                  <a:cubicBezTo>
                    <a:pt x="9372" y="8188"/>
                    <a:pt x="10889" y="8051"/>
                    <a:pt x="12242" y="7818"/>
                  </a:cubicBezTo>
                  <a:cubicBezTo>
                    <a:pt x="17079" y="6984"/>
                    <a:pt x="17546" y="4282"/>
                    <a:pt x="16579" y="3315"/>
                  </a:cubicBezTo>
                  <a:cubicBezTo>
                    <a:pt x="16769" y="1477"/>
                    <a:pt x="12925" y="0"/>
                    <a:pt x="74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3"/>
            <p:cNvSpPr/>
            <p:nvPr/>
          </p:nvSpPr>
          <p:spPr>
            <a:xfrm>
              <a:off x="3339354" y="3088014"/>
              <a:ext cx="202843" cy="30039"/>
            </a:xfrm>
            <a:custGeom>
              <a:avLst/>
              <a:gdLst/>
              <a:ahLst/>
              <a:cxnLst/>
              <a:rect l="l" t="t" r="r" b="b"/>
              <a:pathLst>
                <a:path w="12344" h="1828" extrusionOk="0">
                  <a:moveTo>
                    <a:pt x="8029" y="0"/>
                  </a:moveTo>
                  <a:cubicBezTo>
                    <a:pt x="7678" y="0"/>
                    <a:pt x="7326" y="7"/>
                    <a:pt x="6973" y="20"/>
                  </a:cubicBezTo>
                  <a:cubicBezTo>
                    <a:pt x="5338" y="20"/>
                    <a:pt x="3670" y="220"/>
                    <a:pt x="2069" y="587"/>
                  </a:cubicBezTo>
                  <a:cubicBezTo>
                    <a:pt x="1669" y="720"/>
                    <a:pt x="1268" y="854"/>
                    <a:pt x="868" y="1054"/>
                  </a:cubicBezTo>
                  <a:cubicBezTo>
                    <a:pt x="701" y="1121"/>
                    <a:pt x="501" y="1221"/>
                    <a:pt x="334" y="1321"/>
                  </a:cubicBezTo>
                  <a:cubicBezTo>
                    <a:pt x="168" y="1421"/>
                    <a:pt x="68" y="1487"/>
                    <a:pt x="1" y="1654"/>
                  </a:cubicBezTo>
                  <a:cubicBezTo>
                    <a:pt x="1" y="1741"/>
                    <a:pt x="51" y="1828"/>
                    <a:pt x="151" y="1828"/>
                  </a:cubicBezTo>
                  <a:cubicBezTo>
                    <a:pt x="167" y="1828"/>
                    <a:pt x="183" y="1826"/>
                    <a:pt x="201" y="1821"/>
                  </a:cubicBezTo>
                  <a:cubicBezTo>
                    <a:pt x="535" y="1688"/>
                    <a:pt x="902" y="1521"/>
                    <a:pt x="1235" y="1321"/>
                  </a:cubicBezTo>
                  <a:cubicBezTo>
                    <a:pt x="1569" y="1154"/>
                    <a:pt x="1902" y="1020"/>
                    <a:pt x="2269" y="920"/>
                  </a:cubicBezTo>
                  <a:cubicBezTo>
                    <a:pt x="2936" y="754"/>
                    <a:pt x="3637" y="587"/>
                    <a:pt x="4337" y="520"/>
                  </a:cubicBezTo>
                  <a:cubicBezTo>
                    <a:pt x="5822" y="345"/>
                    <a:pt x="7282" y="247"/>
                    <a:pt x="8761" y="247"/>
                  </a:cubicBezTo>
                  <a:cubicBezTo>
                    <a:pt x="8976" y="247"/>
                    <a:pt x="9192" y="249"/>
                    <a:pt x="9408" y="253"/>
                  </a:cubicBezTo>
                  <a:cubicBezTo>
                    <a:pt x="10375" y="253"/>
                    <a:pt x="11342" y="320"/>
                    <a:pt x="12343" y="420"/>
                  </a:cubicBezTo>
                  <a:cubicBezTo>
                    <a:pt x="12343" y="420"/>
                    <a:pt x="12343" y="353"/>
                    <a:pt x="12310" y="353"/>
                  </a:cubicBezTo>
                  <a:cubicBezTo>
                    <a:pt x="10889" y="112"/>
                    <a:pt x="9467" y="0"/>
                    <a:pt x="802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3"/>
            <p:cNvSpPr/>
            <p:nvPr/>
          </p:nvSpPr>
          <p:spPr>
            <a:xfrm>
              <a:off x="3339354" y="3088014"/>
              <a:ext cx="202843" cy="30039"/>
            </a:xfrm>
            <a:custGeom>
              <a:avLst/>
              <a:gdLst/>
              <a:ahLst/>
              <a:cxnLst/>
              <a:rect l="l" t="t" r="r" b="b"/>
              <a:pathLst>
                <a:path w="12344" h="1828" extrusionOk="0">
                  <a:moveTo>
                    <a:pt x="8029" y="0"/>
                  </a:moveTo>
                  <a:cubicBezTo>
                    <a:pt x="7678" y="0"/>
                    <a:pt x="7326" y="7"/>
                    <a:pt x="6973" y="20"/>
                  </a:cubicBezTo>
                  <a:cubicBezTo>
                    <a:pt x="5338" y="20"/>
                    <a:pt x="3670" y="220"/>
                    <a:pt x="2069" y="587"/>
                  </a:cubicBezTo>
                  <a:cubicBezTo>
                    <a:pt x="1669" y="720"/>
                    <a:pt x="1268" y="854"/>
                    <a:pt x="868" y="1054"/>
                  </a:cubicBezTo>
                  <a:cubicBezTo>
                    <a:pt x="701" y="1121"/>
                    <a:pt x="501" y="1221"/>
                    <a:pt x="334" y="1321"/>
                  </a:cubicBezTo>
                  <a:cubicBezTo>
                    <a:pt x="168" y="1421"/>
                    <a:pt x="68" y="1487"/>
                    <a:pt x="1" y="1654"/>
                  </a:cubicBezTo>
                  <a:cubicBezTo>
                    <a:pt x="1" y="1741"/>
                    <a:pt x="51" y="1828"/>
                    <a:pt x="151" y="1828"/>
                  </a:cubicBezTo>
                  <a:cubicBezTo>
                    <a:pt x="167" y="1828"/>
                    <a:pt x="183" y="1826"/>
                    <a:pt x="201" y="1821"/>
                  </a:cubicBezTo>
                  <a:cubicBezTo>
                    <a:pt x="535" y="1688"/>
                    <a:pt x="902" y="1521"/>
                    <a:pt x="1235" y="1321"/>
                  </a:cubicBezTo>
                  <a:cubicBezTo>
                    <a:pt x="1569" y="1154"/>
                    <a:pt x="1902" y="1020"/>
                    <a:pt x="2269" y="920"/>
                  </a:cubicBezTo>
                  <a:cubicBezTo>
                    <a:pt x="2936" y="754"/>
                    <a:pt x="3637" y="587"/>
                    <a:pt x="4337" y="520"/>
                  </a:cubicBezTo>
                  <a:cubicBezTo>
                    <a:pt x="5822" y="345"/>
                    <a:pt x="7282" y="247"/>
                    <a:pt x="8761" y="247"/>
                  </a:cubicBezTo>
                  <a:cubicBezTo>
                    <a:pt x="8976" y="247"/>
                    <a:pt x="9192" y="249"/>
                    <a:pt x="9408" y="253"/>
                  </a:cubicBezTo>
                  <a:cubicBezTo>
                    <a:pt x="10375" y="253"/>
                    <a:pt x="11342" y="320"/>
                    <a:pt x="12343" y="420"/>
                  </a:cubicBezTo>
                  <a:cubicBezTo>
                    <a:pt x="12343" y="420"/>
                    <a:pt x="12343" y="353"/>
                    <a:pt x="12310" y="353"/>
                  </a:cubicBezTo>
                  <a:cubicBezTo>
                    <a:pt x="10889" y="112"/>
                    <a:pt x="9467" y="0"/>
                    <a:pt x="80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3"/>
            <p:cNvSpPr/>
            <p:nvPr/>
          </p:nvSpPr>
          <p:spPr>
            <a:xfrm>
              <a:off x="2326389" y="1532135"/>
              <a:ext cx="633670" cy="1654243"/>
            </a:xfrm>
            <a:custGeom>
              <a:avLst/>
              <a:gdLst/>
              <a:ahLst/>
              <a:cxnLst/>
              <a:rect l="l" t="t" r="r" b="b"/>
              <a:pathLst>
                <a:path w="38562" h="100669" extrusionOk="0">
                  <a:moveTo>
                    <a:pt x="34872" y="0"/>
                  </a:moveTo>
                  <a:cubicBezTo>
                    <a:pt x="34309" y="0"/>
                    <a:pt x="33744" y="134"/>
                    <a:pt x="33225" y="402"/>
                  </a:cubicBezTo>
                  <a:lnTo>
                    <a:pt x="2202" y="18348"/>
                  </a:lnTo>
                  <a:cubicBezTo>
                    <a:pt x="902" y="19182"/>
                    <a:pt x="101" y="20583"/>
                    <a:pt x="1" y="22151"/>
                  </a:cubicBezTo>
                  <a:lnTo>
                    <a:pt x="1" y="97271"/>
                  </a:lnTo>
                  <a:cubicBezTo>
                    <a:pt x="34" y="98439"/>
                    <a:pt x="701" y="99473"/>
                    <a:pt x="1735" y="100007"/>
                  </a:cubicBezTo>
                  <a:cubicBezTo>
                    <a:pt x="2310" y="100316"/>
                    <a:pt x="3147" y="100669"/>
                    <a:pt x="4006" y="100669"/>
                  </a:cubicBezTo>
                  <a:cubicBezTo>
                    <a:pt x="4444" y="100669"/>
                    <a:pt x="4888" y="100577"/>
                    <a:pt x="5305" y="100340"/>
                  </a:cubicBezTo>
                  <a:lnTo>
                    <a:pt x="36327" y="82394"/>
                  </a:lnTo>
                  <a:cubicBezTo>
                    <a:pt x="37728" y="81660"/>
                    <a:pt x="38562" y="80159"/>
                    <a:pt x="38495" y="78591"/>
                  </a:cubicBezTo>
                  <a:lnTo>
                    <a:pt x="38495" y="3471"/>
                  </a:lnTo>
                  <a:cubicBezTo>
                    <a:pt x="38495" y="1536"/>
                    <a:pt x="37561" y="1002"/>
                    <a:pt x="36694" y="502"/>
                  </a:cubicBezTo>
                  <a:cubicBezTo>
                    <a:pt x="36130" y="167"/>
                    <a:pt x="35502" y="0"/>
                    <a:pt x="34872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3"/>
            <p:cNvSpPr/>
            <p:nvPr/>
          </p:nvSpPr>
          <p:spPr>
            <a:xfrm>
              <a:off x="2326389" y="1859947"/>
              <a:ext cx="627639" cy="1326431"/>
            </a:xfrm>
            <a:custGeom>
              <a:avLst/>
              <a:gdLst/>
              <a:ahLst/>
              <a:cxnLst/>
              <a:rect l="l" t="t" r="r" b="b"/>
              <a:pathLst>
                <a:path w="38195" h="80720" extrusionOk="0">
                  <a:moveTo>
                    <a:pt x="635" y="0"/>
                  </a:moveTo>
                  <a:cubicBezTo>
                    <a:pt x="234" y="667"/>
                    <a:pt x="34" y="1401"/>
                    <a:pt x="1" y="2168"/>
                  </a:cubicBezTo>
                  <a:lnTo>
                    <a:pt x="1" y="77322"/>
                  </a:lnTo>
                  <a:cubicBezTo>
                    <a:pt x="1" y="78490"/>
                    <a:pt x="668" y="79524"/>
                    <a:pt x="1735" y="80058"/>
                  </a:cubicBezTo>
                  <a:cubicBezTo>
                    <a:pt x="2288" y="80367"/>
                    <a:pt x="3132" y="80720"/>
                    <a:pt x="3988" y="80720"/>
                  </a:cubicBezTo>
                  <a:cubicBezTo>
                    <a:pt x="4425" y="80720"/>
                    <a:pt x="4866" y="80628"/>
                    <a:pt x="5271" y="80391"/>
                  </a:cubicBezTo>
                  <a:lnTo>
                    <a:pt x="36293" y="62445"/>
                  </a:lnTo>
                  <a:cubicBezTo>
                    <a:pt x="37161" y="61978"/>
                    <a:pt x="37828" y="61244"/>
                    <a:pt x="38195" y="60310"/>
                  </a:cubicBezTo>
                  <a:lnTo>
                    <a:pt x="38095" y="60243"/>
                  </a:lnTo>
                  <a:lnTo>
                    <a:pt x="36527" y="59343"/>
                  </a:lnTo>
                  <a:lnTo>
                    <a:pt x="4638" y="77789"/>
                  </a:lnTo>
                  <a:lnTo>
                    <a:pt x="4638" y="2302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3"/>
            <p:cNvSpPr/>
            <p:nvPr/>
          </p:nvSpPr>
          <p:spPr>
            <a:xfrm>
              <a:off x="2385595" y="1574219"/>
              <a:ext cx="565147" cy="1595448"/>
            </a:xfrm>
            <a:custGeom>
              <a:avLst/>
              <a:gdLst/>
              <a:ahLst/>
              <a:cxnLst/>
              <a:rect l="l" t="t" r="r" b="b"/>
              <a:pathLst>
                <a:path w="34392" h="97091" extrusionOk="0">
                  <a:moveTo>
                    <a:pt x="33436" y="0"/>
                  </a:moveTo>
                  <a:cubicBezTo>
                    <a:pt x="33202" y="0"/>
                    <a:pt x="32938" y="78"/>
                    <a:pt x="32657" y="243"/>
                  </a:cubicBezTo>
                  <a:lnTo>
                    <a:pt x="1535" y="18222"/>
                  </a:lnTo>
                  <a:cubicBezTo>
                    <a:pt x="634" y="18789"/>
                    <a:pt x="67" y="19790"/>
                    <a:pt x="0" y="20857"/>
                  </a:cubicBezTo>
                  <a:lnTo>
                    <a:pt x="0" y="95411"/>
                  </a:lnTo>
                  <a:cubicBezTo>
                    <a:pt x="0" y="96479"/>
                    <a:pt x="541" y="97091"/>
                    <a:pt x="1321" y="97091"/>
                  </a:cubicBezTo>
                  <a:cubicBezTo>
                    <a:pt x="1638" y="97091"/>
                    <a:pt x="1993" y="96990"/>
                    <a:pt x="2369" y="96778"/>
                  </a:cubicBezTo>
                  <a:lnTo>
                    <a:pt x="32657" y="79299"/>
                  </a:lnTo>
                  <a:cubicBezTo>
                    <a:pt x="33691" y="78599"/>
                    <a:pt x="34325" y="77498"/>
                    <a:pt x="34392" y="76264"/>
                  </a:cubicBezTo>
                  <a:lnTo>
                    <a:pt x="34392" y="1243"/>
                  </a:lnTo>
                  <a:cubicBezTo>
                    <a:pt x="34392" y="462"/>
                    <a:pt x="34006" y="0"/>
                    <a:pt x="334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3"/>
            <p:cNvSpPr/>
            <p:nvPr/>
          </p:nvSpPr>
          <p:spPr>
            <a:xfrm>
              <a:off x="2410261" y="1628840"/>
              <a:ext cx="515816" cy="1486287"/>
            </a:xfrm>
            <a:custGeom>
              <a:avLst/>
              <a:gdLst/>
              <a:ahLst/>
              <a:cxnLst/>
              <a:rect l="l" t="t" r="r" b="b"/>
              <a:pathLst>
                <a:path w="31390" h="90448" extrusionOk="0">
                  <a:moveTo>
                    <a:pt x="30222" y="1"/>
                  </a:moveTo>
                  <a:cubicBezTo>
                    <a:pt x="29933" y="1"/>
                    <a:pt x="29605" y="93"/>
                    <a:pt x="29255" y="288"/>
                  </a:cubicBezTo>
                  <a:lnTo>
                    <a:pt x="29088" y="388"/>
                  </a:lnTo>
                  <a:lnTo>
                    <a:pt x="21349" y="4824"/>
                  </a:lnTo>
                  <a:lnTo>
                    <a:pt x="21316" y="4858"/>
                  </a:lnTo>
                  <a:cubicBezTo>
                    <a:pt x="21049" y="5058"/>
                    <a:pt x="20882" y="5391"/>
                    <a:pt x="20849" y="5725"/>
                  </a:cubicBezTo>
                  <a:cubicBezTo>
                    <a:pt x="20815" y="6092"/>
                    <a:pt x="20615" y="6425"/>
                    <a:pt x="20315" y="6626"/>
                  </a:cubicBezTo>
                  <a:lnTo>
                    <a:pt x="11142" y="11929"/>
                  </a:lnTo>
                  <a:cubicBezTo>
                    <a:pt x="11035" y="11994"/>
                    <a:pt x="10938" y="12023"/>
                    <a:pt x="10856" y="12023"/>
                  </a:cubicBezTo>
                  <a:cubicBezTo>
                    <a:pt x="10683" y="12023"/>
                    <a:pt x="10575" y="11889"/>
                    <a:pt x="10575" y="11663"/>
                  </a:cubicBezTo>
                  <a:cubicBezTo>
                    <a:pt x="10575" y="11426"/>
                    <a:pt x="10458" y="11291"/>
                    <a:pt x="10295" y="11291"/>
                  </a:cubicBezTo>
                  <a:cubicBezTo>
                    <a:pt x="10227" y="11291"/>
                    <a:pt x="10152" y="11314"/>
                    <a:pt x="10074" y="11362"/>
                  </a:cubicBezTo>
                  <a:lnTo>
                    <a:pt x="9541" y="11663"/>
                  </a:lnTo>
                  <a:lnTo>
                    <a:pt x="1668" y="16232"/>
                  </a:lnTo>
                  <a:cubicBezTo>
                    <a:pt x="1535" y="16299"/>
                    <a:pt x="1435" y="16366"/>
                    <a:pt x="1335" y="16433"/>
                  </a:cubicBezTo>
                  <a:lnTo>
                    <a:pt x="1168" y="16599"/>
                  </a:lnTo>
                  <a:cubicBezTo>
                    <a:pt x="468" y="17233"/>
                    <a:pt x="34" y="18134"/>
                    <a:pt x="1" y="19101"/>
                  </a:cubicBezTo>
                  <a:lnTo>
                    <a:pt x="1" y="89285"/>
                  </a:lnTo>
                  <a:cubicBezTo>
                    <a:pt x="1" y="90017"/>
                    <a:pt x="368" y="90448"/>
                    <a:pt x="915" y="90448"/>
                  </a:cubicBezTo>
                  <a:cubicBezTo>
                    <a:pt x="1140" y="90448"/>
                    <a:pt x="1396" y="90375"/>
                    <a:pt x="1668" y="90219"/>
                  </a:cubicBezTo>
                  <a:lnTo>
                    <a:pt x="29722" y="74041"/>
                  </a:lnTo>
                  <a:cubicBezTo>
                    <a:pt x="30689" y="73407"/>
                    <a:pt x="31323" y="72339"/>
                    <a:pt x="31390" y="71172"/>
                  </a:cubicBezTo>
                  <a:lnTo>
                    <a:pt x="31390" y="1489"/>
                  </a:lnTo>
                  <a:cubicBezTo>
                    <a:pt x="31390" y="544"/>
                    <a:pt x="30921" y="1"/>
                    <a:pt x="30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3"/>
            <p:cNvSpPr/>
            <p:nvPr/>
          </p:nvSpPr>
          <p:spPr>
            <a:xfrm>
              <a:off x="2411362" y="1636301"/>
              <a:ext cx="475803" cy="1437252"/>
            </a:xfrm>
            <a:custGeom>
              <a:avLst/>
              <a:gdLst/>
              <a:ahLst/>
              <a:cxnLst/>
              <a:rect l="l" t="t" r="r" b="b"/>
              <a:pathLst>
                <a:path w="28955" h="87464" extrusionOk="0">
                  <a:moveTo>
                    <a:pt x="28954" y="1"/>
                  </a:moveTo>
                  <a:lnTo>
                    <a:pt x="21382" y="4370"/>
                  </a:lnTo>
                  <a:lnTo>
                    <a:pt x="21315" y="4404"/>
                  </a:lnTo>
                  <a:cubicBezTo>
                    <a:pt x="21049" y="4604"/>
                    <a:pt x="20882" y="4937"/>
                    <a:pt x="20848" y="5271"/>
                  </a:cubicBezTo>
                  <a:cubicBezTo>
                    <a:pt x="20815" y="5638"/>
                    <a:pt x="20615" y="5971"/>
                    <a:pt x="20315" y="6172"/>
                  </a:cubicBezTo>
                  <a:lnTo>
                    <a:pt x="11142" y="11475"/>
                  </a:lnTo>
                  <a:cubicBezTo>
                    <a:pt x="11035" y="11540"/>
                    <a:pt x="10938" y="11569"/>
                    <a:pt x="10856" y="11569"/>
                  </a:cubicBezTo>
                  <a:cubicBezTo>
                    <a:pt x="10682" y="11569"/>
                    <a:pt x="10574" y="11435"/>
                    <a:pt x="10574" y="11209"/>
                  </a:cubicBezTo>
                  <a:cubicBezTo>
                    <a:pt x="10574" y="10972"/>
                    <a:pt x="10457" y="10837"/>
                    <a:pt x="10294" y="10837"/>
                  </a:cubicBezTo>
                  <a:cubicBezTo>
                    <a:pt x="10227" y="10837"/>
                    <a:pt x="10152" y="10860"/>
                    <a:pt x="10074" y="10908"/>
                  </a:cubicBezTo>
                  <a:lnTo>
                    <a:pt x="9540" y="11209"/>
                  </a:lnTo>
                  <a:lnTo>
                    <a:pt x="1668" y="15778"/>
                  </a:lnTo>
                  <a:cubicBezTo>
                    <a:pt x="1535" y="15845"/>
                    <a:pt x="1435" y="15912"/>
                    <a:pt x="1335" y="16012"/>
                  </a:cubicBezTo>
                  <a:lnTo>
                    <a:pt x="1168" y="16145"/>
                  </a:lnTo>
                  <a:cubicBezTo>
                    <a:pt x="467" y="16779"/>
                    <a:pt x="67" y="17680"/>
                    <a:pt x="0" y="18647"/>
                  </a:cubicBezTo>
                  <a:lnTo>
                    <a:pt x="0" y="87463"/>
                  </a:lnTo>
                  <a:lnTo>
                    <a:pt x="27286" y="71719"/>
                  </a:lnTo>
                  <a:cubicBezTo>
                    <a:pt x="28254" y="71085"/>
                    <a:pt x="28888" y="70017"/>
                    <a:pt x="28954" y="68850"/>
                  </a:cubicBezTo>
                  <a:lnTo>
                    <a:pt x="28954" y="1"/>
                  </a:ln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3"/>
            <p:cNvSpPr/>
            <p:nvPr/>
          </p:nvSpPr>
          <p:spPr>
            <a:xfrm>
              <a:off x="2608683" y="1737837"/>
              <a:ext cx="84430" cy="58401"/>
            </a:xfrm>
            <a:custGeom>
              <a:avLst/>
              <a:gdLst/>
              <a:ahLst/>
              <a:cxnLst/>
              <a:rect l="l" t="t" r="r" b="b"/>
              <a:pathLst>
                <a:path w="5138" h="3554" extrusionOk="0">
                  <a:moveTo>
                    <a:pt x="4888" y="0"/>
                  </a:moveTo>
                  <a:cubicBezTo>
                    <a:pt x="4824" y="0"/>
                    <a:pt x="4750" y="19"/>
                    <a:pt x="4671" y="59"/>
                  </a:cubicBezTo>
                  <a:lnTo>
                    <a:pt x="468" y="2494"/>
                  </a:lnTo>
                  <a:cubicBezTo>
                    <a:pt x="201" y="2661"/>
                    <a:pt x="34" y="2961"/>
                    <a:pt x="1" y="3262"/>
                  </a:cubicBezTo>
                  <a:cubicBezTo>
                    <a:pt x="1" y="3449"/>
                    <a:pt x="99" y="3554"/>
                    <a:pt x="250" y="3554"/>
                  </a:cubicBezTo>
                  <a:cubicBezTo>
                    <a:pt x="315" y="3554"/>
                    <a:pt x="388" y="3535"/>
                    <a:pt x="468" y="3495"/>
                  </a:cubicBezTo>
                  <a:lnTo>
                    <a:pt x="4671" y="1060"/>
                  </a:lnTo>
                  <a:cubicBezTo>
                    <a:pt x="4938" y="893"/>
                    <a:pt x="5104" y="626"/>
                    <a:pt x="5138" y="293"/>
                  </a:cubicBezTo>
                  <a:cubicBezTo>
                    <a:pt x="5138" y="106"/>
                    <a:pt x="5039" y="0"/>
                    <a:pt x="48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3"/>
            <p:cNvSpPr/>
            <p:nvPr/>
          </p:nvSpPr>
          <p:spPr>
            <a:xfrm>
              <a:off x="2712832" y="1714059"/>
              <a:ext cx="16465" cy="21576"/>
            </a:xfrm>
            <a:custGeom>
              <a:avLst/>
              <a:gdLst/>
              <a:ahLst/>
              <a:cxnLst/>
              <a:rect l="l" t="t" r="r" b="b"/>
              <a:pathLst>
                <a:path w="1002" h="1313" extrusionOk="0">
                  <a:moveTo>
                    <a:pt x="736" y="0"/>
                  </a:moveTo>
                  <a:cubicBezTo>
                    <a:pt x="668" y="0"/>
                    <a:pt x="589" y="23"/>
                    <a:pt x="501" y="72"/>
                  </a:cubicBezTo>
                  <a:cubicBezTo>
                    <a:pt x="201" y="272"/>
                    <a:pt x="1" y="606"/>
                    <a:pt x="1" y="973"/>
                  </a:cubicBezTo>
                  <a:cubicBezTo>
                    <a:pt x="1" y="1184"/>
                    <a:pt x="116" y="1312"/>
                    <a:pt x="277" y="1312"/>
                  </a:cubicBezTo>
                  <a:cubicBezTo>
                    <a:pt x="345" y="1312"/>
                    <a:pt x="422" y="1289"/>
                    <a:pt x="501" y="1239"/>
                  </a:cubicBezTo>
                  <a:cubicBezTo>
                    <a:pt x="801" y="1039"/>
                    <a:pt x="1001" y="739"/>
                    <a:pt x="1001" y="372"/>
                  </a:cubicBezTo>
                  <a:cubicBezTo>
                    <a:pt x="1001" y="136"/>
                    <a:pt x="901" y="0"/>
                    <a:pt x="7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3"/>
            <p:cNvSpPr/>
            <p:nvPr/>
          </p:nvSpPr>
          <p:spPr>
            <a:xfrm>
              <a:off x="2336807" y="2017913"/>
              <a:ext cx="37285" cy="142453"/>
            </a:xfrm>
            <a:custGeom>
              <a:avLst/>
              <a:gdLst/>
              <a:ahLst/>
              <a:cxnLst/>
              <a:rect l="l" t="t" r="r" b="b"/>
              <a:pathLst>
                <a:path w="2269" h="8669" extrusionOk="0">
                  <a:moveTo>
                    <a:pt x="1124" y="0"/>
                  </a:moveTo>
                  <a:cubicBezTo>
                    <a:pt x="1047" y="0"/>
                    <a:pt x="971" y="19"/>
                    <a:pt x="901" y="61"/>
                  </a:cubicBezTo>
                  <a:lnTo>
                    <a:pt x="268" y="394"/>
                  </a:lnTo>
                  <a:cubicBezTo>
                    <a:pt x="101" y="528"/>
                    <a:pt x="1" y="761"/>
                    <a:pt x="34" y="995"/>
                  </a:cubicBezTo>
                  <a:lnTo>
                    <a:pt x="34" y="7099"/>
                  </a:lnTo>
                  <a:cubicBezTo>
                    <a:pt x="34" y="7700"/>
                    <a:pt x="334" y="8233"/>
                    <a:pt x="835" y="8567"/>
                  </a:cubicBezTo>
                  <a:cubicBezTo>
                    <a:pt x="942" y="8632"/>
                    <a:pt x="1064" y="8668"/>
                    <a:pt x="1181" y="8668"/>
                  </a:cubicBezTo>
                  <a:cubicBezTo>
                    <a:pt x="1246" y="8668"/>
                    <a:pt x="1309" y="8657"/>
                    <a:pt x="1368" y="8634"/>
                  </a:cubicBezTo>
                  <a:cubicBezTo>
                    <a:pt x="1502" y="8567"/>
                    <a:pt x="1902" y="8333"/>
                    <a:pt x="2002" y="8267"/>
                  </a:cubicBezTo>
                  <a:cubicBezTo>
                    <a:pt x="2169" y="8133"/>
                    <a:pt x="2269" y="7900"/>
                    <a:pt x="2236" y="7700"/>
                  </a:cubicBezTo>
                  <a:lnTo>
                    <a:pt x="2236" y="1562"/>
                  </a:lnTo>
                  <a:cubicBezTo>
                    <a:pt x="2236" y="995"/>
                    <a:pt x="1935" y="428"/>
                    <a:pt x="1435" y="94"/>
                  </a:cubicBezTo>
                  <a:cubicBezTo>
                    <a:pt x="1338" y="36"/>
                    <a:pt x="1230" y="0"/>
                    <a:pt x="1124" y="0"/>
                  </a:cubicBezTo>
                  <a:close/>
                </a:path>
              </a:pathLst>
            </a:custGeom>
            <a:solidFill>
              <a:srgbClr val="000000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3"/>
            <p:cNvSpPr/>
            <p:nvPr/>
          </p:nvSpPr>
          <p:spPr>
            <a:xfrm>
              <a:off x="2337366" y="2023763"/>
              <a:ext cx="26325" cy="136751"/>
            </a:xfrm>
            <a:custGeom>
              <a:avLst/>
              <a:gdLst/>
              <a:ahLst/>
              <a:cxnLst/>
              <a:rect l="l" t="t" r="r" b="b"/>
              <a:pathLst>
                <a:path w="1602" h="8322" extrusionOk="0">
                  <a:moveTo>
                    <a:pt x="472" y="0"/>
                  </a:moveTo>
                  <a:cubicBezTo>
                    <a:pt x="197" y="0"/>
                    <a:pt x="0" y="248"/>
                    <a:pt x="0" y="639"/>
                  </a:cubicBezTo>
                  <a:lnTo>
                    <a:pt x="0" y="6743"/>
                  </a:lnTo>
                  <a:cubicBezTo>
                    <a:pt x="0" y="7344"/>
                    <a:pt x="300" y="7877"/>
                    <a:pt x="801" y="8211"/>
                  </a:cubicBezTo>
                  <a:cubicBezTo>
                    <a:pt x="931" y="8286"/>
                    <a:pt x="1051" y="8321"/>
                    <a:pt x="1157" y="8321"/>
                  </a:cubicBezTo>
                  <a:cubicBezTo>
                    <a:pt x="1428" y="8321"/>
                    <a:pt x="1601" y="8086"/>
                    <a:pt x="1601" y="7677"/>
                  </a:cubicBezTo>
                  <a:lnTo>
                    <a:pt x="1601" y="1573"/>
                  </a:lnTo>
                  <a:cubicBezTo>
                    <a:pt x="1601" y="972"/>
                    <a:pt x="1301" y="439"/>
                    <a:pt x="801" y="105"/>
                  </a:cubicBezTo>
                  <a:cubicBezTo>
                    <a:pt x="684" y="34"/>
                    <a:pt x="573" y="0"/>
                    <a:pt x="47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3"/>
            <p:cNvSpPr/>
            <p:nvPr/>
          </p:nvSpPr>
          <p:spPr>
            <a:xfrm>
              <a:off x="2336807" y="2193905"/>
              <a:ext cx="37285" cy="142568"/>
            </a:xfrm>
            <a:custGeom>
              <a:avLst/>
              <a:gdLst/>
              <a:ahLst/>
              <a:cxnLst/>
              <a:rect l="l" t="t" r="r" b="b"/>
              <a:pathLst>
                <a:path w="2269" h="8676" extrusionOk="0">
                  <a:moveTo>
                    <a:pt x="1110" y="0"/>
                  </a:moveTo>
                  <a:cubicBezTo>
                    <a:pt x="1038" y="0"/>
                    <a:pt x="967" y="19"/>
                    <a:pt x="901" y="59"/>
                  </a:cubicBezTo>
                  <a:cubicBezTo>
                    <a:pt x="768" y="125"/>
                    <a:pt x="368" y="359"/>
                    <a:pt x="268" y="425"/>
                  </a:cubicBezTo>
                  <a:cubicBezTo>
                    <a:pt x="101" y="559"/>
                    <a:pt x="1" y="759"/>
                    <a:pt x="34" y="993"/>
                  </a:cubicBezTo>
                  <a:lnTo>
                    <a:pt x="34" y="7097"/>
                  </a:lnTo>
                  <a:cubicBezTo>
                    <a:pt x="34" y="7697"/>
                    <a:pt x="334" y="8231"/>
                    <a:pt x="835" y="8565"/>
                  </a:cubicBezTo>
                  <a:cubicBezTo>
                    <a:pt x="932" y="8643"/>
                    <a:pt x="1041" y="8675"/>
                    <a:pt x="1149" y="8675"/>
                  </a:cubicBezTo>
                  <a:cubicBezTo>
                    <a:pt x="1224" y="8675"/>
                    <a:pt x="1299" y="8659"/>
                    <a:pt x="1368" y="8631"/>
                  </a:cubicBezTo>
                  <a:lnTo>
                    <a:pt x="2002" y="8264"/>
                  </a:lnTo>
                  <a:cubicBezTo>
                    <a:pt x="2169" y="8131"/>
                    <a:pt x="2269" y="7931"/>
                    <a:pt x="2236" y="7697"/>
                  </a:cubicBezTo>
                  <a:lnTo>
                    <a:pt x="2236" y="1593"/>
                  </a:lnTo>
                  <a:cubicBezTo>
                    <a:pt x="2236" y="993"/>
                    <a:pt x="1935" y="425"/>
                    <a:pt x="1435" y="125"/>
                  </a:cubicBezTo>
                  <a:cubicBezTo>
                    <a:pt x="1334" y="44"/>
                    <a:pt x="1221" y="0"/>
                    <a:pt x="1110" y="0"/>
                  </a:cubicBezTo>
                  <a:close/>
                </a:path>
              </a:pathLst>
            </a:custGeom>
            <a:solidFill>
              <a:srgbClr val="000000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3"/>
            <p:cNvSpPr/>
            <p:nvPr/>
          </p:nvSpPr>
          <p:spPr>
            <a:xfrm>
              <a:off x="2337366" y="2199623"/>
              <a:ext cx="26325" cy="136850"/>
            </a:xfrm>
            <a:custGeom>
              <a:avLst/>
              <a:gdLst/>
              <a:ahLst/>
              <a:cxnLst/>
              <a:rect l="l" t="t" r="r" b="b"/>
              <a:pathLst>
                <a:path w="1602" h="8328" extrusionOk="0">
                  <a:moveTo>
                    <a:pt x="459" y="1"/>
                  </a:moveTo>
                  <a:cubicBezTo>
                    <a:pt x="190" y="1"/>
                    <a:pt x="0" y="236"/>
                    <a:pt x="0" y="645"/>
                  </a:cubicBezTo>
                  <a:lnTo>
                    <a:pt x="0" y="6749"/>
                  </a:lnTo>
                  <a:cubicBezTo>
                    <a:pt x="0" y="7349"/>
                    <a:pt x="300" y="7883"/>
                    <a:pt x="801" y="8217"/>
                  </a:cubicBezTo>
                  <a:cubicBezTo>
                    <a:pt x="933" y="8292"/>
                    <a:pt x="1054" y="8327"/>
                    <a:pt x="1160" y="8327"/>
                  </a:cubicBezTo>
                  <a:cubicBezTo>
                    <a:pt x="1430" y="8327"/>
                    <a:pt x="1601" y="8099"/>
                    <a:pt x="1601" y="7716"/>
                  </a:cubicBezTo>
                  <a:lnTo>
                    <a:pt x="1601" y="1579"/>
                  </a:lnTo>
                  <a:cubicBezTo>
                    <a:pt x="1601" y="978"/>
                    <a:pt x="1301" y="444"/>
                    <a:pt x="801" y="111"/>
                  </a:cubicBezTo>
                  <a:cubicBezTo>
                    <a:pt x="679" y="36"/>
                    <a:pt x="563" y="1"/>
                    <a:pt x="4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3"/>
            <p:cNvSpPr/>
            <p:nvPr/>
          </p:nvSpPr>
          <p:spPr>
            <a:xfrm>
              <a:off x="2455203" y="1681687"/>
              <a:ext cx="533366" cy="1514123"/>
            </a:xfrm>
            <a:custGeom>
              <a:avLst/>
              <a:gdLst/>
              <a:ahLst/>
              <a:cxnLst/>
              <a:rect l="l" t="t" r="r" b="b"/>
              <a:pathLst>
                <a:path w="32458" h="92142" extrusionOk="0">
                  <a:moveTo>
                    <a:pt x="30659" y="0"/>
                  </a:moveTo>
                  <a:cubicBezTo>
                    <a:pt x="30350" y="0"/>
                    <a:pt x="30046" y="96"/>
                    <a:pt x="29789" y="274"/>
                  </a:cubicBezTo>
                  <a:lnTo>
                    <a:pt x="29622" y="374"/>
                  </a:lnTo>
                  <a:lnTo>
                    <a:pt x="21783" y="4911"/>
                  </a:lnTo>
                  <a:cubicBezTo>
                    <a:pt x="21750" y="4911"/>
                    <a:pt x="21716" y="4911"/>
                    <a:pt x="21716" y="4944"/>
                  </a:cubicBezTo>
                  <a:cubicBezTo>
                    <a:pt x="21449" y="5144"/>
                    <a:pt x="21249" y="5478"/>
                    <a:pt x="21249" y="5811"/>
                  </a:cubicBezTo>
                  <a:cubicBezTo>
                    <a:pt x="21216" y="6178"/>
                    <a:pt x="21016" y="6545"/>
                    <a:pt x="20682" y="6745"/>
                  </a:cubicBezTo>
                  <a:lnTo>
                    <a:pt x="11342" y="12116"/>
                  </a:lnTo>
                  <a:cubicBezTo>
                    <a:pt x="11342" y="11982"/>
                    <a:pt x="11276" y="11882"/>
                    <a:pt x="11175" y="11816"/>
                  </a:cubicBezTo>
                  <a:lnTo>
                    <a:pt x="10642" y="11482"/>
                  </a:lnTo>
                  <a:cubicBezTo>
                    <a:pt x="10587" y="11468"/>
                    <a:pt x="10531" y="11460"/>
                    <a:pt x="10478" y="11460"/>
                  </a:cubicBezTo>
                  <a:cubicBezTo>
                    <a:pt x="10404" y="11460"/>
                    <a:pt x="10333" y="11476"/>
                    <a:pt x="10275" y="11515"/>
                  </a:cubicBezTo>
                  <a:lnTo>
                    <a:pt x="9741" y="11816"/>
                  </a:lnTo>
                  <a:lnTo>
                    <a:pt x="1735" y="16452"/>
                  </a:lnTo>
                  <a:cubicBezTo>
                    <a:pt x="1602" y="16519"/>
                    <a:pt x="1502" y="16586"/>
                    <a:pt x="1368" y="16686"/>
                  </a:cubicBezTo>
                  <a:lnTo>
                    <a:pt x="1235" y="16819"/>
                  </a:lnTo>
                  <a:cubicBezTo>
                    <a:pt x="501" y="17486"/>
                    <a:pt x="101" y="18387"/>
                    <a:pt x="34" y="19354"/>
                  </a:cubicBezTo>
                  <a:lnTo>
                    <a:pt x="34" y="90639"/>
                  </a:lnTo>
                  <a:cubicBezTo>
                    <a:pt x="1" y="91039"/>
                    <a:pt x="168" y="91473"/>
                    <a:pt x="535" y="91706"/>
                  </a:cubicBezTo>
                  <a:lnTo>
                    <a:pt x="1068" y="92040"/>
                  </a:lnTo>
                  <a:cubicBezTo>
                    <a:pt x="1230" y="92107"/>
                    <a:pt x="1396" y="92142"/>
                    <a:pt x="1562" y="92142"/>
                  </a:cubicBezTo>
                  <a:cubicBezTo>
                    <a:pt x="1807" y="92142"/>
                    <a:pt x="2050" y="92066"/>
                    <a:pt x="2269" y="91906"/>
                  </a:cubicBezTo>
                  <a:lnTo>
                    <a:pt x="30723" y="75461"/>
                  </a:lnTo>
                  <a:cubicBezTo>
                    <a:pt x="31723" y="74794"/>
                    <a:pt x="32324" y="73727"/>
                    <a:pt x="32391" y="72559"/>
                  </a:cubicBezTo>
                  <a:lnTo>
                    <a:pt x="32391" y="1842"/>
                  </a:lnTo>
                  <a:cubicBezTo>
                    <a:pt x="32457" y="1275"/>
                    <a:pt x="32224" y="774"/>
                    <a:pt x="31790" y="441"/>
                  </a:cubicBezTo>
                  <a:lnTo>
                    <a:pt x="31290" y="141"/>
                  </a:lnTo>
                  <a:cubicBezTo>
                    <a:pt x="31086" y="45"/>
                    <a:pt x="30871" y="0"/>
                    <a:pt x="3065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3"/>
            <p:cNvSpPr/>
            <p:nvPr/>
          </p:nvSpPr>
          <p:spPr>
            <a:xfrm>
              <a:off x="2455203" y="1970669"/>
              <a:ext cx="40030" cy="1224994"/>
            </a:xfrm>
            <a:custGeom>
              <a:avLst/>
              <a:gdLst/>
              <a:ahLst/>
              <a:cxnLst/>
              <a:rect l="l" t="t" r="r" b="b"/>
              <a:pathLst>
                <a:path w="2436" h="74547" extrusionOk="0">
                  <a:moveTo>
                    <a:pt x="635" y="0"/>
                  </a:moveTo>
                  <a:cubicBezTo>
                    <a:pt x="268" y="534"/>
                    <a:pt x="68" y="1135"/>
                    <a:pt x="34" y="1802"/>
                  </a:cubicBezTo>
                  <a:lnTo>
                    <a:pt x="34" y="73053"/>
                  </a:lnTo>
                  <a:cubicBezTo>
                    <a:pt x="1" y="73453"/>
                    <a:pt x="168" y="73887"/>
                    <a:pt x="535" y="74120"/>
                  </a:cubicBezTo>
                  <a:lnTo>
                    <a:pt x="1068" y="74454"/>
                  </a:lnTo>
                  <a:cubicBezTo>
                    <a:pt x="1219" y="74517"/>
                    <a:pt x="1375" y="74546"/>
                    <a:pt x="1530" y="74546"/>
                  </a:cubicBezTo>
                  <a:cubicBezTo>
                    <a:pt x="1786" y="74546"/>
                    <a:pt x="2041" y="74466"/>
                    <a:pt x="2269" y="74320"/>
                  </a:cubicBezTo>
                  <a:lnTo>
                    <a:pt x="2436" y="74220"/>
                  </a:lnTo>
                  <a:lnTo>
                    <a:pt x="2436" y="74087"/>
                  </a:lnTo>
                  <a:lnTo>
                    <a:pt x="2202" y="74220"/>
                  </a:lnTo>
                  <a:cubicBezTo>
                    <a:pt x="2002" y="74354"/>
                    <a:pt x="1769" y="74420"/>
                    <a:pt x="1502" y="74420"/>
                  </a:cubicBezTo>
                  <a:cubicBezTo>
                    <a:pt x="1268" y="74420"/>
                    <a:pt x="1068" y="74320"/>
                    <a:pt x="935" y="74153"/>
                  </a:cubicBezTo>
                  <a:cubicBezTo>
                    <a:pt x="768" y="73920"/>
                    <a:pt x="668" y="73653"/>
                    <a:pt x="701" y="73353"/>
                  </a:cubicBezTo>
                  <a:lnTo>
                    <a:pt x="701" y="2102"/>
                  </a:lnTo>
                  <a:cubicBezTo>
                    <a:pt x="735" y="1468"/>
                    <a:pt x="935" y="868"/>
                    <a:pt x="1268" y="367"/>
                  </a:cubicBez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3"/>
            <p:cNvSpPr/>
            <p:nvPr/>
          </p:nvSpPr>
          <p:spPr>
            <a:xfrm>
              <a:off x="2801091" y="1767301"/>
              <a:ext cx="17550" cy="25240"/>
            </a:xfrm>
            <a:custGeom>
              <a:avLst/>
              <a:gdLst/>
              <a:ahLst/>
              <a:cxnLst/>
              <a:rect l="l" t="t" r="r" b="b"/>
              <a:pathLst>
                <a:path w="1068" h="1536" extrusionOk="0">
                  <a:moveTo>
                    <a:pt x="400" y="1"/>
                  </a:moveTo>
                  <a:cubicBezTo>
                    <a:pt x="267" y="168"/>
                    <a:pt x="200" y="401"/>
                    <a:pt x="200" y="601"/>
                  </a:cubicBezTo>
                  <a:cubicBezTo>
                    <a:pt x="200" y="801"/>
                    <a:pt x="134" y="1002"/>
                    <a:pt x="0" y="1168"/>
                  </a:cubicBezTo>
                  <a:lnTo>
                    <a:pt x="667" y="1535"/>
                  </a:lnTo>
                  <a:cubicBezTo>
                    <a:pt x="767" y="1369"/>
                    <a:pt x="834" y="1135"/>
                    <a:pt x="867" y="902"/>
                  </a:cubicBezTo>
                  <a:cubicBezTo>
                    <a:pt x="867" y="701"/>
                    <a:pt x="934" y="535"/>
                    <a:pt x="1068" y="368"/>
                  </a:cubicBezTo>
                  <a:lnTo>
                    <a:pt x="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3"/>
            <p:cNvSpPr/>
            <p:nvPr/>
          </p:nvSpPr>
          <p:spPr>
            <a:xfrm>
              <a:off x="2466164" y="1688918"/>
              <a:ext cx="519661" cy="1504675"/>
            </a:xfrm>
            <a:custGeom>
              <a:avLst/>
              <a:gdLst/>
              <a:ahLst/>
              <a:cxnLst/>
              <a:rect l="l" t="t" r="r" b="b"/>
              <a:pathLst>
                <a:path w="31624" h="91567" extrusionOk="0">
                  <a:moveTo>
                    <a:pt x="30556" y="1"/>
                  </a:moveTo>
                  <a:cubicBezTo>
                    <a:pt x="30256" y="1"/>
                    <a:pt x="29956" y="101"/>
                    <a:pt x="29689" y="268"/>
                  </a:cubicBezTo>
                  <a:lnTo>
                    <a:pt x="29522" y="368"/>
                  </a:lnTo>
                  <a:lnTo>
                    <a:pt x="21683" y="4871"/>
                  </a:lnTo>
                  <a:lnTo>
                    <a:pt x="21650" y="4904"/>
                  </a:lnTo>
                  <a:cubicBezTo>
                    <a:pt x="21383" y="5104"/>
                    <a:pt x="21249" y="5371"/>
                    <a:pt x="21216" y="5672"/>
                  </a:cubicBezTo>
                  <a:cubicBezTo>
                    <a:pt x="21183" y="6105"/>
                    <a:pt x="20949" y="6505"/>
                    <a:pt x="20616" y="6706"/>
                  </a:cubicBezTo>
                  <a:lnTo>
                    <a:pt x="11276" y="12109"/>
                  </a:lnTo>
                  <a:cubicBezTo>
                    <a:pt x="11176" y="12176"/>
                    <a:pt x="11076" y="12210"/>
                    <a:pt x="10942" y="12210"/>
                  </a:cubicBezTo>
                  <a:cubicBezTo>
                    <a:pt x="10675" y="12210"/>
                    <a:pt x="10475" y="11976"/>
                    <a:pt x="10542" y="11743"/>
                  </a:cubicBezTo>
                  <a:cubicBezTo>
                    <a:pt x="10542" y="11676"/>
                    <a:pt x="10508" y="11476"/>
                    <a:pt x="10375" y="11476"/>
                  </a:cubicBezTo>
                  <a:cubicBezTo>
                    <a:pt x="10308" y="11476"/>
                    <a:pt x="10242" y="11509"/>
                    <a:pt x="10175" y="11542"/>
                  </a:cubicBezTo>
                  <a:lnTo>
                    <a:pt x="9675" y="11843"/>
                  </a:lnTo>
                  <a:lnTo>
                    <a:pt x="1669" y="16446"/>
                  </a:lnTo>
                  <a:cubicBezTo>
                    <a:pt x="1535" y="16513"/>
                    <a:pt x="1435" y="16579"/>
                    <a:pt x="1335" y="16679"/>
                  </a:cubicBezTo>
                  <a:lnTo>
                    <a:pt x="1235" y="16746"/>
                  </a:lnTo>
                  <a:lnTo>
                    <a:pt x="1168" y="16813"/>
                  </a:lnTo>
                  <a:cubicBezTo>
                    <a:pt x="501" y="17447"/>
                    <a:pt x="101" y="18314"/>
                    <a:pt x="34" y="19248"/>
                  </a:cubicBezTo>
                  <a:lnTo>
                    <a:pt x="34" y="90499"/>
                  </a:lnTo>
                  <a:cubicBezTo>
                    <a:pt x="1" y="90799"/>
                    <a:pt x="101" y="91066"/>
                    <a:pt x="268" y="91299"/>
                  </a:cubicBezTo>
                  <a:cubicBezTo>
                    <a:pt x="401" y="91466"/>
                    <a:pt x="601" y="91566"/>
                    <a:pt x="835" y="91566"/>
                  </a:cubicBezTo>
                  <a:cubicBezTo>
                    <a:pt x="1102" y="91566"/>
                    <a:pt x="1335" y="91500"/>
                    <a:pt x="1535" y="91366"/>
                  </a:cubicBezTo>
                  <a:lnTo>
                    <a:pt x="30022" y="74921"/>
                  </a:lnTo>
                  <a:cubicBezTo>
                    <a:pt x="30956" y="74287"/>
                    <a:pt x="31557" y="73253"/>
                    <a:pt x="31624" y="72119"/>
                  </a:cubicBezTo>
                  <a:lnTo>
                    <a:pt x="31624" y="1402"/>
                  </a:lnTo>
                  <a:cubicBezTo>
                    <a:pt x="31624" y="535"/>
                    <a:pt x="31223" y="1"/>
                    <a:pt x="305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3"/>
            <p:cNvSpPr/>
            <p:nvPr/>
          </p:nvSpPr>
          <p:spPr>
            <a:xfrm>
              <a:off x="2466723" y="1688918"/>
              <a:ext cx="519103" cy="424829"/>
            </a:xfrm>
            <a:custGeom>
              <a:avLst/>
              <a:gdLst/>
              <a:ahLst/>
              <a:cxnLst/>
              <a:rect l="l" t="t" r="r" b="b"/>
              <a:pathLst>
                <a:path w="31590" h="25853" extrusionOk="0">
                  <a:moveTo>
                    <a:pt x="30522" y="1"/>
                  </a:moveTo>
                  <a:cubicBezTo>
                    <a:pt x="30222" y="1"/>
                    <a:pt x="29922" y="101"/>
                    <a:pt x="29655" y="268"/>
                  </a:cubicBezTo>
                  <a:lnTo>
                    <a:pt x="29488" y="368"/>
                  </a:lnTo>
                  <a:lnTo>
                    <a:pt x="21649" y="4871"/>
                  </a:lnTo>
                  <a:lnTo>
                    <a:pt x="21616" y="4904"/>
                  </a:lnTo>
                  <a:cubicBezTo>
                    <a:pt x="21349" y="5104"/>
                    <a:pt x="21215" y="5371"/>
                    <a:pt x="21182" y="5672"/>
                  </a:cubicBezTo>
                  <a:cubicBezTo>
                    <a:pt x="21149" y="6105"/>
                    <a:pt x="20915" y="6505"/>
                    <a:pt x="20582" y="6706"/>
                  </a:cubicBezTo>
                  <a:lnTo>
                    <a:pt x="11242" y="12109"/>
                  </a:lnTo>
                  <a:cubicBezTo>
                    <a:pt x="11142" y="12176"/>
                    <a:pt x="11008" y="12210"/>
                    <a:pt x="10908" y="12210"/>
                  </a:cubicBezTo>
                  <a:cubicBezTo>
                    <a:pt x="10641" y="12210"/>
                    <a:pt x="10441" y="11976"/>
                    <a:pt x="10508" y="11709"/>
                  </a:cubicBezTo>
                  <a:cubicBezTo>
                    <a:pt x="10508" y="11642"/>
                    <a:pt x="10508" y="11476"/>
                    <a:pt x="10308" y="11476"/>
                  </a:cubicBezTo>
                  <a:cubicBezTo>
                    <a:pt x="10274" y="11476"/>
                    <a:pt x="10208" y="11476"/>
                    <a:pt x="10141" y="11509"/>
                  </a:cubicBezTo>
                  <a:lnTo>
                    <a:pt x="9641" y="11809"/>
                  </a:lnTo>
                  <a:lnTo>
                    <a:pt x="1635" y="16446"/>
                  </a:lnTo>
                  <a:cubicBezTo>
                    <a:pt x="1501" y="16479"/>
                    <a:pt x="1401" y="16579"/>
                    <a:pt x="1301" y="16646"/>
                  </a:cubicBezTo>
                  <a:lnTo>
                    <a:pt x="1201" y="16746"/>
                  </a:lnTo>
                  <a:lnTo>
                    <a:pt x="1134" y="16779"/>
                  </a:lnTo>
                  <a:cubicBezTo>
                    <a:pt x="467" y="17447"/>
                    <a:pt x="67" y="18314"/>
                    <a:pt x="0" y="19248"/>
                  </a:cubicBezTo>
                  <a:lnTo>
                    <a:pt x="0" y="25853"/>
                  </a:lnTo>
                  <a:lnTo>
                    <a:pt x="31590" y="7606"/>
                  </a:lnTo>
                  <a:lnTo>
                    <a:pt x="31590" y="1368"/>
                  </a:lnTo>
                  <a:cubicBezTo>
                    <a:pt x="31590" y="535"/>
                    <a:pt x="31189" y="1"/>
                    <a:pt x="30522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3"/>
            <p:cNvSpPr/>
            <p:nvPr/>
          </p:nvSpPr>
          <p:spPr>
            <a:xfrm>
              <a:off x="2466723" y="1688918"/>
              <a:ext cx="519103" cy="424829"/>
            </a:xfrm>
            <a:custGeom>
              <a:avLst/>
              <a:gdLst/>
              <a:ahLst/>
              <a:cxnLst/>
              <a:rect l="l" t="t" r="r" b="b"/>
              <a:pathLst>
                <a:path w="31590" h="25853" extrusionOk="0">
                  <a:moveTo>
                    <a:pt x="30522" y="1"/>
                  </a:moveTo>
                  <a:cubicBezTo>
                    <a:pt x="30222" y="1"/>
                    <a:pt x="29922" y="101"/>
                    <a:pt x="29655" y="268"/>
                  </a:cubicBezTo>
                  <a:lnTo>
                    <a:pt x="29488" y="368"/>
                  </a:lnTo>
                  <a:lnTo>
                    <a:pt x="21649" y="4871"/>
                  </a:lnTo>
                  <a:lnTo>
                    <a:pt x="21616" y="4904"/>
                  </a:lnTo>
                  <a:cubicBezTo>
                    <a:pt x="21349" y="5104"/>
                    <a:pt x="21215" y="5371"/>
                    <a:pt x="21182" y="5672"/>
                  </a:cubicBezTo>
                  <a:cubicBezTo>
                    <a:pt x="21149" y="6105"/>
                    <a:pt x="20915" y="6505"/>
                    <a:pt x="20582" y="6706"/>
                  </a:cubicBezTo>
                  <a:lnTo>
                    <a:pt x="11242" y="12109"/>
                  </a:lnTo>
                  <a:cubicBezTo>
                    <a:pt x="11142" y="12176"/>
                    <a:pt x="11008" y="12210"/>
                    <a:pt x="10908" y="12210"/>
                  </a:cubicBezTo>
                  <a:cubicBezTo>
                    <a:pt x="10641" y="12210"/>
                    <a:pt x="10441" y="11976"/>
                    <a:pt x="10508" y="11709"/>
                  </a:cubicBezTo>
                  <a:cubicBezTo>
                    <a:pt x="10508" y="11642"/>
                    <a:pt x="10508" y="11476"/>
                    <a:pt x="10308" y="11476"/>
                  </a:cubicBezTo>
                  <a:cubicBezTo>
                    <a:pt x="10274" y="11476"/>
                    <a:pt x="10208" y="11476"/>
                    <a:pt x="10141" y="11509"/>
                  </a:cubicBezTo>
                  <a:lnTo>
                    <a:pt x="9641" y="11809"/>
                  </a:lnTo>
                  <a:lnTo>
                    <a:pt x="1635" y="16446"/>
                  </a:lnTo>
                  <a:cubicBezTo>
                    <a:pt x="1501" y="16479"/>
                    <a:pt x="1401" y="16579"/>
                    <a:pt x="1301" y="16646"/>
                  </a:cubicBezTo>
                  <a:lnTo>
                    <a:pt x="1201" y="16746"/>
                  </a:lnTo>
                  <a:lnTo>
                    <a:pt x="1134" y="16779"/>
                  </a:lnTo>
                  <a:cubicBezTo>
                    <a:pt x="467" y="17447"/>
                    <a:pt x="67" y="18314"/>
                    <a:pt x="0" y="19248"/>
                  </a:cubicBezTo>
                  <a:lnTo>
                    <a:pt x="0" y="25853"/>
                  </a:lnTo>
                  <a:lnTo>
                    <a:pt x="31590" y="7606"/>
                  </a:lnTo>
                  <a:lnTo>
                    <a:pt x="31590" y="1368"/>
                  </a:lnTo>
                  <a:cubicBezTo>
                    <a:pt x="31590" y="535"/>
                    <a:pt x="31189" y="1"/>
                    <a:pt x="305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3"/>
            <p:cNvSpPr/>
            <p:nvPr/>
          </p:nvSpPr>
          <p:spPr>
            <a:xfrm>
              <a:off x="2930990" y="1777357"/>
              <a:ext cx="36217" cy="44779"/>
            </a:xfrm>
            <a:custGeom>
              <a:avLst/>
              <a:gdLst/>
              <a:ahLst/>
              <a:cxnLst/>
              <a:rect l="l" t="t" r="r" b="b"/>
              <a:pathLst>
                <a:path w="2204" h="2725" extrusionOk="0">
                  <a:moveTo>
                    <a:pt x="2035" y="1"/>
                  </a:moveTo>
                  <a:cubicBezTo>
                    <a:pt x="2008" y="1"/>
                    <a:pt x="1983" y="9"/>
                    <a:pt x="1969" y="23"/>
                  </a:cubicBezTo>
                  <a:lnTo>
                    <a:pt x="101" y="1090"/>
                  </a:lnTo>
                  <a:cubicBezTo>
                    <a:pt x="34" y="1123"/>
                    <a:pt x="1" y="1190"/>
                    <a:pt x="34" y="1257"/>
                  </a:cubicBezTo>
                  <a:cubicBezTo>
                    <a:pt x="68" y="1290"/>
                    <a:pt x="101" y="1290"/>
                    <a:pt x="168" y="1290"/>
                  </a:cubicBezTo>
                  <a:lnTo>
                    <a:pt x="201" y="1290"/>
                  </a:lnTo>
                  <a:lnTo>
                    <a:pt x="2069" y="223"/>
                  </a:lnTo>
                  <a:cubicBezTo>
                    <a:pt x="2136" y="189"/>
                    <a:pt x="2169" y="123"/>
                    <a:pt x="2136" y="56"/>
                  </a:cubicBezTo>
                  <a:cubicBezTo>
                    <a:pt x="2116" y="17"/>
                    <a:pt x="2074" y="1"/>
                    <a:pt x="2035" y="1"/>
                  </a:cubicBezTo>
                  <a:close/>
                  <a:moveTo>
                    <a:pt x="2043" y="696"/>
                  </a:moveTo>
                  <a:cubicBezTo>
                    <a:pt x="2020" y="696"/>
                    <a:pt x="1994" y="704"/>
                    <a:pt x="1969" y="723"/>
                  </a:cubicBezTo>
                  <a:lnTo>
                    <a:pt x="101" y="1791"/>
                  </a:lnTo>
                  <a:cubicBezTo>
                    <a:pt x="34" y="1824"/>
                    <a:pt x="1" y="1891"/>
                    <a:pt x="34" y="1957"/>
                  </a:cubicBezTo>
                  <a:cubicBezTo>
                    <a:pt x="54" y="1996"/>
                    <a:pt x="96" y="2013"/>
                    <a:pt x="135" y="2013"/>
                  </a:cubicBezTo>
                  <a:cubicBezTo>
                    <a:pt x="162" y="2013"/>
                    <a:pt x="187" y="2005"/>
                    <a:pt x="201" y="1991"/>
                  </a:cubicBezTo>
                  <a:lnTo>
                    <a:pt x="2069" y="923"/>
                  </a:lnTo>
                  <a:cubicBezTo>
                    <a:pt x="2204" y="842"/>
                    <a:pt x="2142" y="696"/>
                    <a:pt x="2043" y="696"/>
                  </a:cubicBezTo>
                  <a:close/>
                  <a:moveTo>
                    <a:pt x="2022" y="1411"/>
                  </a:moveTo>
                  <a:cubicBezTo>
                    <a:pt x="2005" y="1411"/>
                    <a:pt x="1987" y="1415"/>
                    <a:pt x="1969" y="1424"/>
                  </a:cubicBezTo>
                  <a:lnTo>
                    <a:pt x="101" y="2491"/>
                  </a:lnTo>
                  <a:cubicBezTo>
                    <a:pt x="34" y="2524"/>
                    <a:pt x="1" y="2625"/>
                    <a:pt x="34" y="2658"/>
                  </a:cubicBezTo>
                  <a:cubicBezTo>
                    <a:pt x="68" y="2725"/>
                    <a:pt x="101" y="2725"/>
                    <a:pt x="168" y="2725"/>
                  </a:cubicBezTo>
                  <a:lnTo>
                    <a:pt x="201" y="2725"/>
                  </a:lnTo>
                  <a:lnTo>
                    <a:pt x="2069" y="1657"/>
                  </a:lnTo>
                  <a:cubicBezTo>
                    <a:pt x="2136" y="1624"/>
                    <a:pt x="2169" y="1557"/>
                    <a:pt x="2136" y="1490"/>
                  </a:cubicBezTo>
                  <a:cubicBezTo>
                    <a:pt x="2111" y="1442"/>
                    <a:pt x="2069" y="1411"/>
                    <a:pt x="2022" y="141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3"/>
            <p:cNvSpPr/>
            <p:nvPr/>
          </p:nvSpPr>
          <p:spPr>
            <a:xfrm>
              <a:off x="2496318" y="1983815"/>
              <a:ext cx="8233" cy="24139"/>
            </a:xfrm>
            <a:custGeom>
              <a:avLst/>
              <a:gdLst/>
              <a:ahLst/>
              <a:cxnLst/>
              <a:rect l="l" t="t" r="r" b="b"/>
              <a:pathLst>
                <a:path w="501" h="1469" extrusionOk="0">
                  <a:moveTo>
                    <a:pt x="468" y="1"/>
                  </a:moveTo>
                  <a:lnTo>
                    <a:pt x="401" y="34"/>
                  </a:lnTo>
                  <a:lnTo>
                    <a:pt x="368" y="34"/>
                  </a:lnTo>
                  <a:cubicBezTo>
                    <a:pt x="334" y="34"/>
                    <a:pt x="334" y="34"/>
                    <a:pt x="334" y="68"/>
                  </a:cubicBezTo>
                  <a:lnTo>
                    <a:pt x="1" y="601"/>
                  </a:lnTo>
                  <a:cubicBezTo>
                    <a:pt x="1" y="601"/>
                    <a:pt x="1" y="635"/>
                    <a:pt x="1" y="635"/>
                  </a:cubicBezTo>
                  <a:cubicBezTo>
                    <a:pt x="1" y="635"/>
                    <a:pt x="1" y="668"/>
                    <a:pt x="1" y="668"/>
                  </a:cubicBezTo>
                  <a:lnTo>
                    <a:pt x="34" y="735"/>
                  </a:lnTo>
                  <a:lnTo>
                    <a:pt x="67" y="735"/>
                  </a:lnTo>
                  <a:cubicBezTo>
                    <a:pt x="67" y="701"/>
                    <a:pt x="101" y="701"/>
                    <a:pt x="101" y="701"/>
                  </a:cubicBezTo>
                  <a:lnTo>
                    <a:pt x="334" y="268"/>
                  </a:lnTo>
                  <a:lnTo>
                    <a:pt x="334" y="1435"/>
                  </a:lnTo>
                  <a:cubicBezTo>
                    <a:pt x="334" y="1435"/>
                    <a:pt x="334" y="1435"/>
                    <a:pt x="334" y="1469"/>
                  </a:cubicBezTo>
                  <a:lnTo>
                    <a:pt x="368" y="1469"/>
                  </a:lnTo>
                  <a:lnTo>
                    <a:pt x="434" y="1402"/>
                  </a:lnTo>
                  <a:cubicBezTo>
                    <a:pt x="468" y="1402"/>
                    <a:pt x="468" y="1402"/>
                    <a:pt x="468" y="1369"/>
                  </a:cubicBezTo>
                  <a:cubicBezTo>
                    <a:pt x="468" y="1369"/>
                    <a:pt x="468" y="1335"/>
                    <a:pt x="468" y="1335"/>
                  </a:cubicBezTo>
                  <a:lnTo>
                    <a:pt x="468" y="34"/>
                  </a:lnTo>
                  <a:cubicBezTo>
                    <a:pt x="501" y="1"/>
                    <a:pt x="501" y="1"/>
                    <a:pt x="4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3"/>
            <p:cNvSpPr/>
            <p:nvPr/>
          </p:nvSpPr>
          <p:spPr>
            <a:xfrm>
              <a:off x="2507278" y="1977242"/>
              <a:ext cx="7690" cy="24139"/>
            </a:xfrm>
            <a:custGeom>
              <a:avLst/>
              <a:gdLst/>
              <a:ahLst/>
              <a:cxnLst/>
              <a:rect l="l" t="t" r="r" b="b"/>
              <a:pathLst>
                <a:path w="468" h="1469" extrusionOk="0">
                  <a:moveTo>
                    <a:pt x="434" y="1"/>
                  </a:moveTo>
                  <a:lnTo>
                    <a:pt x="368" y="34"/>
                  </a:lnTo>
                  <a:lnTo>
                    <a:pt x="334" y="67"/>
                  </a:lnTo>
                  <a:lnTo>
                    <a:pt x="1" y="601"/>
                  </a:lnTo>
                  <a:cubicBezTo>
                    <a:pt x="1" y="634"/>
                    <a:pt x="1" y="634"/>
                    <a:pt x="1" y="668"/>
                  </a:cubicBezTo>
                  <a:lnTo>
                    <a:pt x="1" y="701"/>
                  </a:lnTo>
                  <a:lnTo>
                    <a:pt x="34" y="735"/>
                  </a:lnTo>
                  <a:lnTo>
                    <a:pt x="67" y="735"/>
                  </a:lnTo>
                  <a:cubicBezTo>
                    <a:pt x="67" y="735"/>
                    <a:pt x="67" y="735"/>
                    <a:pt x="101" y="701"/>
                  </a:cubicBezTo>
                  <a:lnTo>
                    <a:pt x="334" y="301"/>
                  </a:lnTo>
                  <a:lnTo>
                    <a:pt x="334" y="1435"/>
                  </a:lnTo>
                  <a:cubicBezTo>
                    <a:pt x="334" y="1435"/>
                    <a:pt x="334" y="1468"/>
                    <a:pt x="334" y="1468"/>
                  </a:cubicBezTo>
                  <a:lnTo>
                    <a:pt x="368" y="1468"/>
                  </a:lnTo>
                  <a:lnTo>
                    <a:pt x="434" y="1435"/>
                  </a:lnTo>
                  <a:lnTo>
                    <a:pt x="468" y="1402"/>
                  </a:lnTo>
                  <a:cubicBezTo>
                    <a:pt x="468" y="1402"/>
                    <a:pt x="468" y="1368"/>
                    <a:pt x="468" y="1335"/>
                  </a:cubicBezTo>
                  <a:lnTo>
                    <a:pt x="468" y="34"/>
                  </a:lnTo>
                  <a:cubicBezTo>
                    <a:pt x="468" y="34"/>
                    <a:pt x="468" y="1"/>
                    <a:pt x="46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3"/>
            <p:cNvSpPr/>
            <p:nvPr/>
          </p:nvSpPr>
          <p:spPr>
            <a:xfrm>
              <a:off x="2518797" y="1980529"/>
              <a:ext cx="2761" cy="17566"/>
            </a:xfrm>
            <a:custGeom>
              <a:avLst/>
              <a:gdLst/>
              <a:ahLst/>
              <a:cxnLst/>
              <a:rect l="l" t="t" r="r" b="b"/>
              <a:pathLst>
                <a:path w="168" h="1069" extrusionOk="0">
                  <a:moveTo>
                    <a:pt x="134" y="1"/>
                  </a:moveTo>
                  <a:lnTo>
                    <a:pt x="34" y="68"/>
                  </a:lnTo>
                  <a:cubicBezTo>
                    <a:pt x="0" y="68"/>
                    <a:pt x="0" y="101"/>
                    <a:pt x="0" y="101"/>
                  </a:cubicBezTo>
                  <a:cubicBezTo>
                    <a:pt x="0" y="134"/>
                    <a:pt x="0" y="134"/>
                    <a:pt x="0" y="168"/>
                  </a:cubicBezTo>
                  <a:lnTo>
                    <a:pt x="0" y="301"/>
                  </a:lnTo>
                  <a:cubicBezTo>
                    <a:pt x="0" y="301"/>
                    <a:pt x="0" y="301"/>
                    <a:pt x="0" y="334"/>
                  </a:cubicBezTo>
                  <a:lnTo>
                    <a:pt x="34" y="334"/>
                  </a:lnTo>
                  <a:lnTo>
                    <a:pt x="134" y="268"/>
                  </a:lnTo>
                  <a:cubicBezTo>
                    <a:pt x="134" y="268"/>
                    <a:pt x="167" y="234"/>
                    <a:pt x="167" y="234"/>
                  </a:cubicBezTo>
                  <a:cubicBezTo>
                    <a:pt x="167" y="234"/>
                    <a:pt x="167" y="201"/>
                    <a:pt x="167" y="201"/>
                  </a:cubicBezTo>
                  <a:lnTo>
                    <a:pt x="167" y="34"/>
                  </a:lnTo>
                  <a:cubicBezTo>
                    <a:pt x="167" y="34"/>
                    <a:pt x="167" y="34"/>
                    <a:pt x="167" y="1"/>
                  </a:cubicBezTo>
                  <a:close/>
                  <a:moveTo>
                    <a:pt x="134" y="735"/>
                  </a:moveTo>
                  <a:lnTo>
                    <a:pt x="34" y="801"/>
                  </a:lnTo>
                  <a:cubicBezTo>
                    <a:pt x="0" y="801"/>
                    <a:pt x="0" y="835"/>
                    <a:pt x="0" y="835"/>
                  </a:cubicBezTo>
                  <a:cubicBezTo>
                    <a:pt x="0" y="868"/>
                    <a:pt x="0" y="868"/>
                    <a:pt x="0" y="901"/>
                  </a:cubicBezTo>
                  <a:lnTo>
                    <a:pt x="0" y="1035"/>
                  </a:lnTo>
                  <a:cubicBezTo>
                    <a:pt x="0" y="1035"/>
                    <a:pt x="0" y="1035"/>
                    <a:pt x="0" y="1068"/>
                  </a:cubicBezTo>
                  <a:lnTo>
                    <a:pt x="34" y="1068"/>
                  </a:lnTo>
                  <a:lnTo>
                    <a:pt x="134" y="1002"/>
                  </a:lnTo>
                  <a:cubicBezTo>
                    <a:pt x="134" y="1002"/>
                    <a:pt x="167" y="968"/>
                    <a:pt x="167" y="968"/>
                  </a:cubicBezTo>
                  <a:cubicBezTo>
                    <a:pt x="167" y="935"/>
                    <a:pt x="167" y="935"/>
                    <a:pt x="167" y="901"/>
                  </a:cubicBezTo>
                  <a:lnTo>
                    <a:pt x="167" y="768"/>
                  </a:lnTo>
                  <a:cubicBezTo>
                    <a:pt x="167" y="768"/>
                    <a:pt x="167" y="768"/>
                    <a:pt x="167" y="735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3"/>
            <p:cNvSpPr/>
            <p:nvPr/>
          </p:nvSpPr>
          <p:spPr>
            <a:xfrm>
              <a:off x="2524269" y="1964639"/>
              <a:ext cx="13179" cy="27968"/>
            </a:xfrm>
            <a:custGeom>
              <a:avLst/>
              <a:gdLst/>
              <a:ahLst/>
              <a:cxnLst/>
              <a:rect l="l" t="t" r="r" b="b"/>
              <a:pathLst>
                <a:path w="802" h="1702" extrusionOk="0">
                  <a:moveTo>
                    <a:pt x="701" y="0"/>
                  </a:moveTo>
                  <a:lnTo>
                    <a:pt x="168" y="301"/>
                  </a:lnTo>
                  <a:cubicBezTo>
                    <a:pt x="134" y="334"/>
                    <a:pt x="134" y="334"/>
                    <a:pt x="134" y="334"/>
                  </a:cubicBezTo>
                  <a:cubicBezTo>
                    <a:pt x="134" y="367"/>
                    <a:pt x="134" y="367"/>
                    <a:pt x="134" y="401"/>
                  </a:cubicBezTo>
                  <a:lnTo>
                    <a:pt x="68" y="1101"/>
                  </a:lnTo>
                  <a:cubicBezTo>
                    <a:pt x="68" y="1135"/>
                    <a:pt x="68" y="1135"/>
                    <a:pt x="68" y="1135"/>
                  </a:cubicBezTo>
                  <a:lnTo>
                    <a:pt x="101" y="1135"/>
                  </a:lnTo>
                  <a:lnTo>
                    <a:pt x="168" y="1101"/>
                  </a:lnTo>
                  <a:cubicBezTo>
                    <a:pt x="201" y="1101"/>
                    <a:pt x="201" y="1068"/>
                    <a:pt x="234" y="1068"/>
                  </a:cubicBezTo>
                  <a:cubicBezTo>
                    <a:pt x="234" y="1035"/>
                    <a:pt x="234" y="1001"/>
                    <a:pt x="268" y="1001"/>
                  </a:cubicBezTo>
                  <a:lnTo>
                    <a:pt x="334" y="934"/>
                  </a:lnTo>
                  <a:cubicBezTo>
                    <a:pt x="334" y="901"/>
                    <a:pt x="368" y="868"/>
                    <a:pt x="401" y="834"/>
                  </a:cubicBezTo>
                  <a:cubicBezTo>
                    <a:pt x="434" y="834"/>
                    <a:pt x="468" y="834"/>
                    <a:pt x="501" y="801"/>
                  </a:cubicBezTo>
                  <a:lnTo>
                    <a:pt x="601" y="801"/>
                  </a:lnTo>
                  <a:cubicBezTo>
                    <a:pt x="601" y="834"/>
                    <a:pt x="635" y="834"/>
                    <a:pt x="635" y="868"/>
                  </a:cubicBezTo>
                  <a:cubicBezTo>
                    <a:pt x="668" y="901"/>
                    <a:pt x="668" y="968"/>
                    <a:pt x="668" y="1001"/>
                  </a:cubicBezTo>
                  <a:cubicBezTo>
                    <a:pt x="668" y="1035"/>
                    <a:pt x="668" y="1101"/>
                    <a:pt x="635" y="1135"/>
                  </a:cubicBezTo>
                  <a:cubicBezTo>
                    <a:pt x="635" y="1201"/>
                    <a:pt x="601" y="1235"/>
                    <a:pt x="601" y="1268"/>
                  </a:cubicBezTo>
                  <a:cubicBezTo>
                    <a:pt x="568" y="1301"/>
                    <a:pt x="535" y="1335"/>
                    <a:pt x="501" y="1368"/>
                  </a:cubicBezTo>
                  <a:cubicBezTo>
                    <a:pt x="468" y="1401"/>
                    <a:pt x="434" y="1435"/>
                    <a:pt x="401" y="1435"/>
                  </a:cubicBezTo>
                  <a:cubicBezTo>
                    <a:pt x="378" y="1458"/>
                    <a:pt x="337" y="1482"/>
                    <a:pt x="304" y="1482"/>
                  </a:cubicBezTo>
                  <a:cubicBezTo>
                    <a:pt x="290" y="1482"/>
                    <a:pt x="277" y="1478"/>
                    <a:pt x="268" y="1468"/>
                  </a:cubicBezTo>
                  <a:cubicBezTo>
                    <a:pt x="201" y="1468"/>
                    <a:pt x="168" y="1435"/>
                    <a:pt x="168" y="1368"/>
                  </a:cubicBezTo>
                  <a:lnTo>
                    <a:pt x="134" y="1368"/>
                  </a:lnTo>
                  <a:lnTo>
                    <a:pt x="34" y="1401"/>
                  </a:lnTo>
                  <a:cubicBezTo>
                    <a:pt x="34" y="1435"/>
                    <a:pt x="34" y="1435"/>
                    <a:pt x="34" y="1435"/>
                  </a:cubicBezTo>
                  <a:cubicBezTo>
                    <a:pt x="1" y="1468"/>
                    <a:pt x="1" y="1468"/>
                    <a:pt x="34" y="1468"/>
                  </a:cubicBezTo>
                  <a:cubicBezTo>
                    <a:pt x="1" y="1535"/>
                    <a:pt x="34" y="1568"/>
                    <a:pt x="68" y="1635"/>
                  </a:cubicBezTo>
                  <a:cubicBezTo>
                    <a:pt x="68" y="1668"/>
                    <a:pt x="101" y="1702"/>
                    <a:pt x="134" y="1702"/>
                  </a:cubicBezTo>
                  <a:lnTo>
                    <a:pt x="268" y="1702"/>
                  </a:lnTo>
                  <a:cubicBezTo>
                    <a:pt x="301" y="1702"/>
                    <a:pt x="368" y="1668"/>
                    <a:pt x="401" y="1635"/>
                  </a:cubicBezTo>
                  <a:cubicBezTo>
                    <a:pt x="468" y="1602"/>
                    <a:pt x="535" y="1568"/>
                    <a:pt x="568" y="1535"/>
                  </a:cubicBezTo>
                  <a:cubicBezTo>
                    <a:pt x="601" y="1468"/>
                    <a:pt x="668" y="1401"/>
                    <a:pt x="701" y="1335"/>
                  </a:cubicBezTo>
                  <a:cubicBezTo>
                    <a:pt x="735" y="1301"/>
                    <a:pt x="768" y="1235"/>
                    <a:pt x="768" y="1135"/>
                  </a:cubicBezTo>
                  <a:cubicBezTo>
                    <a:pt x="801" y="1068"/>
                    <a:pt x="801" y="1001"/>
                    <a:pt x="801" y="934"/>
                  </a:cubicBezTo>
                  <a:cubicBezTo>
                    <a:pt x="801" y="868"/>
                    <a:pt x="801" y="801"/>
                    <a:pt x="768" y="734"/>
                  </a:cubicBezTo>
                  <a:cubicBezTo>
                    <a:pt x="768" y="701"/>
                    <a:pt x="735" y="668"/>
                    <a:pt x="701" y="634"/>
                  </a:cubicBezTo>
                  <a:cubicBezTo>
                    <a:pt x="668" y="601"/>
                    <a:pt x="601" y="601"/>
                    <a:pt x="568" y="601"/>
                  </a:cubicBezTo>
                  <a:cubicBezTo>
                    <a:pt x="501" y="601"/>
                    <a:pt x="468" y="634"/>
                    <a:pt x="401" y="668"/>
                  </a:cubicBezTo>
                  <a:cubicBezTo>
                    <a:pt x="368" y="701"/>
                    <a:pt x="334" y="701"/>
                    <a:pt x="301" y="734"/>
                  </a:cubicBezTo>
                  <a:cubicBezTo>
                    <a:pt x="271" y="765"/>
                    <a:pt x="240" y="795"/>
                    <a:pt x="235" y="826"/>
                  </a:cubicBezTo>
                  <a:lnTo>
                    <a:pt x="235" y="826"/>
                  </a:lnTo>
                  <a:lnTo>
                    <a:pt x="268" y="434"/>
                  </a:lnTo>
                  <a:lnTo>
                    <a:pt x="701" y="167"/>
                  </a:lnTo>
                  <a:cubicBezTo>
                    <a:pt x="735" y="167"/>
                    <a:pt x="735" y="167"/>
                    <a:pt x="735" y="134"/>
                  </a:cubicBezTo>
                  <a:cubicBezTo>
                    <a:pt x="735" y="134"/>
                    <a:pt x="735" y="101"/>
                    <a:pt x="735" y="101"/>
                  </a:cubicBezTo>
                  <a:lnTo>
                    <a:pt x="735" y="34"/>
                  </a:lnTo>
                  <a:cubicBezTo>
                    <a:pt x="735" y="0"/>
                    <a:pt x="735" y="0"/>
                    <a:pt x="73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3"/>
            <p:cNvSpPr/>
            <p:nvPr/>
          </p:nvSpPr>
          <p:spPr>
            <a:xfrm>
              <a:off x="2539617" y="1955321"/>
              <a:ext cx="13179" cy="28921"/>
            </a:xfrm>
            <a:custGeom>
              <a:avLst/>
              <a:gdLst/>
              <a:ahLst/>
              <a:cxnLst/>
              <a:rect l="l" t="t" r="r" b="b"/>
              <a:pathLst>
                <a:path w="802" h="1760" extrusionOk="0">
                  <a:moveTo>
                    <a:pt x="701" y="0"/>
                  </a:moveTo>
                  <a:lnTo>
                    <a:pt x="101" y="367"/>
                  </a:lnTo>
                  <a:cubicBezTo>
                    <a:pt x="68" y="367"/>
                    <a:pt x="68" y="401"/>
                    <a:pt x="68" y="401"/>
                  </a:cubicBezTo>
                  <a:cubicBezTo>
                    <a:pt x="34" y="434"/>
                    <a:pt x="34" y="434"/>
                    <a:pt x="68" y="467"/>
                  </a:cubicBezTo>
                  <a:lnTo>
                    <a:pt x="68" y="534"/>
                  </a:lnTo>
                  <a:cubicBezTo>
                    <a:pt x="34" y="534"/>
                    <a:pt x="34" y="534"/>
                    <a:pt x="68" y="567"/>
                  </a:cubicBezTo>
                  <a:lnTo>
                    <a:pt x="101" y="567"/>
                  </a:lnTo>
                  <a:lnTo>
                    <a:pt x="535" y="301"/>
                  </a:lnTo>
                  <a:lnTo>
                    <a:pt x="268" y="868"/>
                  </a:lnTo>
                  <a:lnTo>
                    <a:pt x="268" y="901"/>
                  </a:lnTo>
                  <a:cubicBezTo>
                    <a:pt x="268" y="901"/>
                    <a:pt x="268" y="934"/>
                    <a:pt x="268" y="934"/>
                  </a:cubicBezTo>
                  <a:lnTo>
                    <a:pt x="268" y="1001"/>
                  </a:lnTo>
                  <a:cubicBezTo>
                    <a:pt x="268" y="1068"/>
                    <a:pt x="234" y="1068"/>
                    <a:pt x="268" y="1068"/>
                  </a:cubicBezTo>
                  <a:lnTo>
                    <a:pt x="301" y="1068"/>
                  </a:lnTo>
                  <a:lnTo>
                    <a:pt x="401" y="968"/>
                  </a:lnTo>
                  <a:cubicBezTo>
                    <a:pt x="434" y="934"/>
                    <a:pt x="468" y="934"/>
                    <a:pt x="501" y="901"/>
                  </a:cubicBezTo>
                  <a:lnTo>
                    <a:pt x="601" y="901"/>
                  </a:lnTo>
                  <a:cubicBezTo>
                    <a:pt x="601" y="934"/>
                    <a:pt x="635" y="934"/>
                    <a:pt x="635" y="968"/>
                  </a:cubicBezTo>
                  <a:cubicBezTo>
                    <a:pt x="635" y="1001"/>
                    <a:pt x="668" y="1034"/>
                    <a:pt x="668" y="1068"/>
                  </a:cubicBezTo>
                  <a:cubicBezTo>
                    <a:pt x="668" y="1101"/>
                    <a:pt x="635" y="1168"/>
                    <a:pt x="635" y="1201"/>
                  </a:cubicBezTo>
                  <a:cubicBezTo>
                    <a:pt x="635" y="1235"/>
                    <a:pt x="601" y="1268"/>
                    <a:pt x="601" y="1301"/>
                  </a:cubicBezTo>
                  <a:cubicBezTo>
                    <a:pt x="568" y="1335"/>
                    <a:pt x="535" y="1368"/>
                    <a:pt x="501" y="1401"/>
                  </a:cubicBezTo>
                  <a:cubicBezTo>
                    <a:pt x="468" y="1435"/>
                    <a:pt x="434" y="1468"/>
                    <a:pt x="401" y="1468"/>
                  </a:cubicBezTo>
                  <a:cubicBezTo>
                    <a:pt x="368" y="1501"/>
                    <a:pt x="334" y="1501"/>
                    <a:pt x="301" y="1535"/>
                  </a:cubicBezTo>
                  <a:lnTo>
                    <a:pt x="234" y="1535"/>
                  </a:lnTo>
                  <a:cubicBezTo>
                    <a:pt x="201" y="1535"/>
                    <a:pt x="201" y="1501"/>
                    <a:pt x="168" y="1501"/>
                  </a:cubicBezTo>
                  <a:cubicBezTo>
                    <a:pt x="168" y="1468"/>
                    <a:pt x="168" y="1468"/>
                    <a:pt x="168" y="1435"/>
                  </a:cubicBezTo>
                  <a:lnTo>
                    <a:pt x="101" y="1435"/>
                  </a:lnTo>
                  <a:lnTo>
                    <a:pt x="34" y="1468"/>
                  </a:lnTo>
                  <a:cubicBezTo>
                    <a:pt x="34" y="1501"/>
                    <a:pt x="1" y="1501"/>
                    <a:pt x="1" y="1501"/>
                  </a:cubicBezTo>
                  <a:cubicBezTo>
                    <a:pt x="1" y="1535"/>
                    <a:pt x="1" y="1535"/>
                    <a:pt x="1" y="1535"/>
                  </a:cubicBezTo>
                  <a:cubicBezTo>
                    <a:pt x="1" y="1602"/>
                    <a:pt x="1" y="1635"/>
                    <a:pt x="34" y="1668"/>
                  </a:cubicBezTo>
                  <a:cubicBezTo>
                    <a:pt x="34" y="1702"/>
                    <a:pt x="68" y="1735"/>
                    <a:pt x="101" y="1735"/>
                  </a:cubicBezTo>
                  <a:cubicBezTo>
                    <a:pt x="118" y="1752"/>
                    <a:pt x="143" y="1760"/>
                    <a:pt x="168" y="1760"/>
                  </a:cubicBezTo>
                  <a:cubicBezTo>
                    <a:pt x="193" y="1760"/>
                    <a:pt x="218" y="1752"/>
                    <a:pt x="234" y="1735"/>
                  </a:cubicBezTo>
                  <a:cubicBezTo>
                    <a:pt x="301" y="1735"/>
                    <a:pt x="368" y="1702"/>
                    <a:pt x="401" y="1668"/>
                  </a:cubicBezTo>
                  <a:cubicBezTo>
                    <a:pt x="468" y="1635"/>
                    <a:pt x="535" y="1602"/>
                    <a:pt x="568" y="1535"/>
                  </a:cubicBezTo>
                  <a:cubicBezTo>
                    <a:pt x="601" y="1501"/>
                    <a:pt x="668" y="1468"/>
                    <a:pt x="701" y="1401"/>
                  </a:cubicBezTo>
                  <a:cubicBezTo>
                    <a:pt x="735" y="1335"/>
                    <a:pt x="768" y="1268"/>
                    <a:pt x="768" y="1201"/>
                  </a:cubicBezTo>
                  <a:cubicBezTo>
                    <a:pt x="801" y="1135"/>
                    <a:pt x="801" y="1068"/>
                    <a:pt x="801" y="1001"/>
                  </a:cubicBezTo>
                  <a:cubicBezTo>
                    <a:pt x="801" y="934"/>
                    <a:pt x="801" y="901"/>
                    <a:pt x="768" y="834"/>
                  </a:cubicBezTo>
                  <a:cubicBezTo>
                    <a:pt x="768" y="801"/>
                    <a:pt x="735" y="768"/>
                    <a:pt x="701" y="734"/>
                  </a:cubicBezTo>
                  <a:cubicBezTo>
                    <a:pt x="668" y="734"/>
                    <a:pt x="635" y="701"/>
                    <a:pt x="601" y="701"/>
                  </a:cubicBezTo>
                  <a:cubicBezTo>
                    <a:pt x="535" y="734"/>
                    <a:pt x="501" y="734"/>
                    <a:pt x="468" y="768"/>
                  </a:cubicBezTo>
                  <a:lnTo>
                    <a:pt x="735" y="201"/>
                  </a:lnTo>
                  <a:cubicBezTo>
                    <a:pt x="735" y="201"/>
                    <a:pt x="735" y="167"/>
                    <a:pt x="735" y="167"/>
                  </a:cubicBezTo>
                  <a:cubicBezTo>
                    <a:pt x="735" y="167"/>
                    <a:pt x="735" y="134"/>
                    <a:pt x="735" y="134"/>
                  </a:cubicBezTo>
                  <a:lnTo>
                    <a:pt x="735" y="34"/>
                  </a:lnTo>
                  <a:cubicBezTo>
                    <a:pt x="735" y="0"/>
                    <a:pt x="735" y="0"/>
                    <a:pt x="73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3"/>
            <p:cNvSpPr/>
            <p:nvPr/>
          </p:nvSpPr>
          <p:spPr>
            <a:xfrm>
              <a:off x="2563740" y="1936687"/>
              <a:ext cx="20294" cy="31255"/>
            </a:xfrm>
            <a:custGeom>
              <a:avLst/>
              <a:gdLst/>
              <a:ahLst/>
              <a:cxnLst/>
              <a:rect l="l" t="t" r="r" b="b"/>
              <a:pathLst>
                <a:path w="1235" h="1902" extrusionOk="0">
                  <a:moveTo>
                    <a:pt x="1135" y="100"/>
                  </a:moveTo>
                  <a:lnTo>
                    <a:pt x="634" y="1768"/>
                  </a:lnTo>
                  <a:lnTo>
                    <a:pt x="634" y="1068"/>
                  </a:lnTo>
                  <a:lnTo>
                    <a:pt x="101" y="1368"/>
                  </a:lnTo>
                  <a:lnTo>
                    <a:pt x="1135" y="100"/>
                  </a:lnTo>
                  <a:close/>
                  <a:moveTo>
                    <a:pt x="1035" y="0"/>
                  </a:moveTo>
                  <a:lnTo>
                    <a:pt x="34" y="1268"/>
                  </a:lnTo>
                  <a:cubicBezTo>
                    <a:pt x="1" y="1301"/>
                    <a:pt x="1" y="1368"/>
                    <a:pt x="34" y="1435"/>
                  </a:cubicBezTo>
                  <a:cubicBezTo>
                    <a:pt x="51" y="1451"/>
                    <a:pt x="76" y="1460"/>
                    <a:pt x="101" y="1460"/>
                  </a:cubicBezTo>
                  <a:cubicBezTo>
                    <a:pt x="126" y="1460"/>
                    <a:pt x="151" y="1451"/>
                    <a:pt x="167" y="1435"/>
                  </a:cubicBezTo>
                  <a:lnTo>
                    <a:pt x="534" y="1234"/>
                  </a:lnTo>
                  <a:lnTo>
                    <a:pt x="534" y="1768"/>
                  </a:lnTo>
                  <a:cubicBezTo>
                    <a:pt x="534" y="1835"/>
                    <a:pt x="568" y="1868"/>
                    <a:pt x="634" y="1902"/>
                  </a:cubicBezTo>
                  <a:cubicBezTo>
                    <a:pt x="701" y="1902"/>
                    <a:pt x="734" y="1868"/>
                    <a:pt x="768" y="1802"/>
                  </a:cubicBezTo>
                  <a:lnTo>
                    <a:pt x="1235" y="167"/>
                  </a:lnTo>
                  <a:cubicBezTo>
                    <a:pt x="1235" y="167"/>
                    <a:pt x="1235" y="134"/>
                    <a:pt x="1235" y="134"/>
                  </a:cubicBezTo>
                  <a:cubicBezTo>
                    <a:pt x="1235" y="67"/>
                    <a:pt x="1168" y="0"/>
                    <a:pt x="110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3"/>
            <p:cNvSpPr/>
            <p:nvPr/>
          </p:nvSpPr>
          <p:spPr>
            <a:xfrm>
              <a:off x="2852607" y="1794168"/>
              <a:ext cx="4404" cy="10977"/>
            </a:xfrm>
            <a:custGeom>
              <a:avLst/>
              <a:gdLst/>
              <a:ahLst/>
              <a:cxnLst/>
              <a:rect l="l" t="t" r="r" b="b"/>
              <a:pathLst>
                <a:path w="268" h="668" extrusionOk="0">
                  <a:moveTo>
                    <a:pt x="268" y="0"/>
                  </a:moveTo>
                  <a:lnTo>
                    <a:pt x="1" y="167"/>
                  </a:lnTo>
                  <a:lnTo>
                    <a:pt x="1" y="668"/>
                  </a:lnTo>
                  <a:lnTo>
                    <a:pt x="268" y="534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3"/>
            <p:cNvSpPr/>
            <p:nvPr/>
          </p:nvSpPr>
          <p:spPr>
            <a:xfrm>
              <a:off x="2859739" y="1786494"/>
              <a:ext cx="4404" cy="14822"/>
            </a:xfrm>
            <a:custGeom>
              <a:avLst/>
              <a:gdLst/>
              <a:ahLst/>
              <a:cxnLst/>
              <a:rect l="l" t="t" r="r" b="b"/>
              <a:pathLst>
                <a:path w="268" h="902" extrusionOk="0">
                  <a:moveTo>
                    <a:pt x="267" y="0"/>
                  </a:moveTo>
                  <a:lnTo>
                    <a:pt x="0" y="167"/>
                  </a:lnTo>
                  <a:lnTo>
                    <a:pt x="0" y="901"/>
                  </a:lnTo>
                  <a:lnTo>
                    <a:pt x="267" y="734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3"/>
            <p:cNvSpPr/>
            <p:nvPr/>
          </p:nvSpPr>
          <p:spPr>
            <a:xfrm>
              <a:off x="2866312" y="1778278"/>
              <a:ext cx="4404" cy="19193"/>
            </a:xfrm>
            <a:custGeom>
              <a:avLst/>
              <a:gdLst/>
              <a:ahLst/>
              <a:cxnLst/>
              <a:rect l="l" t="t" r="r" b="b"/>
              <a:pathLst>
                <a:path w="268" h="1168" extrusionOk="0">
                  <a:moveTo>
                    <a:pt x="268" y="0"/>
                  </a:moveTo>
                  <a:lnTo>
                    <a:pt x="1" y="133"/>
                  </a:lnTo>
                  <a:lnTo>
                    <a:pt x="1" y="1168"/>
                  </a:lnTo>
                  <a:lnTo>
                    <a:pt x="268" y="1001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3"/>
            <p:cNvSpPr/>
            <p:nvPr/>
          </p:nvSpPr>
          <p:spPr>
            <a:xfrm>
              <a:off x="2873443" y="1770045"/>
              <a:ext cx="3845" cy="23038"/>
            </a:xfrm>
            <a:custGeom>
              <a:avLst/>
              <a:gdLst/>
              <a:ahLst/>
              <a:cxnLst/>
              <a:rect l="l" t="t" r="r" b="b"/>
              <a:pathLst>
                <a:path w="234" h="1402" extrusionOk="0">
                  <a:moveTo>
                    <a:pt x="234" y="1"/>
                  </a:moveTo>
                  <a:lnTo>
                    <a:pt x="0" y="134"/>
                  </a:lnTo>
                  <a:lnTo>
                    <a:pt x="0" y="1402"/>
                  </a:lnTo>
                  <a:lnTo>
                    <a:pt x="234" y="1268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3"/>
            <p:cNvSpPr/>
            <p:nvPr/>
          </p:nvSpPr>
          <p:spPr>
            <a:xfrm>
              <a:off x="2895907" y="1750309"/>
              <a:ext cx="23038" cy="23597"/>
            </a:xfrm>
            <a:custGeom>
              <a:avLst/>
              <a:gdLst/>
              <a:ahLst/>
              <a:cxnLst/>
              <a:rect l="l" t="t" r="r" b="b"/>
              <a:pathLst>
                <a:path w="1402" h="1436" extrusionOk="0">
                  <a:moveTo>
                    <a:pt x="1039" y="1"/>
                  </a:moveTo>
                  <a:cubicBezTo>
                    <a:pt x="918" y="1"/>
                    <a:pt x="802" y="34"/>
                    <a:pt x="701" y="101"/>
                  </a:cubicBezTo>
                  <a:cubicBezTo>
                    <a:pt x="401" y="301"/>
                    <a:pt x="168" y="568"/>
                    <a:pt x="1" y="868"/>
                  </a:cubicBezTo>
                  <a:lnTo>
                    <a:pt x="168" y="1002"/>
                  </a:lnTo>
                  <a:cubicBezTo>
                    <a:pt x="301" y="768"/>
                    <a:pt x="468" y="568"/>
                    <a:pt x="701" y="434"/>
                  </a:cubicBezTo>
                  <a:cubicBezTo>
                    <a:pt x="785" y="384"/>
                    <a:pt x="877" y="359"/>
                    <a:pt x="968" y="359"/>
                  </a:cubicBezTo>
                  <a:cubicBezTo>
                    <a:pt x="1060" y="359"/>
                    <a:pt x="1152" y="384"/>
                    <a:pt x="1235" y="434"/>
                  </a:cubicBezTo>
                  <a:lnTo>
                    <a:pt x="1402" y="101"/>
                  </a:lnTo>
                  <a:cubicBezTo>
                    <a:pt x="1285" y="34"/>
                    <a:pt x="1160" y="1"/>
                    <a:pt x="1039" y="1"/>
                  </a:cubicBezTo>
                  <a:close/>
                  <a:moveTo>
                    <a:pt x="922" y="484"/>
                  </a:moveTo>
                  <a:cubicBezTo>
                    <a:pt x="843" y="484"/>
                    <a:pt x="768" y="501"/>
                    <a:pt x="701" y="535"/>
                  </a:cubicBezTo>
                  <a:cubicBezTo>
                    <a:pt x="501" y="668"/>
                    <a:pt x="368" y="868"/>
                    <a:pt x="268" y="1068"/>
                  </a:cubicBezTo>
                  <a:lnTo>
                    <a:pt x="401" y="1202"/>
                  </a:lnTo>
                  <a:cubicBezTo>
                    <a:pt x="468" y="1068"/>
                    <a:pt x="568" y="935"/>
                    <a:pt x="701" y="868"/>
                  </a:cubicBezTo>
                  <a:cubicBezTo>
                    <a:pt x="752" y="835"/>
                    <a:pt x="802" y="818"/>
                    <a:pt x="852" y="818"/>
                  </a:cubicBezTo>
                  <a:cubicBezTo>
                    <a:pt x="902" y="818"/>
                    <a:pt x="952" y="835"/>
                    <a:pt x="1002" y="868"/>
                  </a:cubicBezTo>
                  <a:lnTo>
                    <a:pt x="1168" y="535"/>
                  </a:lnTo>
                  <a:cubicBezTo>
                    <a:pt x="1085" y="501"/>
                    <a:pt x="1002" y="484"/>
                    <a:pt x="922" y="484"/>
                  </a:cubicBezTo>
                  <a:close/>
                  <a:moveTo>
                    <a:pt x="818" y="977"/>
                  </a:moveTo>
                  <a:cubicBezTo>
                    <a:pt x="777" y="977"/>
                    <a:pt x="735" y="985"/>
                    <a:pt x="701" y="1002"/>
                  </a:cubicBezTo>
                  <a:cubicBezTo>
                    <a:pt x="601" y="1068"/>
                    <a:pt x="535" y="1168"/>
                    <a:pt x="501" y="1268"/>
                  </a:cubicBezTo>
                  <a:lnTo>
                    <a:pt x="701" y="1435"/>
                  </a:lnTo>
                  <a:lnTo>
                    <a:pt x="935" y="1002"/>
                  </a:lnTo>
                  <a:cubicBezTo>
                    <a:pt x="902" y="985"/>
                    <a:pt x="860" y="977"/>
                    <a:pt x="818" y="977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3"/>
            <p:cNvSpPr/>
            <p:nvPr/>
          </p:nvSpPr>
          <p:spPr>
            <a:xfrm>
              <a:off x="2931549" y="1720846"/>
              <a:ext cx="31255" cy="38123"/>
            </a:xfrm>
            <a:custGeom>
              <a:avLst/>
              <a:gdLst/>
              <a:ahLst/>
              <a:cxnLst/>
              <a:rect l="l" t="t" r="r" b="b"/>
              <a:pathLst>
                <a:path w="1902" h="2320" extrusionOk="0">
                  <a:moveTo>
                    <a:pt x="1766" y="81"/>
                  </a:moveTo>
                  <a:cubicBezTo>
                    <a:pt x="1829" y="81"/>
                    <a:pt x="1868" y="124"/>
                    <a:pt x="1868" y="226"/>
                  </a:cubicBezTo>
                  <a:lnTo>
                    <a:pt x="1868" y="1060"/>
                  </a:lnTo>
                  <a:cubicBezTo>
                    <a:pt x="1868" y="1193"/>
                    <a:pt x="1801" y="1327"/>
                    <a:pt x="1701" y="1394"/>
                  </a:cubicBezTo>
                  <a:lnTo>
                    <a:pt x="234" y="2227"/>
                  </a:lnTo>
                  <a:cubicBezTo>
                    <a:pt x="207" y="2245"/>
                    <a:pt x="182" y="2254"/>
                    <a:pt x="161" y="2254"/>
                  </a:cubicBezTo>
                  <a:cubicBezTo>
                    <a:pt x="103" y="2254"/>
                    <a:pt x="67" y="2192"/>
                    <a:pt x="67" y="2094"/>
                  </a:cubicBezTo>
                  <a:lnTo>
                    <a:pt x="67" y="1260"/>
                  </a:lnTo>
                  <a:cubicBezTo>
                    <a:pt x="67" y="1127"/>
                    <a:pt x="100" y="1027"/>
                    <a:pt x="234" y="927"/>
                  </a:cubicBezTo>
                  <a:lnTo>
                    <a:pt x="1701" y="93"/>
                  </a:lnTo>
                  <a:cubicBezTo>
                    <a:pt x="1725" y="85"/>
                    <a:pt x="1747" y="81"/>
                    <a:pt x="1766" y="81"/>
                  </a:cubicBezTo>
                  <a:close/>
                  <a:moveTo>
                    <a:pt x="1777" y="0"/>
                  </a:moveTo>
                  <a:cubicBezTo>
                    <a:pt x="1753" y="0"/>
                    <a:pt x="1727" y="9"/>
                    <a:pt x="1701" y="26"/>
                  </a:cubicBezTo>
                  <a:lnTo>
                    <a:pt x="234" y="860"/>
                  </a:lnTo>
                  <a:cubicBezTo>
                    <a:pt x="100" y="960"/>
                    <a:pt x="0" y="1127"/>
                    <a:pt x="0" y="1293"/>
                  </a:cubicBezTo>
                  <a:lnTo>
                    <a:pt x="0" y="2127"/>
                  </a:lnTo>
                  <a:cubicBezTo>
                    <a:pt x="0" y="2251"/>
                    <a:pt x="55" y="2320"/>
                    <a:pt x="138" y="2320"/>
                  </a:cubicBezTo>
                  <a:cubicBezTo>
                    <a:pt x="167" y="2320"/>
                    <a:pt x="199" y="2311"/>
                    <a:pt x="234" y="2294"/>
                  </a:cubicBezTo>
                  <a:lnTo>
                    <a:pt x="1701" y="1460"/>
                  </a:lnTo>
                  <a:cubicBezTo>
                    <a:pt x="1835" y="1360"/>
                    <a:pt x="1902" y="1193"/>
                    <a:pt x="1902" y="1027"/>
                  </a:cubicBezTo>
                  <a:lnTo>
                    <a:pt x="1902" y="193"/>
                  </a:lnTo>
                  <a:cubicBezTo>
                    <a:pt x="1902" y="69"/>
                    <a:pt x="1847" y="0"/>
                    <a:pt x="177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3"/>
            <p:cNvSpPr/>
            <p:nvPr/>
          </p:nvSpPr>
          <p:spPr>
            <a:xfrm>
              <a:off x="2934835" y="1731445"/>
              <a:ext cx="15907" cy="22397"/>
            </a:xfrm>
            <a:custGeom>
              <a:avLst/>
              <a:gdLst/>
              <a:ahLst/>
              <a:cxnLst/>
              <a:rect l="l" t="t" r="r" b="b"/>
              <a:pathLst>
                <a:path w="968" h="1363" extrusionOk="0">
                  <a:moveTo>
                    <a:pt x="929" y="1"/>
                  </a:moveTo>
                  <a:cubicBezTo>
                    <a:pt x="921" y="1"/>
                    <a:pt x="911" y="5"/>
                    <a:pt x="901" y="15"/>
                  </a:cubicBezTo>
                  <a:lnTo>
                    <a:pt x="67" y="482"/>
                  </a:lnTo>
                  <a:cubicBezTo>
                    <a:pt x="34" y="515"/>
                    <a:pt x="0" y="582"/>
                    <a:pt x="0" y="615"/>
                  </a:cubicBezTo>
                  <a:lnTo>
                    <a:pt x="0" y="1316"/>
                  </a:lnTo>
                  <a:cubicBezTo>
                    <a:pt x="0" y="1339"/>
                    <a:pt x="17" y="1363"/>
                    <a:pt x="39" y="1363"/>
                  </a:cubicBezTo>
                  <a:cubicBezTo>
                    <a:pt x="48" y="1363"/>
                    <a:pt x="57" y="1359"/>
                    <a:pt x="67" y="1349"/>
                  </a:cubicBezTo>
                  <a:lnTo>
                    <a:pt x="901" y="882"/>
                  </a:lnTo>
                  <a:cubicBezTo>
                    <a:pt x="934" y="849"/>
                    <a:pt x="968" y="782"/>
                    <a:pt x="968" y="749"/>
                  </a:cubicBezTo>
                  <a:lnTo>
                    <a:pt x="968" y="48"/>
                  </a:lnTo>
                  <a:cubicBezTo>
                    <a:pt x="968" y="24"/>
                    <a:pt x="951" y="1"/>
                    <a:pt x="92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3"/>
            <p:cNvSpPr/>
            <p:nvPr/>
          </p:nvSpPr>
          <p:spPr>
            <a:xfrm>
              <a:off x="2964430" y="1725644"/>
              <a:ext cx="2218" cy="8249"/>
            </a:xfrm>
            <a:custGeom>
              <a:avLst/>
              <a:gdLst/>
              <a:ahLst/>
              <a:cxnLst/>
              <a:rect l="l" t="t" r="r" b="b"/>
              <a:pathLst>
                <a:path w="135" h="502" extrusionOk="0">
                  <a:moveTo>
                    <a:pt x="67" y="1"/>
                  </a:moveTo>
                  <a:lnTo>
                    <a:pt x="1" y="34"/>
                  </a:lnTo>
                  <a:lnTo>
                    <a:pt x="1" y="501"/>
                  </a:lnTo>
                  <a:lnTo>
                    <a:pt x="67" y="468"/>
                  </a:lnTo>
                  <a:cubicBezTo>
                    <a:pt x="134" y="368"/>
                    <a:pt x="134" y="301"/>
                    <a:pt x="134" y="201"/>
                  </a:cubicBezTo>
                  <a:cubicBezTo>
                    <a:pt x="134" y="67"/>
                    <a:pt x="101" y="1"/>
                    <a:pt x="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3"/>
            <p:cNvSpPr/>
            <p:nvPr/>
          </p:nvSpPr>
          <p:spPr>
            <a:xfrm>
              <a:off x="2465079" y="1686732"/>
              <a:ext cx="522931" cy="1509046"/>
            </a:xfrm>
            <a:custGeom>
              <a:avLst/>
              <a:gdLst/>
              <a:ahLst/>
              <a:cxnLst/>
              <a:rect l="l" t="t" r="r" b="b"/>
              <a:pathLst>
                <a:path w="31823" h="91833" extrusionOk="0">
                  <a:moveTo>
                    <a:pt x="30622" y="234"/>
                  </a:moveTo>
                  <a:cubicBezTo>
                    <a:pt x="31223" y="234"/>
                    <a:pt x="31589" y="734"/>
                    <a:pt x="31589" y="1535"/>
                  </a:cubicBezTo>
                  <a:lnTo>
                    <a:pt x="31589" y="72252"/>
                  </a:lnTo>
                  <a:cubicBezTo>
                    <a:pt x="31523" y="73353"/>
                    <a:pt x="30922" y="74354"/>
                    <a:pt x="30022" y="74954"/>
                  </a:cubicBezTo>
                  <a:lnTo>
                    <a:pt x="1535" y="91399"/>
                  </a:lnTo>
                  <a:cubicBezTo>
                    <a:pt x="1335" y="91499"/>
                    <a:pt x="1134" y="91566"/>
                    <a:pt x="901" y="91599"/>
                  </a:cubicBezTo>
                  <a:cubicBezTo>
                    <a:pt x="501" y="91599"/>
                    <a:pt x="234" y="91232"/>
                    <a:pt x="234" y="90632"/>
                  </a:cubicBezTo>
                  <a:lnTo>
                    <a:pt x="234" y="19381"/>
                  </a:lnTo>
                  <a:cubicBezTo>
                    <a:pt x="267" y="18480"/>
                    <a:pt x="667" y="17646"/>
                    <a:pt x="1335" y="17046"/>
                  </a:cubicBezTo>
                  <a:lnTo>
                    <a:pt x="1368" y="16979"/>
                  </a:lnTo>
                  <a:lnTo>
                    <a:pt x="1468" y="16912"/>
                  </a:lnTo>
                  <a:cubicBezTo>
                    <a:pt x="1568" y="16812"/>
                    <a:pt x="1668" y="16746"/>
                    <a:pt x="1768" y="16679"/>
                  </a:cubicBezTo>
                  <a:lnTo>
                    <a:pt x="9807" y="12042"/>
                  </a:lnTo>
                  <a:lnTo>
                    <a:pt x="10308" y="11742"/>
                  </a:lnTo>
                  <a:cubicBezTo>
                    <a:pt x="10341" y="11742"/>
                    <a:pt x="10374" y="11709"/>
                    <a:pt x="10441" y="11709"/>
                  </a:cubicBezTo>
                  <a:cubicBezTo>
                    <a:pt x="10474" y="11709"/>
                    <a:pt x="10474" y="11842"/>
                    <a:pt x="10474" y="11842"/>
                  </a:cubicBezTo>
                  <a:cubicBezTo>
                    <a:pt x="10441" y="12176"/>
                    <a:pt x="10675" y="12443"/>
                    <a:pt x="11008" y="12443"/>
                  </a:cubicBezTo>
                  <a:cubicBezTo>
                    <a:pt x="11142" y="12443"/>
                    <a:pt x="11275" y="12409"/>
                    <a:pt x="11408" y="12343"/>
                  </a:cubicBezTo>
                  <a:lnTo>
                    <a:pt x="20715" y="6939"/>
                  </a:lnTo>
                  <a:cubicBezTo>
                    <a:pt x="21115" y="6705"/>
                    <a:pt x="21382" y="6272"/>
                    <a:pt x="21416" y="5805"/>
                  </a:cubicBezTo>
                  <a:cubicBezTo>
                    <a:pt x="21416" y="5538"/>
                    <a:pt x="21549" y="5304"/>
                    <a:pt x="21782" y="5137"/>
                  </a:cubicBezTo>
                  <a:lnTo>
                    <a:pt x="21816" y="5137"/>
                  </a:lnTo>
                  <a:lnTo>
                    <a:pt x="29655" y="634"/>
                  </a:lnTo>
                  <a:lnTo>
                    <a:pt x="29822" y="534"/>
                  </a:lnTo>
                  <a:cubicBezTo>
                    <a:pt x="30055" y="367"/>
                    <a:pt x="30355" y="267"/>
                    <a:pt x="30655" y="267"/>
                  </a:cubicBezTo>
                  <a:lnTo>
                    <a:pt x="30622" y="234"/>
                  </a:lnTo>
                  <a:close/>
                  <a:moveTo>
                    <a:pt x="30622" y="0"/>
                  </a:moveTo>
                  <a:lnTo>
                    <a:pt x="30655" y="34"/>
                  </a:lnTo>
                  <a:cubicBezTo>
                    <a:pt x="30322" y="34"/>
                    <a:pt x="29988" y="134"/>
                    <a:pt x="29688" y="301"/>
                  </a:cubicBezTo>
                  <a:lnTo>
                    <a:pt x="29521" y="401"/>
                  </a:lnTo>
                  <a:lnTo>
                    <a:pt x="21682" y="4937"/>
                  </a:lnTo>
                  <a:lnTo>
                    <a:pt x="21649" y="4971"/>
                  </a:lnTo>
                  <a:cubicBezTo>
                    <a:pt x="21349" y="5171"/>
                    <a:pt x="21182" y="5504"/>
                    <a:pt x="21182" y="5838"/>
                  </a:cubicBezTo>
                  <a:cubicBezTo>
                    <a:pt x="21149" y="6205"/>
                    <a:pt x="20949" y="6572"/>
                    <a:pt x="20615" y="6772"/>
                  </a:cubicBezTo>
                  <a:lnTo>
                    <a:pt x="11275" y="12142"/>
                  </a:lnTo>
                  <a:cubicBezTo>
                    <a:pt x="11208" y="12209"/>
                    <a:pt x="11108" y="12242"/>
                    <a:pt x="11008" y="12242"/>
                  </a:cubicBezTo>
                  <a:cubicBezTo>
                    <a:pt x="10841" y="12242"/>
                    <a:pt x="10708" y="12109"/>
                    <a:pt x="10708" y="11876"/>
                  </a:cubicBezTo>
                  <a:cubicBezTo>
                    <a:pt x="10708" y="11642"/>
                    <a:pt x="10608" y="11509"/>
                    <a:pt x="10441" y="11509"/>
                  </a:cubicBezTo>
                  <a:cubicBezTo>
                    <a:pt x="10341" y="11509"/>
                    <a:pt x="10274" y="11542"/>
                    <a:pt x="10208" y="11575"/>
                  </a:cubicBezTo>
                  <a:lnTo>
                    <a:pt x="9674" y="11876"/>
                  </a:lnTo>
                  <a:lnTo>
                    <a:pt x="1668" y="16512"/>
                  </a:lnTo>
                  <a:cubicBezTo>
                    <a:pt x="1535" y="16579"/>
                    <a:pt x="1435" y="16646"/>
                    <a:pt x="1335" y="16746"/>
                  </a:cubicBezTo>
                  <a:lnTo>
                    <a:pt x="1168" y="16879"/>
                  </a:lnTo>
                  <a:cubicBezTo>
                    <a:pt x="467" y="17546"/>
                    <a:pt x="34" y="18447"/>
                    <a:pt x="0" y="19414"/>
                  </a:cubicBezTo>
                  <a:lnTo>
                    <a:pt x="0" y="90632"/>
                  </a:lnTo>
                  <a:cubicBezTo>
                    <a:pt x="0" y="91399"/>
                    <a:pt x="367" y="91833"/>
                    <a:pt x="901" y="91833"/>
                  </a:cubicBezTo>
                  <a:cubicBezTo>
                    <a:pt x="1168" y="91833"/>
                    <a:pt x="1435" y="91733"/>
                    <a:pt x="1668" y="91599"/>
                  </a:cubicBezTo>
                  <a:lnTo>
                    <a:pt x="30155" y="75154"/>
                  </a:lnTo>
                  <a:cubicBezTo>
                    <a:pt x="31122" y="74487"/>
                    <a:pt x="31756" y="73420"/>
                    <a:pt x="31823" y="72252"/>
                  </a:cubicBezTo>
                  <a:lnTo>
                    <a:pt x="31823" y="1535"/>
                  </a:lnTo>
                  <a:cubicBezTo>
                    <a:pt x="31823" y="567"/>
                    <a:pt x="31323" y="0"/>
                    <a:pt x="306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3"/>
            <p:cNvSpPr/>
            <p:nvPr/>
          </p:nvSpPr>
          <p:spPr>
            <a:xfrm>
              <a:off x="2500163" y="2315374"/>
              <a:ext cx="162813" cy="369271"/>
            </a:xfrm>
            <a:custGeom>
              <a:avLst/>
              <a:gdLst/>
              <a:ahLst/>
              <a:cxnLst/>
              <a:rect l="l" t="t" r="r" b="b"/>
              <a:pathLst>
                <a:path w="9908" h="22472" extrusionOk="0">
                  <a:moveTo>
                    <a:pt x="9512" y="0"/>
                  </a:moveTo>
                  <a:cubicBezTo>
                    <a:pt x="9410" y="0"/>
                    <a:pt x="9295" y="34"/>
                    <a:pt x="9173" y="105"/>
                  </a:cubicBezTo>
                  <a:lnTo>
                    <a:pt x="701" y="5009"/>
                  </a:lnTo>
                  <a:cubicBezTo>
                    <a:pt x="267" y="5276"/>
                    <a:pt x="0" y="5709"/>
                    <a:pt x="0" y="6210"/>
                  </a:cubicBezTo>
                  <a:lnTo>
                    <a:pt x="0" y="21954"/>
                  </a:lnTo>
                  <a:cubicBezTo>
                    <a:pt x="0" y="22290"/>
                    <a:pt x="156" y="22471"/>
                    <a:pt x="392" y="22471"/>
                  </a:cubicBezTo>
                  <a:cubicBezTo>
                    <a:pt x="484" y="22471"/>
                    <a:pt x="589" y="22444"/>
                    <a:pt x="701" y="22388"/>
                  </a:cubicBezTo>
                  <a:lnTo>
                    <a:pt x="9173" y="17484"/>
                  </a:lnTo>
                  <a:cubicBezTo>
                    <a:pt x="9607" y="17217"/>
                    <a:pt x="9874" y="16750"/>
                    <a:pt x="9907" y="16250"/>
                  </a:cubicBezTo>
                  <a:lnTo>
                    <a:pt x="9907" y="505"/>
                  </a:lnTo>
                  <a:cubicBezTo>
                    <a:pt x="9907" y="180"/>
                    <a:pt x="9745" y="0"/>
                    <a:pt x="951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3"/>
            <p:cNvSpPr/>
            <p:nvPr/>
          </p:nvSpPr>
          <p:spPr>
            <a:xfrm>
              <a:off x="2521541" y="2350079"/>
              <a:ext cx="120056" cy="304330"/>
            </a:xfrm>
            <a:custGeom>
              <a:avLst/>
              <a:gdLst/>
              <a:ahLst/>
              <a:cxnLst/>
              <a:rect l="l" t="t" r="r" b="b"/>
              <a:pathLst>
                <a:path w="7306" h="18520" extrusionOk="0">
                  <a:moveTo>
                    <a:pt x="7113" y="1"/>
                  </a:moveTo>
                  <a:cubicBezTo>
                    <a:pt x="7061" y="1"/>
                    <a:pt x="7001" y="19"/>
                    <a:pt x="6938" y="61"/>
                  </a:cubicBezTo>
                  <a:lnTo>
                    <a:pt x="5971" y="628"/>
                  </a:lnTo>
                  <a:cubicBezTo>
                    <a:pt x="5771" y="762"/>
                    <a:pt x="5637" y="962"/>
                    <a:pt x="5604" y="1195"/>
                  </a:cubicBezTo>
                  <a:cubicBezTo>
                    <a:pt x="5604" y="1359"/>
                    <a:pt x="5686" y="1441"/>
                    <a:pt x="5803" y="1441"/>
                  </a:cubicBezTo>
                  <a:cubicBezTo>
                    <a:pt x="5854" y="1441"/>
                    <a:pt x="5911" y="1426"/>
                    <a:pt x="5971" y="1396"/>
                  </a:cubicBezTo>
                  <a:lnTo>
                    <a:pt x="6938" y="829"/>
                  </a:lnTo>
                  <a:cubicBezTo>
                    <a:pt x="7138" y="695"/>
                    <a:pt x="7272" y="495"/>
                    <a:pt x="7305" y="228"/>
                  </a:cubicBezTo>
                  <a:cubicBezTo>
                    <a:pt x="7305" y="91"/>
                    <a:pt x="7227" y="1"/>
                    <a:pt x="7113" y="1"/>
                  </a:cubicBezTo>
                  <a:close/>
                  <a:moveTo>
                    <a:pt x="5745" y="2769"/>
                  </a:moveTo>
                  <a:cubicBezTo>
                    <a:pt x="5693" y="2769"/>
                    <a:pt x="5634" y="2788"/>
                    <a:pt x="5571" y="2830"/>
                  </a:cubicBezTo>
                  <a:lnTo>
                    <a:pt x="4637" y="3364"/>
                  </a:lnTo>
                  <a:cubicBezTo>
                    <a:pt x="4403" y="3497"/>
                    <a:pt x="4270" y="3731"/>
                    <a:pt x="4236" y="3964"/>
                  </a:cubicBezTo>
                  <a:lnTo>
                    <a:pt x="4270" y="3964"/>
                  </a:lnTo>
                  <a:cubicBezTo>
                    <a:pt x="4270" y="4101"/>
                    <a:pt x="4348" y="4192"/>
                    <a:pt x="4462" y="4192"/>
                  </a:cubicBezTo>
                  <a:cubicBezTo>
                    <a:pt x="4514" y="4192"/>
                    <a:pt x="4574" y="4173"/>
                    <a:pt x="4637" y="4131"/>
                  </a:cubicBezTo>
                  <a:lnTo>
                    <a:pt x="5571" y="3597"/>
                  </a:lnTo>
                  <a:cubicBezTo>
                    <a:pt x="5804" y="3464"/>
                    <a:pt x="5938" y="3230"/>
                    <a:pt x="5938" y="2997"/>
                  </a:cubicBezTo>
                  <a:cubicBezTo>
                    <a:pt x="5938" y="2859"/>
                    <a:pt x="5859" y="2769"/>
                    <a:pt x="5745" y="2769"/>
                  </a:cubicBezTo>
                  <a:close/>
                  <a:moveTo>
                    <a:pt x="4455" y="1535"/>
                  </a:moveTo>
                  <a:cubicBezTo>
                    <a:pt x="4408" y="1535"/>
                    <a:pt x="4355" y="1554"/>
                    <a:pt x="4303" y="1596"/>
                  </a:cubicBezTo>
                  <a:lnTo>
                    <a:pt x="367" y="3831"/>
                  </a:lnTo>
                  <a:cubicBezTo>
                    <a:pt x="167" y="3964"/>
                    <a:pt x="33" y="4198"/>
                    <a:pt x="0" y="4431"/>
                  </a:cubicBezTo>
                  <a:cubicBezTo>
                    <a:pt x="0" y="4568"/>
                    <a:pt x="79" y="4659"/>
                    <a:pt x="193" y="4659"/>
                  </a:cubicBezTo>
                  <a:cubicBezTo>
                    <a:pt x="245" y="4659"/>
                    <a:pt x="304" y="4640"/>
                    <a:pt x="367" y="4598"/>
                  </a:cubicBezTo>
                  <a:lnTo>
                    <a:pt x="4303" y="2363"/>
                  </a:lnTo>
                  <a:cubicBezTo>
                    <a:pt x="4503" y="2230"/>
                    <a:pt x="4637" y="1996"/>
                    <a:pt x="4637" y="1763"/>
                  </a:cubicBezTo>
                  <a:cubicBezTo>
                    <a:pt x="4637" y="1625"/>
                    <a:pt x="4558" y="1535"/>
                    <a:pt x="4455" y="1535"/>
                  </a:cubicBezTo>
                  <a:close/>
                  <a:moveTo>
                    <a:pt x="5745" y="4737"/>
                  </a:moveTo>
                  <a:cubicBezTo>
                    <a:pt x="5693" y="4737"/>
                    <a:pt x="5634" y="4756"/>
                    <a:pt x="5571" y="4798"/>
                  </a:cubicBezTo>
                  <a:lnTo>
                    <a:pt x="4603" y="5332"/>
                  </a:lnTo>
                  <a:cubicBezTo>
                    <a:pt x="4403" y="5465"/>
                    <a:pt x="4270" y="5699"/>
                    <a:pt x="4236" y="5932"/>
                  </a:cubicBezTo>
                  <a:cubicBezTo>
                    <a:pt x="4236" y="6079"/>
                    <a:pt x="4326" y="6172"/>
                    <a:pt x="4452" y="6172"/>
                  </a:cubicBezTo>
                  <a:cubicBezTo>
                    <a:pt x="4498" y="6172"/>
                    <a:pt x="4550" y="6159"/>
                    <a:pt x="4603" y="6132"/>
                  </a:cubicBezTo>
                  <a:lnTo>
                    <a:pt x="5571" y="5565"/>
                  </a:lnTo>
                  <a:cubicBezTo>
                    <a:pt x="5771" y="5432"/>
                    <a:pt x="5904" y="5198"/>
                    <a:pt x="5904" y="4965"/>
                  </a:cubicBezTo>
                  <a:lnTo>
                    <a:pt x="5938" y="4965"/>
                  </a:lnTo>
                  <a:cubicBezTo>
                    <a:pt x="5938" y="4827"/>
                    <a:pt x="5859" y="4737"/>
                    <a:pt x="5745" y="4737"/>
                  </a:cubicBezTo>
                  <a:close/>
                  <a:moveTo>
                    <a:pt x="3110" y="4270"/>
                  </a:moveTo>
                  <a:cubicBezTo>
                    <a:pt x="3058" y="4270"/>
                    <a:pt x="2998" y="4289"/>
                    <a:pt x="2935" y="4331"/>
                  </a:cubicBezTo>
                  <a:lnTo>
                    <a:pt x="367" y="5799"/>
                  </a:lnTo>
                  <a:cubicBezTo>
                    <a:pt x="167" y="5932"/>
                    <a:pt x="33" y="6132"/>
                    <a:pt x="0" y="6399"/>
                  </a:cubicBezTo>
                  <a:cubicBezTo>
                    <a:pt x="0" y="6563"/>
                    <a:pt x="82" y="6644"/>
                    <a:pt x="199" y="6644"/>
                  </a:cubicBezTo>
                  <a:cubicBezTo>
                    <a:pt x="250" y="6644"/>
                    <a:pt x="307" y="6629"/>
                    <a:pt x="367" y="6599"/>
                  </a:cubicBezTo>
                  <a:lnTo>
                    <a:pt x="367" y="6566"/>
                  </a:lnTo>
                  <a:lnTo>
                    <a:pt x="2935" y="5098"/>
                  </a:lnTo>
                  <a:cubicBezTo>
                    <a:pt x="3136" y="4965"/>
                    <a:pt x="3269" y="4765"/>
                    <a:pt x="3302" y="4498"/>
                  </a:cubicBezTo>
                  <a:cubicBezTo>
                    <a:pt x="3302" y="4360"/>
                    <a:pt x="3224" y="4270"/>
                    <a:pt x="3110" y="4270"/>
                  </a:cubicBezTo>
                  <a:close/>
                  <a:moveTo>
                    <a:pt x="7080" y="5938"/>
                  </a:moveTo>
                  <a:cubicBezTo>
                    <a:pt x="7027" y="5938"/>
                    <a:pt x="6968" y="5957"/>
                    <a:pt x="6905" y="5999"/>
                  </a:cubicBezTo>
                  <a:lnTo>
                    <a:pt x="6938" y="5999"/>
                  </a:lnTo>
                  <a:lnTo>
                    <a:pt x="5971" y="6566"/>
                  </a:lnTo>
                  <a:cubicBezTo>
                    <a:pt x="5771" y="6666"/>
                    <a:pt x="5637" y="6900"/>
                    <a:pt x="5604" y="7133"/>
                  </a:cubicBezTo>
                  <a:cubicBezTo>
                    <a:pt x="5604" y="7296"/>
                    <a:pt x="5686" y="7378"/>
                    <a:pt x="5803" y="7378"/>
                  </a:cubicBezTo>
                  <a:cubicBezTo>
                    <a:pt x="5854" y="7378"/>
                    <a:pt x="5911" y="7363"/>
                    <a:pt x="5971" y="7333"/>
                  </a:cubicBezTo>
                  <a:lnTo>
                    <a:pt x="6938" y="6766"/>
                  </a:lnTo>
                  <a:cubicBezTo>
                    <a:pt x="7138" y="6633"/>
                    <a:pt x="7272" y="6399"/>
                    <a:pt x="7305" y="6166"/>
                  </a:cubicBezTo>
                  <a:cubicBezTo>
                    <a:pt x="7282" y="6028"/>
                    <a:pt x="7197" y="5938"/>
                    <a:pt x="7080" y="5938"/>
                  </a:cubicBezTo>
                  <a:close/>
                  <a:moveTo>
                    <a:pt x="3103" y="6254"/>
                  </a:moveTo>
                  <a:cubicBezTo>
                    <a:pt x="3053" y="6254"/>
                    <a:pt x="2996" y="6269"/>
                    <a:pt x="2935" y="6299"/>
                  </a:cubicBezTo>
                  <a:lnTo>
                    <a:pt x="367" y="7800"/>
                  </a:lnTo>
                  <a:cubicBezTo>
                    <a:pt x="167" y="7900"/>
                    <a:pt x="33" y="8134"/>
                    <a:pt x="0" y="8367"/>
                  </a:cubicBezTo>
                  <a:cubicBezTo>
                    <a:pt x="0" y="8531"/>
                    <a:pt x="82" y="8612"/>
                    <a:pt x="199" y="8612"/>
                  </a:cubicBezTo>
                  <a:cubicBezTo>
                    <a:pt x="250" y="8612"/>
                    <a:pt x="307" y="8597"/>
                    <a:pt x="367" y="8567"/>
                  </a:cubicBezTo>
                  <a:lnTo>
                    <a:pt x="2935" y="7066"/>
                  </a:lnTo>
                  <a:cubicBezTo>
                    <a:pt x="3136" y="6933"/>
                    <a:pt x="3269" y="6733"/>
                    <a:pt x="3302" y="6499"/>
                  </a:cubicBezTo>
                  <a:cubicBezTo>
                    <a:pt x="3302" y="6336"/>
                    <a:pt x="3221" y="6254"/>
                    <a:pt x="3103" y="6254"/>
                  </a:cubicBezTo>
                  <a:close/>
                  <a:moveTo>
                    <a:pt x="5745" y="8707"/>
                  </a:moveTo>
                  <a:cubicBezTo>
                    <a:pt x="5693" y="8707"/>
                    <a:pt x="5634" y="8726"/>
                    <a:pt x="5571" y="8768"/>
                  </a:cubicBezTo>
                  <a:lnTo>
                    <a:pt x="4603" y="9301"/>
                  </a:lnTo>
                  <a:cubicBezTo>
                    <a:pt x="4403" y="9435"/>
                    <a:pt x="4270" y="9668"/>
                    <a:pt x="4236" y="9902"/>
                  </a:cubicBezTo>
                  <a:cubicBezTo>
                    <a:pt x="4236" y="10039"/>
                    <a:pt x="4315" y="10129"/>
                    <a:pt x="4429" y="10129"/>
                  </a:cubicBezTo>
                  <a:cubicBezTo>
                    <a:pt x="4481" y="10129"/>
                    <a:pt x="4541" y="10110"/>
                    <a:pt x="4603" y="10068"/>
                  </a:cubicBezTo>
                  <a:lnTo>
                    <a:pt x="5571" y="9535"/>
                  </a:lnTo>
                  <a:cubicBezTo>
                    <a:pt x="5771" y="9401"/>
                    <a:pt x="5904" y="9168"/>
                    <a:pt x="5938" y="8934"/>
                  </a:cubicBezTo>
                  <a:cubicBezTo>
                    <a:pt x="5938" y="8797"/>
                    <a:pt x="5859" y="8707"/>
                    <a:pt x="5745" y="8707"/>
                  </a:cubicBezTo>
                  <a:close/>
                  <a:moveTo>
                    <a:pt x="4449" y="7455"/>
                  </a:moveTo>
                  <a:cubicBezTo>
                    <a:pt x="4403" y="7455"/>
                    <a:pt x="4353" y="7470"/>
                    <a:pt x="4303" y="7500"/>
                  </a:cubicBezTo>
                  <a:lnTo>
                    <a:pt x="367" y="9768"/>
                  </a:lnTo>
                  <a:cubicBezTo>
                    <a:pt x="167" y="9902"/>
                    <a:pt x="33" y="10102"/>
                    <a:pt x="0" y="10369"/>
                  </a:cubicBezTo>
                  <a:cubicBezTo>
                    <a:pt x="0" y="10506"/>
                    <a:pt x="79" y="10596"/>
                    <a:pt x="193" y="10596"/>
                  </a:cubicBezTo>
                  <a:cubicBezTo>
                    <a:pt x="245" y="10596"/>
                    <a:pt x="304" y="10577"/>
                    <a:pt x="367" y="10535"/>
                  </a:cubicBezTo>
                  <a:lnTo>
                    <a:pt x="4303" y="8267"/>
                  </a:lnTo>
                  <a:cubicBezTo>
                    <a:pt x="4503" y="8134"/>
                    <a:pt x="4637" y="7934"/>
                    <a:pt x="4637" y="7700"/>
                  </a:cubicBezTo>
                  <a:cubicBezTo>
                    <a:pt x="4637" y="7537"/>
                    <a:pt x="4555" y="7455"/>
                    <a:pt x="4449" y="7455"/>
                  </a:cubicBezTo>
                  <a:close/>
                  <a:moveTo>
                    <a:pt x="7080" y="9908"/>
                  </a:moveTo>
                  <a:cubicBezTo>
                    <a:pt x="7027" y="9908"/>
                    <a:pt x="6968" y="9927"/>
                    <a:pt x="6905" y="9968"/>
                  </a:cubicBezTo>
                  <a:lnTo>
                    <a:pt x="5971" y="10502"/>
                  </a:lnTo>
                  <a:cubicBezTo>
                    <a:pt x="5771" y="10636"/>
                    <a:pt x="5637" y="10869"/>
                    <a:pt x="5604" y="11103"/>
                  </a:cubicBezTo>
                  <a:cubicBezTo>
                    <a:pt x="5604" y="11240"/>
                    <a:pt x="5683" y="11330"/>
                    <a:pt x="5797" y="11330"/>
                  </a:cubicBezTo>
                  <a:cubicBezTo>
                    <a:pt x="5849" y="11330"/>
                    <a:pt x="5908" y="11311"/>
                    <a:pt x="5971" y="11269"/>
                  </a:cubicBezTo>
                  <a:lnTo>
                    <a:pt x="6938" y="10736"/>
                  </a:lnTo>
                  <a:cubicBezTo>
                    <a:pt x="7138" y="10602"/>
                    <a:pt x="7272" y="10369"/>
                    <a:pt x="7305" y="10135"/>
                  </a:cubicBezTo>
                  <a:cubicBezTo>
                    <a:pt x="7282" y="9998"/>
                    <a:pt x="7197" y="9908"/>
                    <a:pt x="7080" y="9908"/>
                  </a:cubicBezTo>
                  <a:close/>
                  <a:moveTo>
                    <a:pt x="3108" y="10223"/>
                  </a:moveTo>
                  <a:cubicBezTo>
                    <a:pt x="3056" y="10223"/>
                    <a:pt x="2997" y="10238"/>
                    <a:pt x="2935" y="10269"/>
                  </a:cubicBezTo>
                  <a:lnTo>
                    <a:pt x="367" y="11736"/>
                  </a:lnTo>
                  <a:cubicBezTo>
                    <a:pt x="167" y="11870"/>
                    <a:pt x="33" y="12103"/>
                    <a:pt x="0" y="12337"/>
                  </a:cubicBezTo>
                  <a:cubicBezTo>
                    <a:pt x="0" y="12500"/>
                    <a:pt x="82" y="12582"/>
                    <a:pt x="199" y="12582"/>
                  </a:cubicBezTo>
                  <a:cubicBezTo>
                    <a:pt x="250" y="12582"/>
                    <a:pt x="307" y="12567"/>
                    <a:pt x="367" y="12537"/>
                  </a:cubicBezTo>
                  <a:lnTo>
                    <a:pt x="367" y="12504"/>
                  </a:lnTo>
                  <a:lnTo>
                    <a:pt x="2935" y="11036"/>
                  </a:lnTo>
                  <a:cubicBezTo>
                    <a:pt x="3136" y="10902"/>
                    <a:pt x="3269" y="10702"/>
                    <a:pt x="3302" y="10435"/>
                  </a:cubicBezTo>
                  <a:cubicBezTo>
                    <a:pt x="3302" y="10297"/>
                    <a:pt x="3223" y="10223"/>
                    <a:pt x="3108" y="10223"/>
                  </a:cubicBezTo>
                  <a:close/>
                  <a:moveTo>
                    <a:pt x="5745" y="12676"/>
                  </a:moveTo>
                  <a:cubicBezTo>
                    <a:pt x="5693" y="12676"/>
                    <a:pt x="5634" y="12695"/>
                    <a:pt x="5571" y="12737"/>
                  </a:cubicBezTo>
                  <a:lnTo>
                    <a:pt x="4603" y="13304"/>
                  </a:lnTo>
                  <a:cubicBezTo>
                    <a:pt x="4403" y="13438"/>
                    <a:pt x="4270" y="13638"/>
                    <a:pt x="4236" y="13905"/>
                  </a:cubicBezTo>
                  <a:cubicBezTo>
                    <a:pt x="4236" y="14043"/>
                    <a:pt x="4316" y="14117"/>
                    <a:pt x="4431" y="14117"/>
                  </a:cubicBezTo>
                  <a:cubicBezTo>
                    <a:pt x="4483" y="14117"/>
                    <a:pt x="4541" y="14102"/>
                    <a:pt x="4603" y="14071"/>
                  </a:cubicBezTo>
                  <a:lnTo>
                    <a:pt x="5571" y="13538"/>
                  </a:lnTo>
                  <a:cubicBezTo>
                    <a:pt x="5771" y="13371"/>
                    <a:pt x="5904" y="13171"/>
                    <a:pt x="5904" y="12904"/>
                  </a:cubicBezTo>
                  <a:lnTo>
                    <a:pt x="5938" y="12904"/>
                  </a:lnTo>
                  <a:cubicBezTo>
                    <a:pt x="5938" y="12767"/>
                    <a:pt x="5859" y="12676"/>
                    <a:pt x="5745" y="12676"/>
                  </a:cubicBezTo>
                  <a:close/>
                  <a:moveTo>
                    <a:pt x="4449" y="11424"/>
                  </a:moveTo>
                  <a:cubicBezTo>
                    <a:pt x="4403" y="11424"/>
                    <a:pt x="4353" y="11439"/>
                    <a:pt x="4303" y="11469"/>
                  </a:cubicBezTo>
                  <a:lnTo>
                    <a:pt x="367" y="13738"/>
                  </a:lnTo>
                  <a:cubicBezTo>
                    <a:pt x="167" y="13838"/>
                    <a:pt x="33" y="14071"/>
                    <a:pt x="0" y="14305"/>
                  </a:cubicBezTo>
                  <a:cubicBezTo>
                    <a:pt x="0" y="14483"/>
                    <a:pt x="74" y="14557"/>
                    <a:pt x="183" y="14557"/>
                  </a:cubicBezTo>
                  <a:cubicBezTo>
                    <a:pt x="237" y="14557"/>
                    <a:pt x="300" y="14538"/>
                    <a:pt x="367" y="14505"/>
                  </a:cubicBezTo>
                  <a:lnTo>
                    <a:pt x="4303" y="12237"/>
                  </a:lnTo>
                  <a:cubicBezTo>
                    <a:pt x="4503" y="12103"/>
                    <a:pt x="4637" y="11903"/>
                    <a:pt x="4637" y="11670"/>
                  </a:cubicBezTo>
                  <a:cubicBezTo>
                    <a:pt x="4637" y="11506"/>
                    <a:pt x="4555" y="11424"/>
                    <a:pt x="4449" y="11424"/>
                  </a:cubicBezTo>
                  <a:close/>
                  <a:moveTo>
                    <a:pt x="7080" y="13877"/>
                  </a:moveTo>
                  <a:cubicBezTo>
                    <a:pt x="7027" y="13877"/>
                    <a:pt x="6968" y="13896"/>
                    <a:pt x="6905" y="13938"/>
                  </a:cubicBezTo>
                  <a:lnTo>
                    <a:pt x="6938" y="13938"/>
                  </a:lnTo>
                  <a:lnTo>
                    <a:pt x="5971" y="14472"/>
                  </a:lnTo>
                  <a:cubicBezTo>
                    <a:pt x="5771" y="14605"/>
                    <a:pt x="5637" y="14839"/>
                    <a:pt x="5604" y="15072"/>
                  </a:cubicBezTo>
                  <a:cubicBezTo>
                    <a:pt x="5604" y="15236"/>
                    <a:pt x="5686" y="15317"/>
                    <a:pt x="5803" y="15317"/>
                  </a:cubicBezTo>
                  <a:cubicBezTo>
                    <a:pt x="5854" y="15317"/>
                    <a:pt x="5911" y="15302"/>
                    <a:pt x="5971" y="15272"/>
                  </a:cubicBezTo>
                  <a:lnTo>
                    <a:pt x="6938" y="14705"/>
                  </a:lnTo>
                  <a:cubicBezTo>
                    <a:pt x="7138" y="14572"/>
                    <a:pt x="7272" y="14338"/>
                    <a:pt x="7305" y="14105"/>
                  </a:cubicBezTo>
                  <a:cubicBezTo>
                    <a:pt x="7282" y="13967"/>
                    <a:pt x="7197" y="13877"/>
                    <a:pt x="7080" y="13877"/>
                  </a:cubicBezTo>
                  <a:close/>
                  <a:moveTo>
                    <a:pt x="3103" y="14193"/>
                  </a:moveTo>
                  <a:cubicBezTo>
                    <a:pt x="3053" y="14193"/>
                    <a:pt x="2996" y="14208"/>
                    <a:pt x="2935" y="14238"/>
                  </a:cubicBezTo>
                  <a:lnTo>
                    <a:pt x="367" y="15739"/>
                  </a:lnTo>
                  <a:cubicBezTo>
                    <a:pt x="167" y="15839"/>
                    <a:pt x="33" y="16073"/>
                    <a:pt x="0" y="16306"/>
                  </a:cubicBezTo>
                  <a:cubicBezTo>
                    <a:pt x="0" y="16470"/>
                    <a:pt x="82" y="16551"/>
                    <a:pt x="199" y="16551"/>
                  </a:cubicBezTo>
                  <a:cubicBezTo>
                    <a:pt x="250" y="16551"/>
                    <a:pt x="307" y="16536"/>
                    <a:pt x="367" y="16506"/>
                  </a:cubicBezTo>
                  <a:lnTo>
                    <a:pt x="2935" y="15005"/>
                  </a:lnTo>
                  <a:cubicBezTo>
                    <a:pt x="3136" y="14872"/>
                    <a:pt x="3269" y="14672"/>
                    <a:pt x="3302" y="14438"/>
                  </a:cubicBezTo>
                  <a:cubicBezTo>
                    <a:pt x="3302" y="14275"/>
                    <a:pt x="3221" y="14193"/>
                    <a:pt x="3103" y="14193"/>
                  </a:cubicBezTo>
                  <a:close/>
                  <a:moveTo>
                    <a:pt x="4437" y="15394"/>
                  </a:moveTo>
                  <a:cubicBezTo>
                    <a:pt x="4387" y="15394"/>
                    <a:pt x="4330" y="15409"/>
                    <a:pt x="4270" y="15439"/>
                  </a:cubicBezTo>
                  <a:lnTo>
                    <a:pt x="4303" y="15439"/>
                  </a:lnTo>
                  <a:lnTo>
                    <a:pt x="367" y="17707"/>
                  </a:lnTo>
                  <a:cubicBezTo>
                    <a:pt x="167" y="17841"/>
                    <a:pt x="33" y="18041"/>
                    <a:pt x="0" y="18274"/>
                  </a:cubicBezTo>
                  <a:cubicBezTo>
                    <a:pt x="0" y="18438"/>
                    <a:pt x="82" y="18520"/>
                    <a:pt x="199" y="18520"/>
                  </a:cubicBezTo>
                  <a:cubicBezTo>
                    <a:pt x="250" y="18520"/>
                    <a:pt x="307" y="18505"/>
                    <a:pt x="367" y="18474"/>
                  </a:cubicBezTo>
                  <a:lnTo>
                    <a:pt x="4303" y="16206"/>
                  </a:lnTo>
                  <a:cubicBezTo>
                    <a:pt x="4503" y="16073"/>
                    <a:pt x="4637" y="15873"/>
                    <a:pt x="4637" y="15639"/>
                  </a:cubicBezTo>
                  <a:cubicBezTo>
                    <a:pt x="4637" y="15476"/>
                    <a:pt x="4555" y="15394"/>
                    <a:pt x="4437" y="15394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3"/>
            <p:cNvSpPr/>
            <p:nvPr/>
          </p:nvSpPr>
          <p:spPr>
            <a:xfrm>
              <a:off x="2500163" y="2049069"/>
              <a:ext cx="162813" cy="308882"/>
            </a:xfrm>
            <a:custGeom>
              <a:avLst/>
              <a:gdLst/>
              <a:ahLst/>
              <a:cxnLst/>
              <a:rect l="l" t="t" r="r" b="b"/>
              <a:pathLst>
                <a:path w="9908" h="18797" extrusionOk="0">
                  <a:moveTo>
                    <a:pt x="9497" y="1"/>
                  </a:moveTo>
                  <a:cubicBezTo>
                    <a:pt x="9399" y="1"/>
                    <a:pt x="9289" y="32"/>
                    <a:pt x="9173" y="100"/>
                  </a:cubicBezTo>
                  <a:lnTo>
                    <a:pt x="701" y="5003"/>
                  </a:lnTo>
                  <a:cubicBezTo>
                    <a:pt x="267" y="5270"/>
                    <a:pt x="0" y="5704"/>
                    <a:pt x="0" y="6204"/>
                  </a:cubicBezTo>
                  <a:lnTo>
                    <a:pt x="0" y="18313"/>
                  </a:lnTo>
                  <a:cubicBezTo>
                    <a:pt x="0" y="18623"/>
                    <a:pt x="154" y="18797"/>
                    <a:pt x="389" y="18797"/>
                  </a:cubicBezTo>
                  <a:cubicBezTo>
                    <a:pt x="482" y="18797"/>
                    <a:pt x="587" y="18770"/>
                    <a:pt x="701" y="18713"/>
                  </a:cubicBezTo>
                  <a:lnTo>
                    <a:pt x="9173" y="13809"/>
                  </a:lnTo>
                  <a:cubicBezTo>
                    <a:pt x="9607" y="13543"/>
                    <a:pt x="9874" y="13109"/>
                    <a:pt x="9907" y="12609"/>
                  </a:cubicBezTo>
                  <a:lnTo>
                    <a:pt x="9907" y="500"/>
                  </a:lnTo>
                  <a:cubicBezTo>
                    <a:pt x="9907" y="191"/>
                    <a:pt x="9738" y="1"/>
                    <a:pt x="94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3"/>
            <p:cNvSpPr/>
            <p:nvPr/>
          </p:nvSpPr>
          <p:spPr>
            <a:xfrm>
              <a:off x="2521541" y="2083939"/>
              <a:ext cx="120056" cy="239109"/>
            </a:xfrm>
            <a:custGeom>
              <a:avLst/>
              <a:gdLst/>
              <a:ahLst/>
              <a:cxnLst/>
              <a:rect l="l" t="t" r="r" b="b"/>
              <a:pathLst>
                <a:path w="7306" h="14551" extrusionOk="0">
                  <a:moveTo>
                    <a:pt x="7106" y="1"/>
                  </a:moveTo>
                  <a:cubicBezTo>
                    <a:pt x="7055" y="1"/>
                    <a:pt x="6998" y="16"/>
                    <a:pt x="6938" y="46"/>
                  </a:cubicBezTo>
                  <a:lnTo>
                    <a:pt x="5971" y="613"/>
                  </a:lnTo>
                  <a:cubicBezTo>
                    <a:pt x="5771" y="746"/>
                    <a:pt x="5637" y="946"/>
                    <a:pt x="5604" y="1213"/>
                  </a:cubicBezTo>
                  <a:cubicBezTo>
                    <a:pt x="5604" y="1351"/>
                    <a:pt x="5684" y="1426"/>
                    <a:pt x="5799" y="1426"/>
                  </a:cubicBezTo>
                  <a:cubicBezTo>
                    <a:pt x="5850" y="1426"/>
                    <a:pt x="5909" y="1411"/>
                    <a:pt x="5971" y="1380"/>
                  </a:cubicBezTo>
                  <a:lnTo>
                    <a:pt x="6938" y="813"/>
                  </a:lnTo>
                  <a:cubicBezTo>
                    <a:pt x="7138" y="679"/>
                    <a:pt x="7272" y="479"/>
                    <a:pt x="7305" y="246"/>
                  </a:cubicBezTo>
                  <a:cubicBezTo>
                    <a:pt x="7305" y="82"/>
                    <a:pt x="7224" y="1"/>
                    <a:pt x="7106" y="1"/>
                  </a:cubicBezTo>
                  <a:close/>
                  <a:moveTo>
                    <a:pt x="5745" y="2754"/>
                  </a:moveTo>
                  <a:cubicBezTo>
                    <a:pt x="5693" y="2754"/>
                    <a:pt x="5634" y="2772"/>
                    <a:pt x="5571" y="2814"/>
                  </a:cubicBezTo>
                  <a:lnTo>
                    <a:pt x="4637" y="3381"/>
                  </a:lnTo>
                  <a:cubicBezTo>
                    <a:pt x="4403" y="3482"/>
                    <a:pt x="4270" y="3715"/>
                    <a:pt x="4236" y="3949"/>
                  </a:cubicBezTo>
                  <a:lnTo>
                    <a:pt x="4270" y="3949"/>
                  </a:lnTo>
                  <a:cubicBezTo>
                    <a:pt x="4270" y="4095"/>
                    <a:pt x="4359" y="4188"/>
                    <a:pt x="4486" y="4188"/>
                  </a:cubicBezTo>
                  <a:cubicBezTo>
                    <a:pt x="4532" y="4188"/>
                    <a:pt x="4583" y="4175"/>
                    <a:pt x="4637" y="4149"/>
                  </a:cubicBezTo>
                  <a:lnTo>
                    <a:pt x="5571" y="3582"/>
                  </a:lnTo>
                  <a:cubicBezTo>
                    <a:pt x="5804" y="3448"/>
                    <a:pt x="5904" y="3215"/>
                    <a:pt x="5938" y="2981"/>
                  </a:cubicBezTo>
                  <a:cubicBezTo>
                    <a:pt x="5938" y="2844"/>
                    <a:pt x="5859" y="2754"/>
                    <a:pt x="5745" y="2754"/>
                  </a:cubicBezTo>
                  <a:close/>
                  <a:moveTo>
                    <a:pt x="4475" y="1534"/>
                  </a:moveTo>
                  <a:cubicBezTo>
                    <a:pt x="4424" y="1534"/>
                    <a:pt x="4365" y="1549"/>
                    <a:pt x="4303" y="1580"/>
                  </a:cubicBezTo>
                  <a:lnTo>
                    <a:pt x="400" y="3848"/>
                  </a:lnTo>
                  <a:cubicBezTo>
                    <a:pt x="167" y="3982"/>
                    <a:pt x="33" y="4182"/>
                    <a:pt x="33" y="4416"/>
                  </a:cubicBezTo>
                  <a:cubicBezTo>
                    <a:pt x="10" y="4579"/>
                    <a:pt x="85" y="4661"/>
                    <a:pt x="200" y="4661"/>
                  </a:cubicBezTo>
                  <a:cubicBezTo>
                    <a:pt x="250" y="4661"/>
                    <a:pt x="307" y="4646"/>
                    <a:pt x="367" y="4616"/>
                  </a:cubicBezTo>
                  <a:lnTo>
                    <a:pt x="400" y="4616"/>
                  </a:lnTo>
                  <a:lnTo>
                    <a:pt x="4303" y="2347"/>
                  </a:lnTo>
                  <a:cubicBezTo>
                    <a:pt x="4503" y="2214"/>
                    <a:pt x="4637" y="2014"/>
                    <a:pt x="4670" y="1747"/>
                  </a:cubicBezTo>
                  <a:cubicBezTo>
                    <a:pt x="4670" y="1609"/>
                    <a:pt x="4591" y="1534"/>
                    <a:pt x="4475" y="1534"/>
                  </a:cubicBezTo>
                  <a:close/>
                  <a:moveTo>
                    <a:pt x="5732" y="4737"/>
                  </a:moveTo>
                  <a:cubicBezTo>
                    <a:pt x="5685" y="4737"/>
                    <a:pt x="5631" y="4752"/>
                    <a:pt x="5571" y="4782"/>
                  </a:cubicBezTo>
                  <a:lnTo>
                    <a:pt x="4637" y="5350"/>
                  </a:lnTo>
                  <a:cubicBezTo>
                    <a:pt x="4403" y="5483"/>
                    <a:pt x="4270" y="5683"/>
                    <a:pt x="4270" y="5950"/>
                  </a:cubicBezTo>
                  <a:cubicBezTo>
                    <a:pt x="4270" y="6088"/>
                    <a:pt x="4349" y="6163"/>
                    <a:pt x="4464" y="6163"/>
                  </a:cubicBezTo>
                  <a:cubicBezTo>
                    <a:pt x="4516" y="6163"/>
                    <a:pt x="4575" y="6148"/>
                    <a:pt x="4637" y="6117"/>
                  </a:cubicBezTo>
                  <a:lnTo>
                    <a:pt x="5571" y="5550"/>
                  </a:lnTo>
                  <a:cubicBezTo>
                    <a:pt x="5804" y="5416"/>
                    <a:pt x="5904" y="5216"/>
                    <a:pt x="5938" y="4983"/>
                  </a:cubicBezTo>
                  <a:cubicBezTo>
                    <a:pt x="5914" y="4819"/>
                    <a:pt x="5842" y="4737"/>
                    <a:pt x="5732" y="4737"/>
                  </a:cubicBezTo>
                  <a:close/>
                  <a:moveTo>
                    <a:pt x="3100" y="4269"/>
                  </a:moveTo>
                  <a:cubicBezTo>
                    <a:pt x="3053" y="4269"/>
                    <a:pt x="2997" y="4284"/>
                    <a:pt x="2935" y="4315"/>
                  </a:cubicBezTo>
                  <a:lnTo>
                    <a:pt x="367" y="5783"/>
                  </a:lnTo>
                  <a:cubicBezTo>
                    <a:pt x="167" y="5917"/>
                    <a:pt x="33" y="6150"/>
                    <a:pt x="0" y="6384"/>
                  </a:cubicBezTo>
                  <a:cubicBezTo>
                    <a:pt x="0" y="6547"/>
                    <a:pt x="82" y="6629"/>
                    <a:pt x="199" y="6629"/>
                  </a:cubicBezTo>
                  <a:cubicBezTo>
                    <a:pt x="250" y="6629"/>
                    <a:pt x="307" y="6614"/>
                    <a:pt x="367" y="6584"/>
                  </a:cubicBezTo>
                  <a:lnTo>
                    <a:pt x="2935" y="5083"/>
                  </a:lnTo>
                  <a:cubicBezTo>
                    <a:pt x="3136" y="4949"/>
                    <a:pt x="3269" y="4749"/>
                    <a:pt x="3269" y="4482"/>
                  </a:cubicBezTo>
                  <a:cubicBezTo>
                    <a:pt x="3269" y="4344"/>
                    <a:pt x="3205" y="4269"/>
                    <a:pt x="3100" y="4269"/>
                  </a:cubicBezTo>
                  <a:close/>
                  <a:moveTo>
                    <a:pt x="7078" y="5937"/>
                  </a:moveTo>
                  <a:cubicBezTo>
                    <a:pt x="7026" y="5937"/>
                    <a:pt x="6967" y="5952"/>
                    <a:pt x="6905" y="5983"/>
                  </a:cubicBezTo>
                  <a:lnTo>
                    <a:pt x="6938" y="5983"/>
                  </a:lnTo>
                  <a:lnTo>
                    <a:pt x="5971" y="6550"/>
                  </a:lnTo>
                  <a:cubicBezTo>
                    <a:pt x="5771" y="6684"/>
                    <a:pt x="5637" y="6884"/>
                    <a:pt x="5604" y="7117"/>
                  </a:cubicBezTo>
                  <a:cubicBezTo>
                    <a:pt x="5604" y="7281"/>
                    <a:pt x="5686" y="7363"/>
                    <a:pt x="5803" y="7363"/>
                  </a:cubicBezTo>
                  <a:cubicBezTo>
                    <a:pt x="5854" y="7363"/>
                    <a:pt x="5911" y="7348"/>
                    <a:pt x="5971" y="7318"/>
                  </a:cubicBezTo>
                  <a:lnTo>
                    <a:pt x="6938" y="6751"/>
                  </a:lnTo>
                  <a:cubicBezTo>
                    <a:pt x="7138" y="6617"/>
                    <a:pt x="7272" y="6417"/>
                    <a:pt x="7305" y="6150"/>
                  </a:cubicBezTo>
                  <a:cubicBezTo>
                    <a:pt x="7282" y="6012"/>
                    <a:pt x="7196" y="5937"/>
                    <a:pt x="7078" y="5937"/>
                  </a:cubicBezTo>
                  <a:close/>
                  <a:moveTo>
                    <a:pt x="3096" y="6238"/>
                  </a:moveTo>
                  <a:cubicBezTo>
                    <a:pt x="3050" y="6238"/>
                    <a:pt x="2996" y="6253"/>
                    <a:pt x="2935" y="6284"/>
                  </a:cubicBezTo>
                  <a:lnTo>
                    <a:pt x="367" y="7785"/>
                  </a:lnTo>
                  <a:cubicBezTo>
                    <a:pt x="167" y="7918"/>
                    <a:pt x="33" y="8118"/>
                    <a:pt x="0" y="8352"/>
                  </a:cubicBezTo>
                  <a:cubicBezTo>
                    <a:pt x="0" y="8515"/>
                    <a:pt x="82" y="8597"/>
                    <a:pt x="199" y="8597"/>
                  </a:cubicBezTo>
                  <a:cubicBezTo>
                    <a:pt x="250" y="8597"/>
                    <a:pt x="307" y="8582"/>
                    <a:pt x="367" y="8552"/>
                  </a:cubicBezTo>
                  <a:lnTo>
                    <a:pt x="2935" y="7051"/>
                  </a:lnTo>
                  <a:cubicBezTo>
                    <a:pt x="3136" y="6951"/>
                    <a:pt x="3269" y="6717"/>
                    <a:pt x="3269" y="6484"/>
                  </a:cubicBezTo>
                  <a:cubicBezTo>
                    <a:pt x="3269" y="6320"/>
                    <a:pt x="3204" y="6238"/>
                    <a:pt x="3096" y="6238"/>
                  </a:cubicBezTo>
                  <a:close/>
                  <a:moveTo>
                    <a:pt x="5745" y="8691"/>
                  </a:moveTo>
                  <a:cubicBezTo>
                    <a:pt x="5693" y="8691"/>
                    <a:pt x="5634" y="8710"/>
                    <a:pt x="5571" y="8752"/>
                  </a:cubicBezTo>
                  <a:lnTo>
                    <a:pt x="4637" y="9319"/>
                  </a:lnTo>
                  <a:cubicBezTo>
                    <a:pt x="4403" y="9419"/>
                    <a:pt x="4270" y="9653"/>
                    <a:pt x="4270" y="9886"/>
                  </a:cubicBezTo>
                  <a:cubicBezTo>
                    <a:pt x="4270" y="10050"/>
                    <a:pt x="4351" y="10131"/>
                    <a:pt x="4469" y="10131"/>
                  </a:cubicBezTo>
                  <a:cubicBezTo>
                    <a:pt x="4520" y="10131"/>
                    <a:pt x="4577" y="10116"/>
                    <a:pt x="4637" y="10086"/>
                  </a:cubicBezTo>
                  <a:lnTo>
                    <a:pt x="5571" y="9519"/>
                  </a:lnTo>
                  <a:cubicBezTo>
                    <a:pt x="5771" y="9386"/>
                    <a:pt x="5904" y="9152"/>
                    <a:pt x="5904" y="8919"/>
                  </a:cubicBezTo>
                  <a:lnTo>
                    <a:pt x="5938" y="8919"/>
                  </a:lnTo>
                  <a:cubicBezTo>
                    <a:pt x="5938" y="8781"/>
                    <a:pt x="5859" y="8691"/>
                    <a:pt x="5745" y="8691"/>
                  </a:cubicBezTo>
                  <a:close/>
                  <a:moveTo>
                    <a:pt x="4437" y="7439"/>
                  </a:moveTo>
                  <a:cubicBezTo>
                    <a:pt x="4387" y="7439"/>
                    <a:pt x="4330" y="7454"/>
                    <a:pt x="4270" y="7484"/>
                  </a:cubicBezTo>
                  <a:lnTo>
                    <a:pt x="367" y="9753"/>
                  </a:lnTo>
                  <a:cubicBezTo>
                    <a:pt x="167" y="9886"/>
                    <a:pt x="33" y="10086"/>
                    <a:pt x="0" y="10353"/>
                  </a:cubicBezTo>
                  <a:cubicBezTo>
                    <a:pt x="0" y="10500"/>
                    <a:pt x="89" y="10592"/>
                    <a:pt x="216" y="10592"/>
                  </a:cubicBezTo>
                  <a:cubicBezTo>
                    <a:pt x="262" y="10592"/>
                    <a:pt x="313" y="10580"/>
                    <a:pt x="367" y="10553"/>
                  </a:cubicBezTo>
                  <a:lnTo>
                    <a:pt x="367" y="10520"/>
                  </a:lnTo>
                  <a:lnTo>
                    <a:pt x="4270" y="8285"/>
                  </a:lnTo>
                  <a:cubicBezTo>
                    <a:pt x="4470" y="8152"/>
                    <a:pt x="4603" y="7918"/>
                    <a:pt x="4637" y="7685"/>
                  </a:cubicBezTo>
                  <a:cubicBezTo>
                    <a:pt x="4637" y="7521"/>
                    <a:pt x="4555" y="7439"/>
                    <a:pt x="4437" y="7439"/>
                  </a:cubicBezTo>
                  <a:close/>
                  <a:moveTo>
                    <a:pt x="7080" y="9892"/>
                  </a:moveTo>
                  <a:cubicBezTo>
                    <a:pt x="7027" y="9892"/>
                    <a:pt x="6968" y="9911"/>
                    <a:pt x="6905" y="9953"/>
                  </a:cubicBezTo>
                  <a:lnTo>
                    <a:pt x="5971" y="10487"/>
                  </a:lnTo>
                  <a:cubicBezTo>
                    <a:pt x="5771" y="10620"/>
                    <a:pt x="5637" y="10853"/>
                    <a:pt x="5604" y="11087"/>
                  </a:cubicBezTo>
                  <a:cubicBezTo>
                    <a:pt x="5604" y="11250"/>
                    <a:pt x="5686" y="11332"/>
                    <a:pt x="5803" y="11332"/>
                  </a:cubicBezTo>
                  <a:cubicBezTo>
                    <a:pt x="5854" y="11332"/>
                    <a:pt x="5911" y="11317"/>
                    <a:pt x="5971" y="11287"/>
                  </a:cubicBezTo>
                  <a:lnTo>
                    <a:pt x="6938" y="10720"/>
                  </a:lnTo>
                  <a:cubicBezTo>
                    <a:pt x="7138" y="10587"/>
                    <a:pt x="7272" y="10353"/>
                    <a:pt x="7305" y="10120"/>
                  </a:cubicBezTo>
                  <a:cubicBezTo>
                    <a:pt x="7282" y="9982"/>
                    <a:pt x="7197" y="9892"/>
                    <a:pt x="7080" y="9892"/>
                  </a:cubicBezTo>
                  <a:close/>
                  <a:moveTo>
                    <a:pt x="3100" y="10207"/>
                  </a:moveTo>
                  <a:cubicBezTo>
                    <a:pt x="3053" y="10207"/>
                    <a:pt x="2997" y="10222"/>
                    <a:pt x="2935" y="10253"/>
                  </a:cubicBezTo>
                  <a:lnTo>
                    <a:pt x="367" y="11721"/>
                  </a:lnTo>
                  <a:cubicBezTo>
                    <a:pt x="167" y="11854"/>
                    <a:pt x="33" y="12088"/>
                    <a:pt x="0" y="12321"/>
                  </a:cubicBezTo>
                  <a:cubicBezTo>
                    <a:pt x="0" y="12485"/>
                    <a:pt x="82" y="12566"/>
                    <a:pt x="199" y="12566"/>
                  </a:cubicBezTo>
                  <a:cubicBezTo>
                    <a:pt x="250" y="12566"/>
                    <a:pt x="307" y="12551"/>
                    <a:pt x="367" y="12521"/>
                  </a:cubicBezTo>
                  <a:lnTo>
                    <a:pt x="367" y="12488"/>
                  </a:lnTo>
                  <a:lnTo>
                    <a:pt x="2935" y="11020"/>
                  </a:lnTo>
                  <a:cubicBezTo>
                    <a:pt x="3136" y="10887"/>
                    <a:pt x="3269" y="10687"/>
                    <a:pt x="3269" y="10420"/>
                  </a:cubicBezTo>
                  <a:cubicBezTo>
                    <a:pt x="3269" y="10282"/>
                    <a:pt x="3205" y="10207"/>
                    <a:pt x="3100" y="10207"/>
                  </a:cubicBezTo>
                  <a:close/>
                  <a:moveTo>
                    <a:pt x="4438" y="11409"/>
                  </a:moveTo>
                  <a:cubicBezTo>
                    <a:pt x="4387" y="11409"/>
                    <a:pt x="4330" y="11424"/>
                    <a:pt x="4270" y="11454"/>
                  </a:cubicBezTo>
                  <a:lnTo>
                    <a:pt x="4303" y="11487"/>
                  </a:lnTo>
                  <a:lnTo>
                    <a:pt x="400" y="13722"/>
                  </a:lnTo>
                  <a:cubicBezTo>
                    <a:pt x="167" y="13856"/>
                    <a:pt x="33" y="14089"/>
                    <a:pt x="33" y="14323"/>
                  </a:cubicBezTo>
                  <a:cubicBezTo>
                    <a:pt x="33" y="14460"/>
                    <a:pt x="112" y="14550"/>
                    <a:pt x="226" y="14550"/>
                  </a:cubicBezTo>
                  <a:cubicBezTo>
                    <a:pt x="278" y="14550"/>
                    <a:pt x="338" y="14531"/>
                    <a:pt x="400" y="14489"/>
                  </a:cubicBezTo>
                  <a:lnTo>
                    <a:pt x="4303" y="12254"/>
                  </a:lnTo>
                  <a:cubicBezTo>
                    <a:pt x="4503" y="12121"/>
                    <a:pt x="4637" y="11888"/>
                    <a:pt x="4670" y="11654"/>
                  </a:cubicBezTo>
                  <a:cubicBezTo>
                    <a:pt x="4647" y="11491"/>
                    <a:pt x="4558" y="11409"/>
                    <a:pt x="4438" y="1140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3"/>
            <p:cNvSpPr/>
            <p:nvPr/>
          </p:nvSpPr>
          <p:spPr>
            <a:xfrm>
              <a:off x="2500163" y="2805407"/>
              <a:ext cx="162813" cy="308980"/>
            </a:xfrm>
            <a:custGeom>
              <a:avLst/>
              <a:gdLst/>
              <a:ahLst/>
              <a:cxnLst/>
              <a:rect l="l" t="t" r="r" b="b"/>
              <a:pathLst>
                <a:path w="9908" h="18803" extrusionOk="0">
                  <a:moveTo>
                    <a:pt x="9512" y="1"/>
                  </a:moveTo>
                  <a:cubicBezTo>
                    <a:pt x="9410" y="1"/>
                    <a:pt x="9295" y="35"/>
                    <a:pt x="9173" y="106"/>
                  </a:cubicBezTo>
                  <a:lnTo>
                    <a:pt x="701" y="4976"/>
                  </a:lnTo>
                  <a:cubicBezTo>
                    <a:pt x="267" y="5276"/>
                    <a:pt x="0" y="5710"/>
                    <a:pt x="0" y="6210"/>
                  </a:cubicBezTo>
                  <a:lnTo>
                    <a:pt x="0" y="18285"/>
                  </a:lnTo>
                  <a:cubicBezTo>
                    <a:pt x="0" y="18622"/>
                    <a:pt x="156" y="18802"/>
                    <a:pt x="392" y="18802"/>
                  </a:cubicBezTo>
                  <a:cubicBezTo>
                    <a:pt x="484" y="18802"/>
                    <a:pt x="589" y="18775"/>
                    <a:pt x="701" y="18719"/>
                  </a:cubicBezTo>
                  <a:lnTo>
                    <a:pt x="9173" y="13815"/>
                  </a:lnTo>
                  <a:cubicBezTo>
                    <a:pt x="9607" y="13548"/>
                    <a:pt x="9874" y="13081"/>
                    <a:pt x="9907" y="12614"/>
                  </a:cubicBezTo>
                  <a:lnTo>
                    <a:pt x="9907" y="506"/>
                  </a:lnTo>
                  <a:cubicBezTo>
                    <a:pt x="9907" y="180"/>
                    <a:pt x="9745" y="1"/>
                    <a:pt x="951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3"/>
            <p:cNvSpPr/>
            <p:nvPr/>
          </p:nvSpPr>
          <p:spPr>
            <a:xfrm>
              <a:off x="2521706" y="2840359"/>
              <a:ext cx="119892" cy="238863"/>
            </a:xfrm>
            <a:custGeom>
              <a:avLst/>
              <a:gdLst/>
              <a:ahLst/>
              <a:cxnLst/>
              <a:rect l="l" t="t" r="r" b="b"/>
              <a:pathLst>
                <a:path w="7296" h="14536" extrusionOk="0">
                  <a:moveTo>
                    <a:pt x="7101" y="1"/>
                  </a:moveTo>
                  <a:cubicBezTo>
                    <a:pt x="7049" y="1"/>
                    <a:pt x="6990" y="16"/>
                    <a:pt x="6928" y="47"/>
                  </a:cubicBezTo>
                  <a:lnTo>
                    <a:pt x="5961" y="614"/>
                  </a:lnTo>
                  <a:cubicBezTo>
                    <a:pt x="5761" y="747"/>
                    <a:pt x="5627" y="947"/>
                    <a:pt x="5594" y="1181"/>
                  </a:cubicBezTo>
                  <a:cubicBezTo>
                    <a:pt x="5594" y="1344"/>
                    <a:pt x="5676" y="1426"/>
                    <a:pt x="5793" y="1426"/>
                  </a:cubicBezTo>
                  <a:cubicBezTo>
                    <a:pt x="5844" y="1426"/>
                    <a:pt x="5901" y="1411"/>
                    <a:pt x="5961" y="1381"/>
                  </a:cubicBezTo>
                  <a:lnTo>
                    <a:pt x="6928" y="814"/>
                  </a:lnTo>
                  <a:cubicBezTo>
                    <a:pt x="7128" y="680"/>
                    <a:pt x="7262" y="480"/>
                    <a:pt x="7295" y="213"/>
                  </a:cubicBezTo>
                  <a:cubicBezTo>
                    <a:pt x="7295" y="75"/>
                    <a:pt x="7216" y="1"/>
                    <a:pt x="7101" y="1"/>
                  </a:cubicBezTo>
                  <a:close/>
                  <a:moveTo>
                    <a:pt x="5735" y="2755"/>
                  </a:moveTo>
                  <a:cubicBezTo>
                    <a:pt x="5683" y="2755"/>
                    <a:pt x="5624" y="2773"/>
                    <a:pt x="5561" y="2815"/>
                  </a:cubicBezTo>
                  <a:lnTo>
                    <a:pt x="4627" y="3349"/>
                  </a:lnTo>
                  <a:cubicBezTo>
                    <a:pt x="4393" y="3482"/>
                    <a:pt x="4260" y="3716"/>
                    <a:pt x="4226" y="3949"/>
                  </a:cubicBezTo>
                  <a:lnTo>
                    <a:pt x="4260" y="3949"/>
                  </a:lnTo>
                  <a:cubicBezTo>
                    <a:pt x="4260" y="4087"/>
                    <a:pt x="4338" y="4177"/>
                    <a:pt x="4452" y="4177"/>
                  </a:cubicBezTo>
                  <a:cubicBezTo>
                    <a:pt x="4504" y="4177"/>
                    <a:pt x="4564" y="4158"/>
                    <a:pt x="4627" y="4116"/>
                  </a:cubicBezTo>
                  <a:lnTo>
                    <a:pt x="5561" y="3583"/>
                  </a:lnTo>
                  <a:cubicBezTo>
                    <a:pt x="5794" y="3449"/>
                    <a:pt x="5894" y="3216"/>
                    <a:pt x="5928" y="2982"/>
                  </a:cubicBezTo>
                  <a:cubicBezTo>
                    <a:pt x="5928" y="2845"/>
                    <a:pt x="5849" y="2755"/>
                    <a:pt x="5735" y="2755"/>
                  </a:cubicBezTo>
                  <a:close/>
                  <a:moveTo>
                    <a:pt x="4461" y="1503"/>
                  </a:moveTo>
                  <a:cubicBezTo>
                    <a:pt x="4410" y="1503"/>
                    <a:pt x="4353" y="1518"/>
                    <a:pt x="4293" y="1548"/>
                  </a:cubicBezTo>
                  <a:lnTo>
                    <a:pt x="390" y="3816"/>
                  </a:lnTo>
                  <a:cubicBezTo>
                    <a:pt x="157" y="3949"/>
                    <a:pt x="23" y="4150"/>
                    <a:pt x="23" y="4416"/>
                  </a:cubicBezTo>
                  <a:cubicBezTo>
                    <a:pt x="1" y="4554"/>
                    <a:pt x="72" y="4644"/>
                    <a:pt x="184" y="4644"/>
                  </a:cubicBezTo>
                  <a:cubicBezTo>
                    <a:pt x="235" y="4644"/>
                    <a:pt x="294" y="4625"/>
                    <a:pt x="357" y="4583"/>
                  </a:cubicBezTo>
                  <a:lnTo>
                    <a:pt x="390" y="4583"/>
                  </a:lnTo>
                  <a:lnTo>
                    <a:pt x="4293" y="2315"/>
                  </a:lnTo>
                  <a:cubicBezTo>
                    <a:pt x="4493" y="2215"/>
                    <a:pt x="4627" y="1981"/>
                    <a:pt x="4660" y="1748"/>
                  </a:cubicBezTo>
                  <a:cubicBezTo>
                    <a:pt x="4660" y="1584"/>
                    <a:pt x="4578" y="1503"/>
                    <a:pt x="4461" y="1503"/>
                  </a:cubicBezTo>
                  <a:close/>
                  <a:moveTo>
                    <a:pt x="5728" y="4723"/>
                  </a:moveTo>
                  <a:cubicBezTo>
                    <a:pt x="5680" y="4723"/>
                    <a:pt x="5624" y="4742"/>
                    <a:pt x="5561" y="4783"/>
                  </a:cubicBezTo>
                  <a:lnTo>
                    <a:pt x="4627" y="5350"/>
                  </a:lnTo>
                  <a:cubicBezTo>
                    <a:pt x="4393" y="5451"/>
                    <a:pt x="4260" y="5684"/>
                    <a:pt x="4260" y="5918"/>
                  </a:cubicBezTo>
                  <a:cubicBezTo>
                    <a:pt x="4260" y="6081"/>
                    <a:pt x="4341" y="6163"/>
                    <a:pt x="4459" y="6163"/>
                  </a:cubicBezTo>
                  <a:cubicBezTo>
                    <a:pt x="4510" y="6163"/>
                    <a:pt x="4567" y="6148"/>
                    <a:pt x="4627" y="6118"/>
                  </a:cubicBezTo>
                  <a:lnTo>
                    <a:pt x="5561" y="5551"/>
                  </a:lnTo>
                  <a:cubicBezTo>
                    <a:pt x="5794" y="5417"/>
                    <a:pt x="5894" y="5217"/>
                    <a:pt x="5928" y="4950"/>
                  </a:cubicBezTo>
                  <a:cubicBezTo>
                    <a:pt x="5905" y="4813"/>
                    <a:pt x="5835" y="4723"/>
                    <a:pt x="5728" y="4723"/>
                  </a:cubicBezTo>
                  <a:close/>
                  <a:moveTo>
                    <a:pt x="3098" y="4270"/>
                  </a:moveTo>
                  <a:cubicBezTo>
                    <a:pt x="3046" y="4270"/>
                    <a:pt x="2987" y="4285"/>
                    <a:pt x="2925" y="4316"/>
                  </a:cubicBezTo>
                  <a:lnTo>
                    <a:pt x="390" y="5784"/>
                  </a:lnTo>
                  <a:cubicBezTo>
                    <a:pt x="157" y="5918"/>
                    <a:pt x="23" y="6151"/>
                    <a:pt x="23" y="6385"/>
                  </a:cubicBezTo>
                  <a:cubicBezTo>
                    <a:pt x="0" y="6548"/>
                    <a:pt x="75" y="6630"/>
                    <a:pt x="190" y="6630"/>
                  </a:cubicBezTo>
                  <a:cubicBezTo>
                    <a:pt x="240" y="6630"/>
                    <a:pt x="297" y="6615"/>
                    <a:pt x="357" y="6585"/>
                  </a:cubicBezTo>
                  <a:lnTo>
                    <a:pt x="390" y="6551"/>
                  </a:lnTo>
                  <a:lnTo>
                    <a:pt x="2925" y="5084"/>
                  </a:lnTo>
                  <a:cubicBezTo>
                    <a:pt x="3126" y="4950"/>
                    <a:pt x="3259" y="4750"/>
                    <a:pt x="3292" y="4483"/>
                  </a:cubicBezTo>
                  <a:cubicBezTo>
                    <a:pt x="3292" y="4345"/>
                    <a:pt x="3213" y="4270"/>
                    <a:pt x="3098" y="4270"/>
                  </a:cubicBezTo>
                  <a:close/>
                  <a:moveTo>
                    <a:pt x="7068" y="5938"/>
                  </a:moveTo>
                  <a:cubicBezTo>
                    <a:pt x="7016" y="5938"/>
                    <a:pt x="6957" y="5953"/>
                    <a:pt x="6895" y="5984"/>
                  </a:cubicBezTo>
                  <a:lnTo>
                    <a:pt x="6928" y="5984"/>
                  </a:lnTo>
                  <a:lnTo>
                    <a:pt x="5961" y="6551"/>
                  </a:lnTo>
                  <a:cubicBezTo>
                    <a:pt x="5761" y="6651"/>
                    <a:pt x="5627" y="6885"/>
                    <a:pt x="5594" y="7118"/>
                  </a:cubicBezTo>
                  <a:cubicBezTo>
                    <a:pt x="5594" y="7282"/>
                    <a:pt x="5676" y="7364"/>
                    <a:pt x="5793" y="7364"/>
                  </a:cubicBezTo>
                  <a:cubicBezTo>
                    <a:pt x="5844" y="7364"/>
                    <a:pt x="5901" y="7349"/>
                    <a:pt x="5961" y="7319"/>
                  </a:cubicBezTo>
                  <a:lnTo>
                    <a:pt x="6928" y="6751"/>
                  </a:lnTo>
                  <a:cubicBezTo>
                    <a:pt x="7128" y="6618"/>
                    <a:pt x="7262" y="6385"/>
                    <a:pt x="7295" y="6151"/>
                  </a:cubicBezTo>
                  <a:cubicBezTo>
                    <a:pt x="7272" y="6013"/>
                    <a:pt x="7186" y="5938"/>
                    <a:pt x="7068" y="5938"/>
                  </a:cubicBezTo>
                  <a:close/>
                  <a:moveTo>
                    <a:pt x="3093" y="6239"/>
                  </a:moveTo>
                  <a:cubicBezTo>
                    <a:pt x="3043" y="6239"/>
                    <a:pt x="2986" y="6254"/>
                    <a:pt x="2925" y="6284"/>
                  </a:cubicBezTo>
                  <a:lnTo>
                    <a:pt x="390" y="7786"/>
                  </a:lnTo>
                  <a:cubicBezTo>
                    <a:pt x="157" y="7886"/>
                    <a:pt x="23" y="8119"/>
                    <a:pt x="23" y="8353"/>
                  </a:cubicBezTo>
                  <a:cubicBezTo>
                    <a:pt x="0" y="8516"/>
                    <a:pt x="75" y="8598"/>
                    <a:pt x="190" y="8598"/>
                  </a:cubicBezTo>
                  <a:cubicBezTo>
                    <a:pt x="240" y="8598"/>
                    <a:pt x="297" y="8583"/>
                    <a:pt x="357" y="8553"/>
                  </a:cubicBezTo>
                  <a:lnTo>
                    <a:pt x="390" y="8553"/>
                  </a:lnTo>
                  <a:lnTo>
                    <a:pt x="2925" y="7052"/>
                  </a:lnTo>
                  <a:cubicBezTo>
                    <a:pt x="3126" y="6918"/>
                    <a:pt x="3259" y="6718"/>
                    <a:pt x="3292" y="6485"/>
                  </a:cubicBezTo>
                  <a:cubicBezTo>
                    <a:pt x="3292" y="6321"/>
                    <a:pt x="3211" y="6239"/>
                    <a:pt x="3093" y="6239"/>
                  </a:cubicBezTo>
                  <a:close/>
                  <a:moveTo>
                    <a:pt x="5728" y="8675"/>
                  </a:moveTo>
                  <a:cubicBezTo>
                    <a:pt x="5678" y="8675"/>
                    <a:pt x="5621" y="8690"/>
                    <a:pt x="5561" y="8720"/>
                  </a:cubicBezTo>
                  <a:lnTo>
                    <a:pt x="4627" y="9287"/>
                  </a:lnTo>
                  <a:cubicBezTo>
                    <a:pt x="4393" y="9420"/>
                    <a:pt x="4260" y="9620"/>
                    <a:pt x="4260" y="9887"/>
                  </a:cubicBezTo>
                  <a:cubicBezTo>
                    <a:pt x="4260" y="10025"/>
                    <a:pt x="4339" y="10100"/>
                    <a:pt x="4454" y="10100"/>
                  </a:cubicBezTo>
                  <a:cubicBezTo>
                    <a:pt x="4506" y="10100"/>
                    <a:pt x="4565" y="10085"/>
                    <a:pt x="4627" y="10054"/>
                  </a:cubicBezTo>
                  <a:lnTo>
                    <a:pt x="5561" y="9487"/>
                  </a:lnTo>
                  <a:cubicBezTo>
                    <a:pt x="5761" y="9353"/>
                    <a:pt x="5894" y="9153"/>
                    <a:pt x="5894" y="8920"/>
                  </a:cubicBezTo>
                  <a:lnTo>
                    <a:pt x="5928" y="8920"/>
                  </a:lnTo>
                  <a:cubicBezTo>
                    <a:pt x="5928" y="8756"/>
                    <a:pt x="5846" y="8675"/>
                    <a:pt x="5728" y="8675"/>
                  </a:cubicBezTo>
                  <a:close/>
                  <a:moveTo>
                    <a:pt x="4461" y="7440"/>
                  </a:moveTo>
                  <a:cubicBezTo>
                    <a:pt x="4410" y="7440"/>
                    <a:pt x="4353" y="7455"/>
                    <a:pt x="4293" y="7485"/>
                  </a:cubicBezTo>
                  <a:lnTo>
                    <a:pt x="390" y="9754"/>
                  </a:lnTo>
                  <a:cubicBezTo>
                    <a:pt x="157" y="9887"/>
                    <a:pt x="23" y="10087"/>
                    <a:pt x="23" y="10354"/>
                  </a:cubicBezTo>
                  <a:cubicBezTo>
                    <a:pt x="2" y="10507"/>
                    <a:pt x="66" y="10589"/>
                    <a:pt x="169" y="10589"/>
                  </a:cubicBezTo>
                  <a:cubicBezTo>
                    <a:pt x="224" y="10589"/>
                    <a:pt x="288" y="10567"/>
                    <a:pt x="357" y="10521"/>
                  </a:cubicBezTo>
                  <a:lnTo>
                    <a:pt x="390" y="10521"/>
                  </a:lnTo>
                  <a:lnTo>
                    <a:pt x="4293" y="8253"/>
                  </a:lnTo>
                  <a:cubicBezTo>
                    <a:pt x="4493" y="8152"/>
                    <a:pt x="4627" y="7919"/>
                    <a:pt x="4660" y="7685"/>
                  </a:cubicBezTo>
                  <a:cubicBezTo>
                    <a:pt x="4660" y="7522"/>
                    <a:pt x="4578" y="7440"/>
                    <a:pt x="4461" y="7440"/>
                  </a:cubicBezTo>
                  <a:close/>
                  <a:moveTo>
                    <a:pt x="7085" y="9886"/>
                  </a:moveTo>
                  <a:cubicBezTo>
                    <a:pt x="7028" y="9886"/>
                    <a:pt x="6964" y="9908"/>
                    <a:pt x="6895" y="9954"/>
                  </a:cubicBezTo>
                  <a:lnTo>
                    <a:pt x="5961" y="10487"/>
                  </a:lnTo>
                  <a:cubicBezTo>
                    <a:pt x="5761" y="10621"/>
                    <a:pt x="5627" y="10854"/>
                    <a:pt x="5594" y="11088"/>
                  </a:cubicBezTo>
                  <a:cubicBezTo>
                    <a:pt x="5594" y="11225"/>
                    <a:pt x="5673" y="11315"/>
                    <a:pt x="5787" y="11315"/>
                  </a:cubicBezTo>
                  <a:cubicBezTo>
                    <a:pt x="5839" y="11315"/>
                    <a:pt x="5898" y="11297"/>
                    <a:pt x="5961" y="11255"/>
                  </a:cubicBezTo>
                  <a:lnTo>
                    <a:pt x="6928" y="10721"/>
                  </a:lnTo>
                  <a:cubicBezTo>
                    <a:pt x="7128" y="10588"/>
                    <a:pt x="7262" y="10354"/>
                    <a:pt x="7295" y="10121"/>
                  </a:cubicBezTo>
                  <a:cubicBezTo>
                    <a:pt x="7273" y="9967"/>
                    <a:pt x="7194" y="9886"/>
                    <a:pt x="7085" y="9886"/>
                  </a:cubicBezTo>
                  <a:close/>
                  <a:moveTo>
                    <a:pt x="3100" y="10193"/>
                  </a:moveTo>
                  <a:cubicBezTo>
                    <a:pt x="3048" y="10193"/>
                    <a:pt x="2988" y="10212"/>
                    <a:pt x="2925" y="10254"/>
                  </a:cubicBezTo>
                  <a:lnTo>
                    <a:pt x="390" y="11722"/>
                  </a:lnTo>
                  <a:cubicBezTo>
                    <a:pt x="157" y="11855"/>
                    <a:pt x="23" y="12089"/>
                    <a:pt x="23" y="12322"/>
                  </a:cubicBezTo>
                  <a:cubicBezTo>
                    <a:pt x="0" y="12486"/>
                    <a:pt x="75" y="12567"/>
                    <a:pt x="190" y="12567"/>
                  </a:cubicBezTo>
                  <a:cubicBezTo>
                    <a:pt x="240" y="12567"/>
                    <a:pt x="297" y="12552"/>
                    <a:pt x="357" y="12522"/>
                  </a:cubicBezTo>
                  <a:lnTo>
                    <a:pt x="390" y="12489"/>
                  </a:lnTo>
                  <a:lnTo>
                    <a:pt x="2925" y="11021"/>
                  </a:lnTo>
                  <a:cubicBezTo>
                    <a:pt x="3126" y="10888"/>
                    <a:pt x="3259" y="10688"/>
                    <a:pt x="3292" y="10421"/>
                  </a:cubicBezTo>
                  <a:cubicBezTo>
                    <a:pt x="3292" y="10283"/>
                    <a:pt x="3214" y="10193"/>
                    <a:pt x="3100" y="10193"/>
                  </a:cubicBezTo>
                  <a:close/>
                  <a:moveTo>
                    <a:pt x="4433" y="11409"/>
                  </a:moveTo>
                  <a:cubicBezTo>
                    <a:pt x="4380" y="11409"/>
                    <a:pt x="4322" y="11424"/>
                    <a:pt x="4260" y="11455"/>
                  </a:cubicBezTo>
                  <a:lnTo>
                    <a:pt x="4293" y="11455"/>
                  </a:lnTo>
                  <a:lnTo>
                    <a:pt x="390" y="13723"/>
                  </a:lnTo>
                  <a:cubicBezTo>
                    <a:pt x="157" y="13823"/>
                    <a:pt x="23" y="14057"/>
                    <a:pt x="23" y="14290"/>
                  </a:cubicBezTo>
                  <a:cubicBezTo>
                    <a:pt x="23" y="14454"/>
                    <a:pt x="105" y="14535"/>
                    <a:pt x="223" y="14535"/>
                  </a:cubicBezTo>
                  <a:cubicBezTo>
                    <a:pt x="273" y="14535"/>
                    <a:pt x="330" y="14520"/>
                    <a:pt x="390" y="14490"/>
                  </a:cubicBezTo>
                  <a:lnTo>
                    <a:pt x="4293" y="12222"/>
                  </a:lnTo>
                  <a:cubicBezTo>
                    <a:pt x="4493" y="12089"/>
                    <a:pt x="4627" y="11888"/>
                    <a:pt x="4660" y="11622"/>
                  </a:cubicBezTo>
                  <a:cubicBezTo>
                    <a:pt x="4637" y="11483"/>
                    <a:pt x="4550" y="11409"/>
                    <a:pt x="4433" y="11409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3"/>
            <p:cNvSpPr/>
            <p:nvPr/>
          </p:nvSpPr>
          <p:spPr>
            <a:xfrm>
              <a:off x="2500163" y="2641329"/>
              <a:ext cx="162813" cy="205554"/>
            </a:xfrm>
            <a:custGeom>
              <a:avLst/>
              <a:gdLst/>
              <a:ahLst/>
              <a:cxnLst/>
              <a:rect l="l" t="t" r="r" b="b"/>
              <a:pathLst>
                <a:path w="9908" h="12509" extrusionOk="0">
                  <a:moveTo>
                    <a:pt x="9488" y="0"/>
                  </a:moveTo>
                  <a:cubicBezTo>
                    <a:pt x="9392" y="0"/>
                    <a:pt x="9285" y="27"/>
                    <a:pt x="9173" y="83"/>
                  </a:cubicBezTo>
                  <a:lnTo>
                    <a:pt x="701" y="4987"/>
                  </a:lnTo>
                  <a:cubicBezTo>
                    <a:pt x="267" y="5254"/>
                    <a:pt x="0" y="5721"/>
                    <a:pt x="0" y="6221"/>
                  </a:cubicBezTo>
                  <a:lnTo>
                    <a:pt x="0" y="11992"/>
                  </a:lnTo>
                  <a:cubicBezTo>
                    <a:pt x="0" y="12328"/>
                    <a:pt x="156" y="12509"/>
                    <a:pt x="392" y="12509"/>
                  </a:cubicBezTo>
                  <a:cubicBezTo>
                    <a:pt x="484" y="12509"/>
                    <a:pt x="589" y="12482"/>
                    <a:pt x="701" y="12426"/>
                  </a:cubicBezTo>
                  <a:lnTo>
                    <a:pt x="9173" y="7522"/>
                  </a:lnTo>
                  <a:cubicBezTo>
                    <a:pt x="9607" y="7255"/>
                    <a:pt x="9874" y="6788"/>
                    <a:pt x="9907" y="6288"/>
                  </a:cubicBezTo>
                  <a:lnTo>
                    <a:pt x="9907" y="517"/>
                  </a:lnTo>
                  <a:cubicBezTo>
                    <a:pt x="9907" y="181"/>
                    <a:pt x="9734" y="0"/>
                    <a:pt x="94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3"/>
            <p:cNvSpPr/>
            <p:nvPr/>
          </p:nvSpPr>
          <p:spPr>
            <a:xfrm>
              <a:off x="2521541" y="2676232"/>
              <a:ext cx="120056" cy="141517"/>
            </a:xfrm>
            <a:custGeom>
              <a:avLst/>
              <a:gdLst/>
              <a:ahLst/>
              <a:cxnLst/>
              <a:rect l="l" t="t" r="r" b="b"/>
              <a:pathLst>
                <a:path w="7306" h="8612" extrusionOk="0">
                  <a:moveTo>
                    <a:pt x="7080" y="0"/>
                  </a:moveTo>
                  <a:cubicBezTo>
                    <a:pt x="7027" y="0"/>
                    <a:pt x="6968" y="19"/>
                    <a:pt x="6905" y="61"/>
                  </a:cubicBezTo>
                  <a:lnTo>
                    <a:pt x="5971" y="595"/>
                  </a:lnTo>
                  <a:cubicBezTo>
                    <a:pt x="5771" y="728"/>
                    <a:pt x="5637" y="961"/>
                    <a:pt x="5604" y="1195"/>
                  </a:cubicBezTo>
                  <a:cubicBezTo>
                    <a:pt x="5604" y="1358"/>
                    <a:pt x="5686" y="1440"/>
                    <a:pt x="5803" y="1440"/>
                  </a:cubicBezTo>
                  <a:cubicBezTo>
                    <a:pt x="5854" y="1440"/>
                    <a:pt x="5911" y="1425"/>
                    <a:pt x="5971" y="1395"/>
                  </a:cubicBezTo>
                  <a:lnTo>
                    <a:pt x="6938" y="828"/>
                  </a:lnTo>
                  <a:cubicBezTo>
                    <a:pt x="7138" y="695"/>
                    <a:pt x="7272" y="461"/>
                    <a:pt x="7305" y="228"/>
                  </a:cubicBezTo>
                  <a:cubicBezTo>
                    <a:pt x="7282" y="90"/>
                    <a:pt x="7197" y="0"/>
                    <a:pt x="7080" y="0"/>
                  </a:cubicBezTo>
                  <a:close/>
                  <a:moveTo>
                    <a:pt x="5731" y="2751"/>
                  </a:moveTo>
                  <a:cubicBezTo>
                    <a:pt x="5685" y="2751"/>
                    <a:pt x="5631" y="2766"/>
                    <a:pt x="5571" y="2796"/>
                  </a:cubicBezTo>
                  <a:lnTo>
                    <a:pt x="4603" y="3363"/>
                  </a:lnTo>
                  <a:cubicBezTo>
                    <a:pt x="4370" y="3497"/>
                    <a:pt x="4236" y="3697"/>
                    <a:pt x="4236" y="3964"/>
                  </a:cubicBezTo>
                  <a:cubicBezTo>
                    <a:pt x="4236" y="4101"/>
                    <a:pt x="4315" y="4191"/>
                    <a:pt x="4429" y="4191"/>
                  </a:cubicBezTo>
                  <a:cubicBezTo>
                    <a:pt x="4481" y="4191"/>
                    <a:pt x="4541" y="4172"/>
                    <a:pt x="4603" y="4130"/>
                  </a:cubicBezTo>
                  <a:lnTo>
                    <a:pt x="5571" y="3563"/>
                  </a:lnTo>
                  <a:cubicBezTo>
                    <a:pt x="5771" y="3463"/>
                    <a:pt x="5904" y="3230"/>
                    <a:pt x="5904" y="2996"/>
                  </a:cubicBezTo>
                  <a:cubicBezTo>
                    <a:pt x="5904" y="2833"/>
                    <a:pt x="5839" y="2751"/>
                    <a:pt x="5731" y="2751"/>
                  </a:cubicBezTo>
                  <a:close/>
                  <a:moveTo>
                    <a:pt x="4437" y="1517"/>
                  </a:moveTo>
                  <a:cubicBezTo>
                    <a:pt x="4387" y="1517"/>
                    <a:pt x="4330" y="1532"/>
                    <a:pt x="4270" y="1562"/>
                  </a:cubicBezTo>
                  <a:lnTo>
                    <a:pt x="367" y="3830"/>
                  </a:lnTo>
                  <a:cubicBezTo>
                    <a:pt x="133" y="3964"/>
                    <a:pt x="0" y="4164"/>
                    <a:pt x="0" y="4431"/>
                  </a:cubicBezTo>
                  <a:cubicBezTo>
                    <a:pt x="0" y="4568"/>
                    <a:pt x="79" y="4658"/>
                    <a:pt x="193" y="4658"/>
                  </a:cubicBezTo>
                  <a:cubicBezTo>
                    <a:pt x="245" y="4658"/>
                    <a:pt x="304" y="4639"/>
                    <a:pt x="367" y="4597"/>
                  </a:cubicBezTo>
                  <a:lnTo>
                    <a:pt x="4270" y="2363"/>
                  </a:lnTo>
                  <a:cubicBezTo>
                    <a:pt x="4470" y="2229"/>
                    <a:pt x="4603" y="1996"/>
                    <a:pt x="4637" y="1762"/>
                  </a:cubicBezTo>
                  <a:cubicBezTo>
                    <a:pt x="4637" y="1599"/>
                    <a:pt x="4555" y="1517"/>
                    <a:pt x="4437" y="1517"/>
                  </a:cubicBezTo>
                  <a:close/>
                  <a:moveTo>
                    <a:pt x="5737" y="4737"/>
                  </a:moveTo>
                  <a:cubicBezTo>
                    <a:pt x="5690" y="4737"/>
                    <a:pt x="5634" y="4756"/>
                    <a:pt x="5571" y="4798"/>
                  </a:cubicBezTo>
                  <a:lnTo>
                    <a:pt x="4603" y="5331"/>
                  </a:lnTo>
                  <a:cubicBezTo>
                    <a:pt x="4370" y="5465"/>
                    <a:pt x="4236" y="5698"/>
                    <a:pt x="4236" y="5932"/>
                  </a:cubicBezTo>
                  <a:cubicBezTo>
                    <a:pt x="4236" y="6069"/>
                    <a:pt x="4315" y="6159"/>
                    <a:pt x="4429" y="6159"/>
                  </a:cubicBezTo>
                  <a:cubicBezTo>
                    <a:pt x="4481" y="6159"/>
                    <a:pt x="4541" y="6140"/>
                    <a:pt x="4603" y="6099"/>
                  </a:cubicBezTo>
                  <a:lnTo>
                    <a:pt x="5571" y="5565"/>
                  </a:lnTo>
                  <a:cubicBezTo>
                    <a:pt x="5771" y="5431"/>
                    <a:pt x="5904" y="5198"/>
                    <a:pt x="5904" y="4964"/>
                  </a:cubicBezTo>
                  <a:cubicBezTo>
                    <a:pt x="5904" y="4827"/>
                    <a:pt x="5841" y="4737"/>
                    <a:pt x="5737" y="4737"/>
                  </a:cubicBezTo>
                  <a:close/>
                  <a:moveTo>
                    <a:pt x="3100" y="4285"/>
                  </a:moveTo>
                  <a:cubicBezTo>
                    <a:pt x="3053" y="4285"/>
                    <a:pt x="2997" y="4300"/>
                    <a:pt x="2935" y="4331"/>
                  </a:cubicBezTo>
                  <a:lnTo>
                    <a:pt x="2902" y="4331"/>
                  </a:lnTo>
                  <a:lnTo>
                    <a:pt x="367" y="5798"/>
                  </a:lnTo>
                  <a:cubicBezTo>
                    <a:pt x="133" y="5932"/>
                    <a:pt x="0" y="6165"/>
                    <a:pt x="0" y="6399"/>
                  </a:cubicBezTo>
                  <a:cubicBezTo>
                    <a:pt x="0" y="6536"/>
                    <a:pt x="79" y="6626"/>
                    <a:pt x="193" y="6626"/>
                  </a:cubicBezTo>
                  <a:cubicBezTo>
                    <a:pt x="245" y="6626"/>
                    <a:pt x="304" y="6607"/>
                    <a:pt x="367" y="6566"/>
                  </a:cubicBezTo>
                  <a:lnTo>
                    <a:pt x="2902" y="5098"/>
                  </a:lnTo>
                  <a:cubicBezTo>
                    <a:pt x="3136" y="4964"/>
                    <a:pt x="3236" y="4764"/>
                    <a:pt x="3269" y="4497"/>
                  </a:cubicBezTo>
                  <a:cubicBezTo>
                    <a:pt x="3269" y="4359"/>
                    <a:pt x="3205" y="4285"/>
                    <a:pt x="3100" y="4285"/>
                  </a:cubicBezTo>
                  <a:close/>
                  <a:moveTo>
                    <a:pt x="3096" y="6254"/>
                  </a:moveTo>
                  <a:cubicBezTo>
                    <a:pt x="3050" y="6254"/>
                    <a:pt x="2996" y="6269"/>
                    <a:pt x="2935" y="6299"/>
                  </a:cubicBezTo>
                  <a:lnTo>
                    <a:pt x="2902" y="6299"/>
                  </a:lnTo>
                  <a:lnTo>
                    <a:pt x="367" y="7800"/>
                  </a:lnTo>
                  <a:cubicBezTo>
                    <a:pt x="133" y="7900"/>
                    <a:pt x="0" y="8133"/>
                    <a:pt x="0" y="8367"/>
                  </a:cubicBezTo>
                  <a:cubicBezTo>
                    <a:pt x="0" y="8530"/>
                    <a:pt x="82" y="8612"/>
                    <a:pt x="199" y="8612"/>
                  </a:cubicBezTo>
                  <a:cubicBezTo>
                    <a:pt x="250" y="8612"/>
                    <a:pt x="307" y="8597"/>
                    <a:pt x="367" y="8567"/>
                  </a:cubicBezTo>
                  <a:lnTo>
                    <a:pt x="2902" y="7066"/>
                  </a:lnTo>
                  <a:cubicBezTo>
                    <a:pt x="3136" y="6932"/>
                    <a:pt x="3236" y="6732"/>
                    <a:pt x="3269" y="6499"/>
                  </a:cubicBezTo>
                  <a:cubicBezTo>
                    <a:pt x="3269" y="6335"/>
                    <a:pt x="3204" y="6254"/>
                    <a:pt x="3096" y="6254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3"/>
            <p:cNvSpPr/>
            <p:nvPr/>
          </p:nvSpPr>
          <p:spPr>
            <a:xfrm>
              <a:off x="2692012" y="2025603"/>
              <a:ext cx="31665" cy="719826"/>
            </a:xfrm>
            <a:custGeom>
              <a:avLst/>
              <a:gdLst/>
              <a:ahLst/>
              <a:cxnLst/>
              <a:rect l="l" t="t" r="r" b="b"/>
              <a:pathLst>
                <a:path w="1927" h="43805" extrusionOk="0">
                  <a:moveTo>
                    <a:pt x="1736" y="1"/>
                  </a:moveTo>
                  <a:cubicBezTo>
                    <a:pt x="1704" y="1"/>
                    <a:pt x="1669" y="9"/>
                    <a:pt x="1635" y="26"/>
                  </a:cubicBezTo>
                  <a:lnTo>
                    <a:pt x="267" y="827"/>
                  </a:lnTo>
                  <a:cubicBezTo>
                    <a:pt x="100" y="927"/>
                    <a:pt x="0" y="1094"/>
                    <a:pt x="0" y="1261"/>
                  </a:cubicBezTo>
                  <a:lnTo>
                    <a:pt x="0" y="1794"/>
                  </a:lnTo>
                  <a:cubicBezTo>
                    <a:pt x="0" y="1892"/>
                    <a:pt x="54" y="1954"/>
                    <a:pt x="148" y="1954"/>
                  </a:cubicBezTo>
                  <a:cubicBezTo>
                    <a:pt x="182" y="1954"/>
                    <a:pt x="222" y="1946"/>
                    <a:pt x="267" y="1928"/>
                  </a:cubicBezTo>
                  <a:lnTo>
                    <a:pt x="1635" y="1127"/>
                  </a:lnTo>
                  <a:cubicBezTo>
                    <a:pt x="1801" y="1027"/>
                    <a:pt x="1868" y="860"/>
                    <a:pt x="1901" y="694"/>
                  </a:cubicBezTo>
                  <a:lnTo>
                    <a:pt x="1901" y="193"/>
                  </a:lnTo>
                  <a:cubicBezTo>
                    <a:pt x="1901" y="70"/>
                    <a:pt x="1828" y="1"/>
                    <a:pt x="1736" y="1"/>
                  </a:cubicBezTo>
                  <a:close/>
                  <a:moveTo>
                    <a:pt x="1736" y="2036"/>
                  </a:moveTo>
                  <a:cubicBezTo>
                    <a:pt x="1704" y="2036"/>
                    <a:pt x="1669" y="2044"/>
                    <a:pt x="1635" y="2061"/>
                  </a:cubicBezTo>
                  <a:lnTo>
                    <a:pt x="267" y="2862"/>
                  </a:lnTo>
                  <a:cubicBezTo>
                    <a:pt x="100" y="2962"/>
                    <a:pt x="0" y="3129"/>
                    <a:pt x="0" y="3329"/>
                  </a:cubicBezTo>
                  <a:lnTo>
                    <a:pt x="0" y="3829"/>
                  </a:lnTo>
                  <a:cubicBezTo>
                    <a:pt x="0" y="3943"/>
                    <a:pt x="46" y="4010"/>
                    <a:pt x="128" y="4010"/>
                  </a:cubicBezTo>
                  <a:cubicBezTo>
                    <a:pt x="167" y="4010"/>
                    <a:pt x="214" y="3995"/>
                    <a:pt x="267" y="3963"/>
                  </a:cubicBezTo>
                  <a:lnTo>
                    <a:pt x="1635" y="3162"/>
                  </a:lnTo>
                  <a:cubicBezTo>
                    <a:pt x="1801" y="3062"/>
                    <a:pt x="1868" y="2895"/>
                    <a:pt x="1901" y="2728"/>
                  </a:cubicBezTo>
                  <a:lnTo>
                    <a:pt x="1901" y="2228"/>
                  </a:lnTo>
                  <a:cubicBezTo>
                    <a:pt x="1901" y="2104"/>
                    <a:pt x="1828" y="2036"/>
                    <a:pt x="1736" y="2036"/>
                  </a:cubicBezTo>
                  <a:close/>
                  <a:moveTo>
                    <a:pt x="1733" y="4071"/>
                  </a:moveTo>
                  <a:cubicBezTo>
                    <a:pt x="1701" y="4071"/>
                    <a:pt x="1668" y="4079"/>
                    <a:pt x="1635" y="4096"/>
                  </a:cubicBezTo>
                  <a:lnTo>
                    <a:pt x="267" y="4897"/>
                  </a:lnTo>
                  <a:cubicBezTo>
                    <a:pt x="100" y="4997"/>
                    <a:pt x="0" y="5163"/>
                    <a:pt x="0" y="5364"/>
                  </a:cubicBezTo>
                  <a:lnTo>
                    <a:pt x="0" y="5864"/>
                  </a:lnTo>
                  <a:cubicBezTo>
                    <a:pt x="0" y="5977"/>
                    <a:pt x="46" y="6044"/>
                    <a:pt x="128" y="6044"/>
                  </a:cubicBezTo>
                  <a:cubicBezTo>
                    <a:pt x="167" y="6044"/>
                    <a:pt x="214" y="6030"/>
                    <a:pt x="267" y="5997"/>
                  </a:cubicBezTo>
                  <a:lnTo>
                    <a:pt x="1635" y="5197"/>
                  </a:lnTo>
                  <a:cubicBezTo>
                    <a:pt x="1801" y="5097"/>
                    <a:pt x="1901" y="4930"/>
                    <a:pt x="1901" y="4763"/>
                  </a:cubicBezTo>
                  <a:lnTo>
                    <a:pt x="1901" y="4296"/>
                  </a:lnTo>
                  <a:cubicBezTo>
                    <a:pt x="1901" y="4146"/>
                    <a:pt x="1826" y="4071"/>
                    <a:pt x="1733" y="4071"/>
                  </a:cubicBezTo>
                  <a:close/>
                  <a:moveTo>
                    <a:pt x="1741" y="6105"/>
                  </a:moveTo>
                  <a:cubicBezTo>
                    <a:pt x="1706" y="6105"/>
                    <a:pt x="1669" y="6114"/>
                    <a:pt x="1635" y="6131"/>
                  </a:cubicBezTo>
                  <a:lnTo>
                    <a:pt x="267" y="6965"/>
                  </a:lnTo>
                  <a:cubicBezTo>
                    <a:pt x="100" y="7032"/>
                    <a:pt x="0" y="7198"/>
                    <a:pt x="0" y="7398"/>
                  </a:cubicBezTo>
                  <a:lnTo>
                    <a:pt x="0" y="7899"/>
                  </a:lnTo>
                  <a:cubicBezTo>
                    <a:pt x="0" y="8012"/>
                    <a:pt x="46" y="8079"/>
                    <a:pt x="128" y="8079"/>
                  </a:cubicBezTo>
                  <a:cubicBezTo>
                    <a:pt x="167" y="8079"/>
                    <a:pt x="214" y="8064"/>
                    <a:pt x="267" y="8032"/>
                  </a:cubicBezTo>
                  <a:lnTo>
                    <a:pt x="1635" y="7232"/>
                  </a:lnTo>
                  <a:cubicBezTo>
                    <a:pt x="1801" y="7132"/>
                    <a:pt x="1901" y="6965"/>
                    <a:pt x="1901" y="6798"/>
                  </a:cubicBezTo>
                  <a:lnTo>
                    <a:pt x="1901" y="6298"/>
                  </a:lnTo>
                  <a:cubicBezTo>
                    <a:pt x="1926" y="6174"/>
                    <a:pt x="1841" y="6105"/>
                    <a:pt x="1741" y="6105"/>
                  </a:cubicBezTo>
                  <a:close/>
                  <a:moveTo>
                    <a:pt x="1736" y="10108"/>
                  </a:moveTo>
                  <a:cubicBezTo>
                    <a:pt x="1704" y="10108"/>
                    <a:pt x="1669" y="10116"/>
                    <a:pt x="1635" y="10134"/>
                  </a:cubicBezTo>
                  <a:lnTo>
                    <a:pt x="267" y="10968"/>
                  </a:lnTo>
                  <a:cubicBezTo>
                    <a:pt x="100" y="11034"/>
                    <a:pt x="0" y="11201"/>
                    <a:pt x="0" y="11401"/>
                  </a:cubicBezTo>
                  <a:lnTo>
                    <a:pt x="0" y="11902"/>
                  </a:lnTo>
                  <a:cubicBezTo>
                    <a:pt x="0" y="12015"/>
                    <a:pt x="46" y="12082"/>
                    <a:pt x="128" y="12082"/>
                  </a:cubicBezTo>
                  <a:cubicBezTo>
                    <a:pt x="167" y="12082"/>
                    <a:pt x="214" y="12067"/>
                    <a:pt x="267" y="12035"/>
                  </a:cubicBezTo>
                  <a:lnTo>
                    <a:pt x="1635" y="11235"/>
                  </a:lnTo>
                  <a:cubicBezTo>
                    <a:pt x="1801" y="11134"/>
                    <a:pt x="1901" y="10968"/>
                    <a:pt x="1901" y="10801"/>
                  </a:cubicBezTo>
                  <a:lnTo>
                    <a:pt x="1901" y="10301"/>
                  </a:lnTo>
                  <a:cubicBezTo>
                    <a:pt x="1901" y="10177"/>
                    <a:pt x="1828" y="10108"/>
                    <a:pt x="1736" y="10108"/>
                  </a:cubicBezTo>
                  <a:close/>
                  <a:moveTo>
                    <a:pt x="1731" y="12161"/>
                  </a:moveTo>
                  <a:cubicBezTo>
                    <a:pt x="1697" y="12161"/>
                    <a:pt x="1663" y="12173"/>
                    <a:pt x="1635" y="12202"/>
                  </a:cubicBezTo>
                  <a:lnTo>
                    <a:pt x="1635" y="12169"/>
                  </a:lnTo>
                  <a:lnTo>
                    <a:pt x="267" y="12969"/>
                  </a:lnTo>
                  <a:cubicBezTo>
                    <a:pt x="100" y="13069"/>
                    <a:pt x="0" y="13236"/>
                    <a:pt x="0" y="13436"/>
                  </a:cubicBezTo>
                  <a:lnTo>
                    <a:pt x="0" y="13936"/>
                  </a:lnTo>
                  <a:cubicBezTo>
                    <a:pt x="0" y="14050"/>
                    <a:pt x="46" y="14117"/>
                    <a:pt x="128" y="14117"/>
                  </a:cubicBezTo>
                  <a:cubicBezTo>
                    <a:pt x="167" y="14117"/>
                    <a:pt x="214" y="14102"/>
                    <a:pt x="267" y="14070"/>
                  </a:cubicBezTo>
                  <a:lnTo>
                    <a:pt x="1635" y="13269"/>
                  </a:lnTo>
                  <a:cubicBezTo>
                    <a:pt x="1801" y="13169"/>
                    <a:pt x="1901" y="13002"/>
                    <a:pt x="1901" y="12836"/>
                  </a:cubicBezTo>
                  <a:lnTo>
                    <a:pt x="1901" y="12335"/>
                  </a:lnTo>
                  <a:cubicBezTo>
                    <a:pt x="1901" y="12240"/>
                    <a:pt x="1816" y="12161"/>
                    <a:pt x="1731" y="12161"/>
                  </a:cubicBezTo>
                  <a:close/>
                  <a:moveTo>
                    <a:pt x="1748" y="14188"/>
                  </a:moveTo>
                  <a:cubicBezTo>
                    <a:pt x="1709" y="14188"/>
                    <a:pt x="1668" y="14203"/>
                    <a:pt x="1635" y="14237"/>
                  </a:cubicBezTo>
                  <a:lnTo>
                    <a:pt x="1635" y="14203"/>
                  </a:lnTo>
                  <a:lnTo>
                    <a:pt x="267" y="15037"/>
                  </a:lnTo>
                  <a:cubicBezTo>
                    <a:pt x="100" y="15104"/>
                    <a:pt x="0" y="15271"/>
                    <a:pt x="0" y="15438"/>
                  </a:cubicBezTo>
                  <a:lnTo>
                    <a:pt x="0" y="15938"/>
                  </a:lnTo>
                  <a:cubicBezTo>
                    <a:pt x="0" y="16062"/>
                    <a:pt x="55" y="16130"/>
                    <a:pt x="152" y="16130"/>
                  </a:cubicBezTo>
                  <a:cubicBezTo>
                    <a:pt x="185" y="16130"/>
                    <a:pt x="224" y="16122"/>
                    <a:pt x="267" y="16105"/>
                  </a:cubicBezTo>
                  <a:lnTo>
                    <a:pt x="1635" y="15304"/>
                  </a:lnTo>
                  <a:cubicBezTo>
                    <a:pt x="1801" y="15204"/>
                    <a:pt x="1901" y="15037"/>
                    <a:pt x="1901" y="14870"/>
                  </a:cubicBezTo>
                  <a:lnTo>
                    <a:pt x="1901" y="14337"/>
                  </a:lnTo>
                  <a:cubicBezTo>
                    <a:pt x="1901" y="14248"/>
                    <a:pt x="1827" y="14188"/>
                    <a:pt x="1748" y="14188"/>
                  </a:cubicBezTo>
                  <a:close/>
                  <a:moveTo>
                    <a:pt x="1759" y="16224"/>
                  </a:moveTo>
                  <a:cubicBezTo>
                    <a:pt x="1720" y="16224"/>
                    <a:pt x="1677" y="16239"/>
                    <a:pt x="1635" y="16271"/>
                  </a:cubicBezTo>
                  <a:lnTo>
                    <a:pt x="267" y="17072"/>
                  </a:lnTo>
                  <a:cubicBezTo>
                    <a:pt x="100" y="17172"/>
                    <a:pt x="0" y="17306"/>
                    <a:pt x="0" y="17506"/>
                  </a:cubicBezTo>
                  <a:lnTo>
                    <a:pt x="0" y="18006"/>
                  </a:lnTo>
                  <a:cubicBezTo>
                    <a:pt x="0" y="18130"/>
                    <a:pt x="55" y="18198"/>
                    <a:pt x="152" y="18198"/>
                  </a:cubicBezTo>
                  <a:cubicBezTo>
                    <a:pt x="185" y="18198"/>
                    <a:pt x="224" y="18190"/>
                    <a:pt x="267" y="18173"/>
                  </a:cubicBezTo>
                  <a:lnTo>
                    <a:pt x="1635" y="17339"/>
                  </a:lnTo>
                  <a:cubicBezTo>
                    <a:pt x="1801" y="17239"/>
                    <a:pt x="1901" y="17105"/>
                    <a:pt x="1901" y="16905"/>
                  </a:cubicBezTo>
                  <a:lnTo>
                    <a:pt x="1901" y="16405"/>
                  </a:lnTo>
                  <a:cubicBezTo>
                    <a:pt x="1901" y="16292"/>
                    <a:pt x="1840" y="16224"/>
                    <a:pt x="1759" y="16224"/>
                  </a:cubicBezTo>
                  <a:close/>
                  <a:moveTo>
                    <a:pt x="1725" y="20215"/>
                  </a:moveTo>
                  <a:cubicBezTo>
                    <a:pt x="1693" y="20215"/>
                    <a:pt x="1661" y="20223"/>
                    <a:pt x="1635" y="20241"/>
                  </a:cubicBezTo>
                  <a:lnTo>
                    <a:pt x="267" y="21042"/>
                  </a:lnTo>
                  <a:cubicBezTo>
                    <a:pt x="100" y="21142"/>
                    <a:pt x="0" y="21308"/>
                    <a:pt x="0" y="21475"/>
                  </a:cubicBezTo>
                  <a:lnTo>
                    <a:pt x="0" y="21976"/>
                  </a:lnTo>
                  <a:cubicBezTo>
                    <a:pt x="0" y="22099"/>
                    <a:pt x="55" y="22168"/>
                    <a:pt x="152" y="22168"/>
                  </a:cubicBezTo>
                  <a:cubicBezTo>
                    <a:pt x="185" y="22168"/>
                    <a:pt x="224" y="22160"/>
                    <a:pt x="267" y="22142"/>
                  </a:cubicBezTo>
                  <a:lnTo>
                    <a:pt x="1635" y="21342"/>
                  </a:lnTo>
                  <a:cubicBezTo>
                    <a:pt x="1801" y="21242"/>
                    <a:pt x="1901" y="21075"/>
                    <a:pt x="1901" y="20875"/>
                  </a:cubicBezTo>
                  <a:lnTo>
                    <a:pt x="1901" y="20374"/>
                  </a:lnTo>
                  <a:cubicBezTo>
                    <a:pt x="1901" y="20277"/>
                    <a:pt x="1812" y="20215"/>
                    <a:pt x="1725" y="20215"/>
                  </a:cubicBezTo>
                  <a:close/>
                  <a:moveTo>
                    <a:pt x="1759" y="22262"/>
                  </a:moveTo>
                  <a:cubicBezTo>
                    <a:pt x="1720" y="22262"/>
                    <a:pt x="1677" y="22277"/>
                    <a:pt x="1635" y="22309"/>
                  </a:cubicBezTo>
                  <a:lnTo>
                    <a:pt x="1635" y="22276"/>
                  </a:lnTo>
                  <a:lnTo>
                    <a:pt x="267" y="23110"/>
                  </a:lnTo>
                  <a:cubicBezTo>
                    <a:pt x="100" y="23176"/>
                    <a:pt x="0" y="23343"/>
                    <a:pt x="0" y="23543"/>
                  </a:cubicBezTo>
                  <a:lnTo>
                    <a:pt x="0" y="24044"/>
                  </a:lnTo>
                  <a:cubicBezTo>
                    <a:pt x="0" y="24157"/>
                    <a:pt x="46" y="24224"/>
                    <a:pt x="128" y="24224"/>
                  </a:cubicBezTo>
                  <a:cubicBezTo>
                    <a:pt x="167" y="24224"/>
                    <a:pt x="214" y="24209"/>
                    <a:pt x="267" y="24177"/>
                  </a:cubicBezTo>
                  <a:lnTo>
                    <a:pt x="1635" y="23377"/>
                  </a:lnTo>
                  <a:cubicBezTo>
                    <a:pt x="1801" y="23276"/>
                    <a:pt x="1901" y="23110"/>
                    <a:pt x="1901" y="22943"/>
                  </a:cubicBezTo>
                  <a:lnTo>
                    <a:pt x="1901" y="22443"/>
                  </a:lnTo>
                  <a:cubicBezTo>
                    <a:pt x="1901" y="22329"/>
                    <a:pt x="1840" y="22262"/>
                    <a:pt x="1759" y="22262"/>
                  </a:cubicBezTo>
                  <a:close/>
                  <a:moveTo>
                    <a:pt x="1763" y="24296"/>
                  </a:moveTo>
                  <a:cubicBezTo>
                    <a:pt x="1724" y="24296"/>
                    <a:pt x="1679" y="24311"/>
                    <a:pt x="1635" y="24344"/>
                  </a:cubicBezTo>
                  <a:lnTo>
                    <a:pt x="267" y="25144"/>
                  </a:lnTo>
                  <a:cubicBezTo>
                    <a:pt x="100" y="25211"/>
                    <a:pt x="0" y="25378"/>
                    <a:pt x="0" y="25545"/>
                  </a:cubicBezTo>
                  <a:lnTo>
                    <a:pt x="0" y="26045"/>
                  </a:lnTo>
                  <a:cubicBezTo>
                    <a:pt x="0" y="26169"/>
                    <a:pt x="55" y="26237"/>
                    <a:pt x="152" y="26237"/>
                  </a:cubicBezTo>
                  <a:cubicBezTo>
                    <a:pt x="185" y="26237"/>
                    <a:pt x="224" y="26229"/>
                    <a:pt x="267" y="26212"/>
                  </a:cubicBezTo>
                  <a:lnTo>
                    <a:pt x="1635" y="25411"/>
                  </a:lnTo>
                  <a:cubicBezTo>
                    <a:pt x="1801" y="25311"/>
                    <a:pt x="1901" y="25144"/>
                    <a:pt x="1901" y="24944"/>
                  </a:cubicBezTo>
                  <a:lnTo>
                    <a:pt x="1901" y="24444"/>
                  </a:lnTo>
                  <a:cubicBezTo>
                    <a:pt x="1901" y="24355"/>
                    <a:pt x="1842" y="24296"/>
                    <a:pt x="1763" y="24296"/>
                  </a:cubicBezTo>
                  <a:close/>
                  <a:moveTo>
                    <a:pt x="1759" y="26332"/>
                  </a:moveTo>
                  <a:cubicBezTo>
                    <a:pt x="1720" y="26332"/>
                    <a:pt x="1677" y="26347"/>
                    <a:pt x="1635" y="26379"/>
                  </a:cubicBezTo>
                  <a:lnTo>
                    <a:pt x="267" y="27179"/>
                  </a:lnTo>
                  <a:cubicBezTo>
                    <a:pt x="100" y="27279"/>
                    <a:pt x="0" y="27446"/>
                    <a:pt x="0" y="27613"/>
                  </a:cubicBezTo>
                  <a:lnTo>
                    <a:pt x="0" y="28113"/>
                  </a:lnTo>
                  <a:cubicBezTo>
                    <a:pt x="0" y="28237"/>
                    <a:pt x="55" y="28306"/>
                    <a:pt x="152" y="28306"/>
                  </a:cubicBezTo>
                  <a:cubicBezTo>
                    <a:pt x="185" y="28306"/>
                    <a:pt x="224" y="28297"/>
                    <a:pt x="267" y="28280"/>
                  </a:cubicBezTo>
                  <a:lnTo>
                    <a:pt x="1635" y="27479"/>
                  </a:lnTo>
                  <a:cubicBezTo>
                    <a:pt x="1801" y="27379"/>
                    <a:pt x="1868" y="27213"/>
                    <a:pt x="1901" y="27012"/>
                  </a:cubicBezTo>
                  <a:lnTo>
                    <a:pt x="1901" y="26512"/>
                  </a:lnTo>
                  <a:cubicBezTo>
                    <a:pt x="1901" y="26399"/>
                    <a:pt x="1840" y="26332"/>
                    <a:pt x="1759" y="26332"/>
                  </a:cubicBezTo>
                  <a:close/>
                  <a:moveTo>
                    <a:pt x="1763" y="30333"/>
                  </a:moveTo>
                  <a:cubicBezTo>
                    <a:pt x="1724" y="30333"/>
                    <a:pt x="1679" y="30348"/>
                    <a:pt x="1635" y="30382"/>
                  </a:cubicBezTo>
                  <a:lnTo>
                    <a:pt x="267" y="31182"/>
                  </a:lnTo>
                  <a:cubicBezTo>
                    <a:pt x="100" y="31249"/>
                    <a:pt x="0" y="31416"/>
                    <a:pt x="0" y="31582"/>
                  </a:cubicBezTo>
                  <a:lnTo>
                    <a:pt x="0" y="32116"/>
                  </a:lnTo>
                  <a:cubicBezTo>
                    <a:pt x="0" y="32214"/>
                    <a:pt x="54" y="32276"/>
                    <a:pt x="148" y="32276"/>
                  </a:cubicBezTo>
                  <a:cubicBezTo>
                    <a:pt x="182" y="32276"/>
                    <a:pt x="222" y="32267"/>
                    <a:pt x="267" y="32250"/>
                  </a:cubicBezTo>
                  <a:lnTo>
                    <a:pt x="1635" y="31449"/>
                  </a:lnTo>
                  <a:cubicBezTo>
                    <a:pt x="1801" y="31349"/>
                    <a:pt x="1901" y="31182"/>
                    <a:pt x="1901" y="31015"/>
                  </a:cubicBezTo>
                  <a:lnTo>
                    <a:pt x="1901" y="30482"/>
                  </a:lnTo>
                  <a:cubicBezTo>
                    <a:pt x="1901" y="30393"/>
                    <a:pt x="1842" y="30333"/>
                    <a:pt x="1763" y="30333"/>
                  </a:cubicBezTo>
                  <a:close/>
                  <a:moveTo>
                    <a:pt x="1759" y="32369"/>
                  </a:moveTo>
                  <a:cubicBezTo>
                    <a:pt x="1720" y="32369"/>
                    <a:pt x="1677" y="32384"/>
                    <a:pt x="1635" y="32416"/>
                  </a:cubicBezTo>
                  <a:lnTo>
                    <a:pt x="267" y="33217"/>
                  </a:lnTo>
                  <a:cubicBezTo>
                    <a:pt x="100" y="33317"/>
                    <a:pt x="0" y="33484"/>
                    <a:pt x="0" y="33651"/>
                  </a:cubicBezTo>
                  <a:lnTo>
                    <a:pt x="0" y="34151"/>
                  </a:lnTo>
                  <a:cubicBezTo>
                    <a:pt x="0" y="34275"/>
                    <a:pt x="55" y="34343"/>
                    <a:pt x="152" y="34343"/>
                  </a:cubicBezTo>
                  <a:cubicBezTo>
                    <a:pt x="185" y="34343"/>
                    <a:pt x="224" y="34335"/>
                    <a:pt x="267" y="34318"/>
                  </a:cubicBezTo>
                  <a:lnTo>
                    <a:pt x="1635" y="33517"/>
                  </a:lnTo>
                  <a:cubicBezTo>
                    <a:pt x="1801" y="33417"/>
                    <a:pt x="1901" y="33250"/>
                    <a:pt x="1901" y="33050"/>
                  </a:cubicBezTo>
                  <a:lnTo>
                    <a:pt x="1901" y="32550"/>
                  </a:lnTo>
                  <a:cubicBezTo>
                    <a:pt x="1901" y="32436"/>
                    <a:pt x="1840" y="32369"/>
                    <a:pt x="1759" y="32369"/>
                  </a:cubicBezTo>
                  <a:close/>
                  <a:moveTo>
                    <a:pt x="1759" y="35738"/>
                  </a:moveTo>
                  <a:cubicBezTo>
                    <a:pt x="1720" y="35738"/>
                    <a:pt x="1677" y="35753"/>
                    <a:pt x="1635" y="35785"/>
                  </a:cubicBezTo>
                  <a:lnTo>
                    <a:pt x="1635" y="35752"/>
                  </a:lnTo>
                  <a:lnTo>
                    <a:pt x="267" y="36586"/>
                  </a:lnTo>
                  <a:cubicBezTo>
                    <a:pt x="100" y="36653"/>
                    <a:pt x="0" y="36819"/>
                    <a:pt x="0" y="37020"/>
                  </a:cubicBezTo>
                  <a:lnTo>
                    <a:pt x="0" y="37520"/>
                  </a:lnTo>
                  <a:cubicBezTo>
                    <a:pt x="0" y="37633"/>
                    <a:pt x="46" y="37700"/>
                    <a:pt x="128" y="37700"/>
                  </a:cubicBezTo>
                  <a:cubicBezTo>
                    <a:pt x="167" y="37700"/>
                    <a:pt x="214" y="37685"/>
                    <a:pt x="267" y="37653"/>
                  </a:cubicBezTo>
                  <a:lnTo>
                    <a:pt x="1635" y="36853"/>
                  </a:lnTo>
                  <a:cubicBezTo>
                    <a:pt x="1801" y="36753"/>
                    <a:pt x="1901" y="36586"/>
                    <a:pt x="1901" y="36419"/>
                  </a:cubicBezTo>
                  <a:lnTo>
                    <a:pt x="1901" y="35919"/>
                  </a:lnTo>
                  <a:cubicBezTo>
                    <a:pt x="1901" y="35806"/>
                    <a:pt x="1840" y="35738"/>
                    <a:pt x="1759" y="35738"/>
                  </a:cubicBezTo>
                  <a:close/>
                  <a:moveTo>
                    <a:pt x="1751" y="37780"/>
                  </a:moveTo>
                  <a:cubicBezTo>
                    <a:pt x="1713" y="37780"/>
                    <a:pt x="1672" y="37792"/>
                    <a:pt x="1635" y="37820"/>
                  </a:cubicBezTo>
                  <a:lnTo>
                    <a:pt x="267" y="38621"/>
                  </a:lnTo>
                  <a:cubicBezTo>
                    <a:pt x="100" y="38687"/>
                    <a:pt x="0" y="38854"/>
                    <a:pt x="0" y="39021"/>
                  </a:cubicBezTo>
                  <a:lnTo>
                    <a:pt x="0" y="39555"/>
                  </a:lnTo>
                  <a:cubicBezTo>
                    <a:pt x="0" y="39652"/>
                    <a:pt x="54" y="39714"/>
                    <a:pt x="148" y="39714"/>
                  </a:cubicBezTo>
                  <a:cubicBezTo>
                    <a:pt x="182" y="39714"/>
                    <a:pt x="222" y="39706"/>
                    <a:pt x="267" y="39688"/>
                  </a:cubicBezTo>
                  <a:lnTo>
                    <a:pt x="1635" y="38888"/>
                  </a:lnTo>
                  <a:cubicBezTo>
                    <a:pt x="1801" y="38788"/>
                    <a:pt x="1868" y="38654"/>
                    <a:pt x="1901" y="38487"/>
                  </a:cubicBezTo>
                  <a:lnTo>
                    <a:pt x="1901" y="37954"/>
                  </a:lnTo>
                  <a:cubicBezTo>
                    <a:pt x="1925" y="37858"/>
                    <a:pt x="1847" y="37780"/>
                    <a:pt x="1751" y="37780"/>
                  </a:cubicBezTo>
                  <a:close/>
                  <a:moveTo>
                    <a:pt x="1759" y="39808"/>
                  </a:moveTo>
                  <a:cubicBezTo>
                    <a:pt x="1720" y="39808"/>
                    <a:pt x="1677" y="39823"/>
                    <a:pt x="1635" y="39855"/>
                  </a:cubicBezTo>
                  <a:lnTo>
                    <a:pt x="267" y="40656"/>
                  </a:lnTo>
                  <a:cubicBezTo>
                    <a:pt x="100" y="40756"/>
                    <a:pt x="0" y="40922"/>
                    <a:pt x="0" y="41089"/>
                  </a:cubicBezTo>
                  <a:lnTo>
                    <a:pt x="0" y="41590"/>
                  </a:lnTo>
                  <a:cubicBezTo>
                    <a:pt x="0" y="41713"/>
                    <a:pt x="55" y="41782"/>
                    <a:pt x="152" y="41782"/>
                  </a:cubicBezTo>
                  <a:cubicBezTo>
                    <a:pt x="185" y="41782"/>
                    <a:pt x="224" y="41774"/>
                    <a:pt x="267" y="41756"/>
                  </a:cubicBezTo>
                  <a:lnTo>
                    <a:pt x="1635" y="40956"/>
                  </a:lnTo>
                  <a:cubicBezTo>
                    <a:pt x="1801" y="40856"/>
                    <a:pt x="1901" y="40689"/>
                    <a:pt x="1901" y="40489"/>
                  </a:cubicBezTo>
                  <a:lnTo>
                    <a:pt x="1901" y="39988"/>
                  </a:lnTo>
                  <a:cubicBezTo>
                    <a:pt x="1901" y="39875"/>
                    <a:pt x="1840" y="39808"/>
                    <a:pt x="1759" y="39808"/>
                  </a:cubicBezTo>
                  <a:close/>
                  <a:moveTo>
                    <a:pt x="1757" y="41858"/>
                  </a:moveTo>
                  <a:cubicBezTo>
                    <a:pt x="1719" y="41858"/>
                    <a:pt x="1677" y="41869"/>
                    <a:pt x="1635" y="41890"/>
                  </a:cubicBezTo>
                  <a:lnTo>
                    <a:pt x="267" y="42690"/>
                  </a:lnTo>
                  <a:cubicBezTo>
                    <a:pt x="100" y="42790"/>
                    <a:pt x="0" y="42924"/>
                    <a:pt x="0" y="43124"/>
                  </a:cubicBezTo>
                  <a:lnTo>
                    <a:pt x="0" y="43624"/>
                  </a:lnTo>
                  <a:cubicBezTo>
                    <a:pt x="0" y="43738"/>
                    <a:pt x="46" y="43805"/>
                    <a:pt x="128" y="43805"/>
                  </a:cubicBezTo>
                  <a:cubicBezTo>
                    <a:pt x="167" y="43805"/>
                    <a:pt x="214" y="43790"/>
                    <a:pt x="267" y="43758"/>
                  </a:cubicBezTo>
                  <a:lnTo>
                    <a:pt x="1635" y="42957"/>
                  </a:lnTo>
                  <a:cubicBezTo>
                    <a:pt x="1801" y="42857"/>
                    <a:pt x="1868" y="42724"/>
                    <a:pt x="1901" y="42557"/>
                  </a:cubicBezTo>
                  <a:lnTo>
                    <a:pt x="1901" y="42023"/>
                  </a:lnTo>
                  <a:cubicBezTo>
                    <a:pt x="1901" y="41909"/>
                    <a:pt x="1839" y="41858"/>
                    <a:pt x="1757" y="418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3"/>
            <p:cNvSpPr/>
            <p:nvPr/>
          </p:nvSpPr>
          <p:spPr>
            <a:xfrm>
              <a:off x="2749017" y="2006969"/>
              <a:ext cx="200624" cy="120713"/>
            </a:xfrm>
            <a:custGeom>
              <a:avLst/>
              <a:gdLst/>
              <a:ahLst/>
              <a:cxnLst/>
              <a:rect l="l" t="t" r="r" b="b"/>
              <a:pathLst>
                <a:path w="12209" h="7346" extrusionOk="0">
                  <a:moveTo>
                    <a:pt x="12047" y="0"/>
                  </a:moveTo>
                  <a:cubicBezTo>
                    <a:pt x="12014" y="0"/>
                    <a:pt x="11978" y="8"/>
                    <a:pt x="11942" y="26"/>
                  </a:cubicBezTo>
                  <a:lnTo>
                    <a:pt x="267" y="6764"/>
                  </a:lnTo>
                  <a:cubicBezTo>
                    <a:pt x="134" y="6865"/>
                    <a:pt x="34" y="6998"/>
                    <a:pt x="0" y="7165"/>
                  </a:cubicBezTo>
                  <a:cubicBezTo>
                    <a:pt x="0" y="7278"/>
                    <a:pt x="62" y="7345"/>
                    <a:pt x="143" y="7345"/>
                  </a:cubicBezTo>
                  <a:cubicBezTo>
                    <a:pt x="182" y="7345"/>
                    <a:pt x="224" y="7330"/>
                    <a:pt x="267" y="7298"/>
                  </a:cubicBezTo>
                  <a:lnTo>
                    <a:pt x="11942" y="560"/>
                  </a:lnTo>
                  <a:cubicBezTo>
                    <a:pt x="12076" y="493"/>
                    <a:pt x="12176" y="327"/>
                    <a:pt x="12209" y="160"/>
                  </a:cubicBezTo>
                  <a:cubicBezTo>
                    <a:pt x="12209" y="62"/>
                    <a:pt x="12137" y="0"/>
                    <a:pt x="12047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3"/>
            <p:cNvSpPr/>
            <p:nvPr/>
          </p:nvSpPr>
          <p:spPr>
            <a:xfrm>
              <a:off x="2749017" y="2006969"/>
              <a:ext cx="200624" cy="120713"/>
            </a:xfrm>
            <a:custGeom>
              <a:avLst/>
              <a:gdLst/>
              <a:ahLst/>
              <a:cxnLst/>
              <a:rect l="l" t="t" r="r" b="b"/>
              <a:pathLst>
                <a:path w="12209" h="7346" extrusionOk="0">
                  <a:moveTo>
                    <a:pt x="12047" y="0"/>
                  </a:moveTo>
                  <a:cubicBezTo>
                    <a:pt x="12014" y="0"/>
                    <a:pt x="11978" y="8"/>
                    <a:pt x="11942" y="26"/>
                  </a:cubicBezTo>
                  <a:lnTo>
                    <a:pt x="267" y="6764"/>
                  </a:lnTo>
                  <a:cubicBezTo>
                    <a:pt x="134" y="6865"/>
                    <a:pt x="34" y="6998"/>
                    <a:pt x="0" y="7165"/>
                  </a:cubicBezTo>
                  <a:cubicBezTo>
                    <a:pt x="0" y="7278"/>
                    <a:pt x="62" y="7345"/>
                    <a:pt x="143" y="7345"/>
                  </a:cubicBezTo>
                  <a:cubicBezTo>
                    <a:pt x="182" y="7345"/>
                    <a:pt x="224" y="7330"/>
                    <a:pt x="267" y="7298"/>
                  </a:cubicBezTo>
                  <a:lnTo>
                    <a:pt x="11942" y="560"/>
                  </a:lnTo>
                  <a:cubicBezTo>
                    <a:pt x="12076" y="493"/>
                    <a:pt x="12176" y="327"/>
                    <a:pt x="12209" y="160"/>
                  </a:cubicBezTo>
                  <a:cubicBezTo>
                    <a:pt x="12209" y="62"/>
                    <a:pt x="12137" y="0"/>
                    <a:pt x="120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3"/>
            <p:cNvSpPr/>
            <p:nvPr/>
          </p:nvSpPr>
          <p:spPr>
            <a:xfrm>
              <a:off x="2749559" y="1895343"/>
              <a:ext cx="202284" cy="121913"/>
            </a:xfrm>
            <a:custGeom>
              <a:avLst/>
              <a:gdLst/>
              <a:ahLst/>
              <a:cxnLst/>
              <a:rect l="l" t="t" r="r" b="b"/>
              <a:pathLst>
                <a:path w="12310" h="7419" extrusionOk="0">
                  <a:moveTo>
                    <a:pt x="12181" y="1"/>
                  </a:moveTo>
                  <a:cubicBezTo>
                    <a:pt x="12143" y="1"/>
                    <a:pt x="12096" y="16"/>
                    <a:pt x="12043" y="48"/>
                  </a:cubicBezTo>
                  <a:lnTo>
                    <a:pt x="11342" y="448"/>
                  </a:lnTo>
                  <a:cubicBezTo>
                    <a:pt x="11209" y="548"/>
                    <a:pt x="11109" y="682"/>
                    <a:pt x="11109" y="882"/>
                  </a:cubicBezTo>
                  <a:cubicBezTo>
                    <a:pt x="11109" y="979"/>
                    <a:pt x="11162" y="1041"/>
                    <a:pt x="11243" y="1041"/>
                  </a:cubicBezTo>
                  <a:cubicBezTo>
                    <a:pt x="11273" y="1041"/>
                    <a:pt x="11306" y="1033"/>
                    <a:pt x="11342" y="1015"/>
                  </a:cubicBezTo>
                  <a:lnTo>
                    <a:pt x="12043" y="615"/>
                  </a:lnTo>
                  <a:cubicBezTo>
                    <a:pt x="12209" y="515"/>
                    <a:pt x="12309" y="348"/>
                    <a:pt x="12309" y="181"/>
                  </a:cubicBezTo>
                  <a:cubicBezTo>
                    <a:pt x="12309" y="68"/>
                    <a:pt x="12263" y="1"/>
                    <a:pt x="12181" y="1"/>
                  </a:cubicBezTo>
                  <a:close/>
                  <a:moveTo>
                    <a:pt x="10479" y="983"/>
                  </a:moveTo>
                  <a:cubicBezTo>
                    <a:pt x="10440" y="983"/>
                    <a:pt x="10394" y="994"/>
                    <a:pt x="10341" y="1015"/>
                  </a:cubicBezTo>
                  <a:lnTo>
                    <a:pt x="234" y="6853"/>
                  </a:lnTo>
                  <a:cubicBezTo>
                    <a:pt x="101" y="6919"/>
                    <a:pt x="1" y="7086"/>
                    <a:pt x="1" y="7253"/>
                  </a:cubicBezTo>
                  <a:cubicBezTo>
                    <a:pt x="1" y="7367"/>
                    <a:pt x="47" y="7419"/>
                    <a:pt x="120" y="7419"/>
                  </a:cubicBezTo>
                  <a:cubicBezTo>
                    <a:pt x="153" y="7419"/>
                    <a:pt x="192" y="7408"/>
                    <a:pt x="234" y="7386"/>
                  </a:cubicBezTo>
                  <a:lnTo>
                    <a:pt x="10341" y="1549"/>
                  </a:lnTo>
                  <a:cubicBezTo>
                    <a:pt x="10508" y="1449"/>
                    <a:pt x="10608" y="1315"/>
                    <a:pt x="10608" y="1149"/>
                  </a:cubicBezTo>
                  <a:cubicBezTo>
                    <a:pt x="10608" y="1035"/>
                    <a:pt x="10561" y="983"/>
                    <a:pt x="10479" y="983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3"/>
            <p:cNvSpPr/>
            <p:nvPr/>
          </p:nvSpPr>
          <p:spPr>
            <a:xfrm>
              <a:off x="2749559" y="1895343"/>
              <a:ext cx="202284" cy="121913"/>
            </a:xfrm>
            <a:custGeom>
              <a:avLst/>
              <a:gdLst/>
              <a:ahLst/>
              <a:cxnLst/>
              <a:rect l="l" t="t" r="r" b="b"/>
              <a:pathLst>
                <a:path w="12310" h="7419" extrusionOk="0">
                  <a:moveTo>
                    <a:pt x="12181" y="1"/>
                  </a:moveTo>
                  <a:cubicBezTo>
                    <a:pt x="12143" y="1"/>
                    <a:pt x="12096" y="16"/>
                    <a:pt x="12043" y="48"/>
                  </a:cubicBezTo>
                  <a:lnTo>
                    <a:pt x="11342" y="448"/>
                  </a:lnTo>
                  <a:cubicBezTo>
                    <a:pt x="11209" y="548"/>
                    <a:pt x="11109" y="682"/>
                    <a:pt x="11109" y="882"/>
                  </a:cubicBezTo>
                  <a:cubicBezTo>
                    <a:pt x="11109" y="979"/>
                    <a:pt x="11162" y="1041"/>
                    <a:pt x="11243" y="1041"/>
                  </a:cubicBezTo>
                  <a:cubicBezTo>
                    <a:pt x="11273" y="1041"/>
                    <a:pt x="11306" y="1033"/>
                    <a:pt x="11342" y="1015"/>
                  </a:cubicBezTo>
                  <a:lnTo>
                    <a:pt x="12043" y="615"/>
                  </a:lnTo>
                  <a:cubicBezTo>
                    <a:pt x="12209" y="515"/>
                    <a:pt x="12309" y="348"/>
                    <a:pt x="12309" y="181"/>
                  </a:cubicBezTo>
                  <a:cubicBezTo>
                    <a:pt x="12309" y="68"/>
                    <a:pt x="12263" y="1"/>
                    <a:pt x="12181" y="1"/>
                  </a:cubicBezTo>
                  <a:close/>
                  <a:moveTo>
                    <a:pt x="10479" y="983"/>
                  </a:moveTo>
                  <a:cubicBezTo>
                    <a:pt x="10440" y="983"/>
                    <a:pt x="10394" y="994"/>
                    <a:pt x="10341" y="1015"/>
                  </a:cubicBezTo>
                  <a:lnTo>
                    <a:pt x="234" y="6853"/>
                  </a:lnTo>
                  <a:cubicBezTo>
                    <a:pt x="101" y="6919"/>
                    <a:pt x="1" y="7086"/>
                    <a:pt x="1" y="7253"/>
                  </a:cubicBezTo>
                  <a:cubicBezTo>
                    <a:pt x="1" y="7367"/>
                    <a:pt x="47" y="7419"/>
                    <a:pt x="120" y="7419"/>
                  </a:cubicBezTo>
                  <a:cubicBezTo>
                    <a:pt x="153" y="7419"/>
                    <a:pt x="192" y="7408"/>
                    <a:pt x="234" y="7386"/>
                  </a:cubicBezTo>
                  <a:lnTo>
                    <a:pt x="10341" y="1549"/>
                  </a:lnTo>
                  <a:cubicBezTo>
                    <a:pt x="10508" y="1449"/>
                    <a:pt x="10608" y="1315"/>
                    <a:pt x="10608" y="1149"/>
                  </a:cubicBezTo>
                  <a:cubicBezTo>
                    <a:pt x="10608" y="1035"/>
                    <a:pt x="10561" y="983"/>
                    <a:pt x="10479" y="9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3"/>
            <p:cNvSpPr/>
            <p:nvPr/>
          </p:nvSpPr>
          <p:spPr>
            <a:xfrm>
              <a:off x="2749559" y="1984933"/>
              <a:ext cx="92646" cy="58894"/>
            </a:xfrm>
            <a:custGeom>
              <a:avLst/>
              <a:gdLst/>
              <a:ahLst/>
              <a:cxnLst/>
              <a:rect l="l" t="t" r="r" b="b"/>
              <a:pathLst>
                <a:path w="5638" h="3584" extrusionOk="0">
                  <a:moveTo>
                    <a:pt x="5494" y="1"/>
                  </a:moveTo>
                  <a:cubicBezTo>
                    <a:pt x="5456" y="1"/>
                    <a:pt x="5413" y="12"/>
                    <a:pt x="5371" y="33"/>
                  </a:cubicBezTo>
                  <a:lnTo>
                    <a:pt x="234" y="3002"/>
                  </a:lnTo>
                  <a:cubicBezTo>
                    <a:pt x="101" y="3102"/>
                    <a:pt x="1" y="3235"/>
                    <a:pt x="1" y="3435"/>
                  </a:cubicBezTo>
                  <a:cubicBezTo>
                    <a:pt x="1" y="3524"/>
                    <a:pt x="45" y="3584"/>
                    <a:pt x="114" y="3584"/>
                  </a:cubicBezTo>
                  <a:cubicBezTo>
                    <a:pt x="149" y="3584"/>
                    <a:pt x="190" y="3569"/>
                    <a:pt x="234" y="3536"/>
                  </a:cubicBezTo>
                  <a:lnTo>
                    <a:pt x="5371" y="600"/>
                  </a:lnTo>
                  <a:cubicBezTo>
                    <a:pt x="5505" y="500"/>
                    <a:pt x="5605" y="333"/>
                    <a:pt x="5638" y="166"/>
                  </a:cubicBezTo>
                  <a:cubicBezTo>
                    <a:pt x="5638" y="53"/>
                    <a:pt x="5576" y="1"/>
                    <a:pt x="54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3"/>
            <p:cNvSpPr/>
            <p:nvPr/>
          </p:nvSpPr>
          <p:spPr>
            <a:xfrm>
              <a:off x="2749559" y="2030533"/>
              <a:ext cx="58664" cy="39241"/>
            </a:xfrm>
            <a:custGeom>
              <a:avLst/>
              <a:gdLst/>
              <a:ahLst/>
              <a:cxnLst/>
              <a:rect l="l" t="t" r="r" b="b"/>
              <a:pathLst>
                <a:path w="3570" h="2388" extrusionOk="0">
                  <a:moveTo>
                    <a:pt x="3435" y="1"/>
                  </a:moveTo>
                  <a:cubicBezTo>
                    <a:pt x="3405" y="1"/>
                    <a:pt x="3372" y="9"/>
                    <a:pt x="3336" y="27"/>
                  </a:cubicBezTo>
                  <a:lnTo>
                    <a:pt x="234" y="1795"/>
                  </a:lnTo>
                  <a:cubicBezTo>
                    <a:pt x="101" y="1895"/>
                    <a:pt x="1" y="2061"/>
                    <a:pt x="1" y="2228"/>
                  </a:cubicBezTo>
                  <a:cubicBezTo>
                    <a:pt x="1" y="2326"/>
                    <a:pt x="54" y="2388"/>
                    <a:pt x="135" y="2388"/>
                  </a:cubicBezTo>
                  <a:cubicBezTo>
                    <a:pt x="165" y="2388"/>
                    <a:pt x="198" y="2380"/>
                    <a:pt x="234" y="2362"/>
                  </a:cubicBezTo>
                  <a:lnTo>
                    <a:pt x="3336" y="594"/>
                  </a:lnTo>
                  <a:cubicBezTo>
                    <a:pt x="3470" y="494"/>
                    <a:pt x="3570" y="327"/>
                    <a:pt x="3570" y="160"/>
                  </a:cubicBezTo>
                  <a:cubicBezTo>
                    <a:pt x="3570" y="62"/>
                    <a:pt x="3516" y="1"/>
                    <a:pt x="34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3"/>
            <p:cNvSpPr/>
            <p:nvPr/>
          </p:nvSpPr>
          <p:spPr>
            <a:xfrm>
              <a:off x="2849863" y="1921355"/>
              <a:ext cx="101438" cy="64366"/>
            </a:xfrm>
            <a:custGeom>
              <a:avLst/>
              <a:gdLst/>
              <a:ahLst/>
              <a:cxnLst/>
              <a:rect l="l" t="t" r="r" b="b"/>
              <a:pathLst>
                <a:path w="6173" h="3917" extrusionOk="0">
                  <a:moveTo>
                    <a:pt x="6053" y="0"/>
                  </a:moveTo>
                  <a:cubicBezTo>
                    <a:pt x="6020" y="0"/>
                    <a:pt x="5981" y="11"/>
                    <a:pt x="5939" y="33"/>
                  </a:cubicBezTo>
                  <a:lnTo>
                    <a:pt x="268" y="3335"/>
                  </a:lnTo>
                  <a:cubicBezTo>
                    <a:pt x="101" y="3435"/>
                    <a:pt x="1" y="3568"/>
                    <a:pt x="1" y="3769"/>
                  </a:cubicBezTo>
                  <a:cubicBezTo>
                    <a:pt x="1" y="3858"/>
                    <a:pt x="45" y="3917"/>
                    <a:pt x="125" y="3917"/>
                  </a:cubicBezTo>
                  <a:cubicBezTo>
                    <a:pt x="164" y="3917"/>
                    <a:pt x="212" y="3902"/>
                    <a:pt x="268" y="3869"/>
                  </a:cubicBezTo>
                  <a:lnTo>
                    <a:pt x="5939" y="600"/>
                  </a:lnTo>
                  <a:cubicBezTo>
                    <a:pt x="6072" y="500"/>
                    <a:pt x="6172" y="333"/>
                    <a:pt x="6172" y="166"/>
                  </a:cubicBezTo>
                  <a:cubicBezTo>
                    <a:pt x="6172" y="52"/>
                    <a:pt x="6125" y="0"/>
                    <a:pt x="6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3"/>
            <p:cNvSpPr/>
            <p:nvPr/>
          </p:nvSpPr>
          <p:spPr>
            <a:xfrm>
              <a:off x="2813153" y="1974284"/>
              <a:ext cx="91923" cy="58582"/>
            </a:xfrm>
            <a:custGeom>
              <a:avLst/>
              <a:gdLst/>
              <a:ahLst/>
              <a:cxnLst/>
              <a:rect l="l" t="t" r="r" b="b"/>
              <a:pathLst>
                <a:path w="5594" h="3565" extrusionOk="0">
                  <a:moveTo>
                    <a:pt x="5460" y="0"/>
                  </a:moveTo>
                  <a:cubicBezTo>
                    <a:pt x="5423" y="0"/>
                    <a:pt x="5380" y="15"/>
                    <a:pt x="5337" y="47"/>
                  </a:cubicBezTo>
                  <a:lnTo>
                    <a:pt x="267" y="2983"/>
                  </a:lnTo>
                  <a:cubicBezTo>
                    <a:pt x="100" y="3083"/>
                    <a:pt x="0" y="3216"/>
                    <a:pt x="0" y="3416"/>
                  </a:cubicBezTo>
                  <a:cubicBezTo>
                    <a:pt x="0" y="3505"/>
                    <a:pt x="45" y="3565"/>
                    <a:pt x="124" y="3565"/>
                  </a:cubicBezTo>
                  <a:cubicBezTo>
                    <a:pt x="163" y="3565"/>
                    <a:pt x="211" y="3550"/>
                    <a:pt x="267" y="3516"/>
                  </a:cubicBezTo>
                  <a:lnTo>
                    <a:pt x="5337" y="614"/>
                  </a:lnTo>
                  <a:cubicBezTo>
                    <a:pt x="5471" y="514"/>
                    <a:pt x="5571" y="381"/>
                    <a:pt x="5571" y="181"/>
                  </a:cubicBezTo>
                  <a:cubicBezTo>
                    <a:pt x="5593" y="67"/>
                    <a:pt x="5539" y="0"/>
                    <a:pt x="54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3"/>
            <p:cNvSpPr/>
            <p:nvPr/>
          </p:nvSpPr>
          <p:spPr>
            <a:xfrm>
              <a:off x="2912914" y="1950145"/>
              <a:ext cx="36727" cy="25175"/>
            </a:xfrm>
            <a:custGeom>
              <a:avLst/>
              <a:gdLst/>
              <a:ahLst/>
              <a:cxnLst/>
              <a:rect l="l" t="t" r="r" b="b"/>
              <a:pathLst>
                <a:path w="2235" h="1532" extrusionOk="0">
                  <a:moveTo>
                    <a:pt x="2097" y="0"/>
                  </a:moveTo>
                  <a:cubicBezTo>
                    <a:pt x="2057" y="0"/>
                    <a:pt x="2013" y="15"/>
                    <a:pt x="1968" y="49"/>
                  </a:cubicBezTo>
                  <a:lnTo>
                    <a:pt x="267" y="949"/>
                  </a:lnTo>
                  <a:cubicBezTo>
                    <a:pt x="100" y="1049"/>
                    <a:pt x="33" y="1183"/>
                    <a:pt x="0" y="1383"/>
                  </a:cubicBezTo>
                  <a:cubicBezTo>
                    <a:pt x="0" y="1472"/>
                    <a:pt x="59" y="1531"/>
                    <a:pt x="138" y="1531"/>
                  </a:cubicBezTo>
                  <a:cubicBezTo>
                    <a:pt x="178" y="1531"/>
                    <a:pt x="222" y="1516"/>
                    <a:pt x="267" y="1483"/>
                  </a:cubicBezTo>
                  <a:lnTo>
                    <a:pt x="1968" y="582"/>
                  </a:lnTo>
                  <a:cubicBezTo>
                    <a:pt x="2102" y="482"/>
                    <a:pt x="2202" y="315"/>
                    <a:pt x="2235" y="149"/>
                  </a:cubicBezTo>
                  <a:cubicBezTo>
                    <a:pt x="2235" y="60"/>
                    <a:pt x="2176" y="0"/>
                    <a:pt x="20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3"/>
            <p:cNvSpPr/>
            <p:nvPr/>
          </p:nvSpPr>
          <p:spPr>
            <a:xfrm>
              <a:off x="2749017" y="2002236"/>
              <a:ext cx="156059" cy="94947"/>
            </a:xfrm>
            <a:custGeom>
              <a:avLst/>
              <a:gdLst/>
              <a:ahLst/>
              <a:cxnLst/>
              <a:rect l="l" t="t" r="r" b="b"/>
              <a:pathLst>
                <a:path w="9497" h="5778" extrusionOk="0">
                  <a:moveTo>
                    <a:pt x="9363" y="0"/>
                  </a:moveTo>
                  <a:cubicBezTo>
                    <a:pt x="9326" y="0"/>
                    <a:pt x="9283" y="15"/>
                    <a:pt x="9240" y="47"/>
                  </a:cubicBezTo>
                  <a:lnTo>
                    <a:pt x="267" y="5184"/>
                  </a:lnTo>
                  <a:cubicBezTo>
                    <a:pt x="100" y="5285"/>
                    <a:pt x="0" y="5451"/>
                    <a:pt x="0" y="5618"/>
                  </a:cubicBezTo>
                  <a:cubicBezTo>
                    <a:pt x="0" y="5716"/>
                    <a:pt x="54" y="5778"/>
                    <a:pt x="148" y="5778"/>
                  </a:cubicBezTo>
                  <a:cubicBezTo>
                    <a:pt x="183" y="5778"/>
                    <a:pt x="222" y="5769"/>
                    <a:pt x="267" y="5752"/>
                  </a:cubicBezTo>
                  <a:lnTo>
                    <a:pt x="9240" y="615"/>
                  </a:lnTo>
                  <a:cubicBezTo>
                    <a:pt x="9374" y="514"/>
                    <a:pt x="9474" y="348"/>
                    <a:pt x="9474" y="181"/>
                  </a:cubicBezTo>
                  <a:cubicBezTo>
                    <a:pt x="9496" y="68"/>
                    <a:pt x="9442" y="0"/>
                    <a:pt x="93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3"/>
            <p:cNvSpPr/>
            <p:nvPr/>
          </p:nvSpPr>
          <p:spPr>
            <a:xfrm>
              <a:off x="2912914" y="1977817"/>
              <a:ext cx="36727" cy="25191"/>
            </a:xfrm>
            <a:custGeom>
              <a:avLst/>
              <a:gdLst/>
              <a:ahLst/>
              <a:cxnLst/>
              <a:rect l="l" t="t" r="r" b="b"/>
              <a:pathLst>
                <a:path w="2235" h="1533" extrusionOk="0">
                  <a:moveTo>
                    <a:pt x="2091" y="0"/>
                  </a:moveTo>
                  <a:cubicBezTo>
                    <a:pt x="2053" y="0"/>
                    <a:pt x="2010" y="11"/>
                    <a:pt x="1968" y="32"/>
                  </a:cubicBezTo>
                  <a:lnTo>
                    <a:pt x="267" y="966"/>
                  </a:lnTo>
                  <a:cubicBezTo>
                    <a:pt x="100" y="1033"/>
                    <a:pt x="33" y="1200"/>
                    <a:pt x="0" y="1367"/>
                  </a:cubicBezTo>
                  <a:cubicBezTo>
                    <a:pt x="0" y="1481"/>
                    <a:pt x="62" y="1532"/>
                    <a:pt x="144" y="1532"/>
                  </a:cubicBezTo>
                  <a:cubicBezTo>
                    <a:pt x="182" y="1532"/>
                    <a:pt x="225" y="1521"/>
                    <a:pt x="267" y="1500"/>
                  </a:cubicBezTo>
                  <a:lnTo>
                    <a:pt x="1968" y="599"/>
                  </a:lnTo>
                  <a:cubicBezTo>
                    <a:pt x="2102" y="499"/>
                    <a:pt x="2202" y="333"/>
                    <a:pt x="2235" y="166"/>
                  </a:cubicBezTo>
                  <a:cubicBezTo>
                    <a:pt x="2235" y="52"/>
                    <a:pt x="2173" y="0"/>
                    <a:pt x="20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3"/>
            <p:cNvSpPr/>
            <p:nvPr/>
          </p:nvSpPr>
          <p:spPr>
            <a:xfrm>
              <a:off x="2750101" y="2312827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54" y="0"/>
                  </a:moveTo>
                  <a:cubicBezTo>
                    <a:pt x="1520" y="0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34" y="794"/>
                    <a:pt x="34" y="961"/>
                    <a:pt x="1" y="1127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2"/>
                    <a:pt x="1649" y="0"/>
                    <a:pt x="155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3"/>
            <p:cNvSpPr/>
            <p:nvPr/>
          </p:nvSpPr>
          <p:spPr>
            <a:xfrm>
              <a:off x="2750101" y="2312827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54" y="0"/>
                  </a:moveTo>
                  <a:cubicBezTo>
                    <a:pt x="1520" y="0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34" y="794"/>
                    <a:pt x="34" y="961"/>
                    <a:pt x="1" y="1127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2"/>
                    <a:pt x="1649" y="0"/>
                    <a:pt x="15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3"/>
            <p:cNvSpPr/>
            <p:nvPr/>
          </p:nvSpPr>
          <p:spPr>
            <a:xfrm>
              <a:off x="2750101" y="2170308"/>
              <a:ext cx="27985" cy="21510"/>
            </a:xfrm>
            <a:custGeom>
              <a:avLst/>
              <a:gdLst/>
              <a:ahLst/>
              <a:cxnLst/>
              <a:rect l="l" t="t" r="r" b="b"/>
              <a:pathLst>
                <a:path w="1703" h="1309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01" y="794"/>
                    <a:pt x="34" y="961"/>
                    <a:pt x="1" y="1128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3"/>
            <p:cNvSpPr/>
            <p:nvPr/>
          </p:nvSpPr>
          <p:spPr>
            <a:xfrm>
              <a:off x="2750101" y="2170308"/>
              <a:ext cx="27985" cy="21510"/>
            </a:xfrm>
            <a:custGeom>
              <a:avLst/>
              <a:gdLst/>
              <a:ahLst/>
              <a:cxnLst/>
              <a:rect l="l" t="t" r="r" b="b"/>
              <a:pathLst>
                <a:path w="1703" h="1309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01" y="794"/>
                    <a:pt x="34" y="961"/>
                    <a:pt x="1" y="1128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3"/>
            <p:cNvSpPr/>
            <p:nvPr/>
          </p:nvSpPr>
          <p:spPr>
            <a:xfrm>
              <a:off x="2750101" y="2226425"/>
              <a:ext cx="27985" cy="21313"/>
            </a:xfrm>
            <a:custGeom>
              <a:avLst/>
              <a:gdLst/>
              <a:ahLst/>
              <a:cxnLst/>
              <a:rect l="l" t="t" r="r" b="b"/>
              <a:pathLst>
                <a:path w="1703" h="1297" extrusionOk="0">
                  <a:moveTo>
                    <a:pt x="1574" y="1"/>
                  </a:moveTo>
                  <a:cubicBezTo>
                    <a:pt x="1535" y="1"/>
                    <a:pt x="1489" y="16"/>
                    <a:pt x="1435" y="48"/>
                  </a:cubicBezTo>
                  <a:lnTo>
                    <a:pt x="268" y="715"/>
                  </a:lnTo>
                  <a:cubicBezTo>
                    <a:pt x="134" y="815"/>
                    <a:pt x="34" y="948"/>
                    <a:pt x="1" y="1148"/>
                  </a:cubicBezTo>
                  <a:cubicBezTo>
                    <a:pt x="1" y="1237"/>
                    <a:pt x="60" y="1297"/>
                    <a:pt x="139" y="1297"/>
                  </a:cubicBezTo>
                  <a:cubicBezTo>
                    <a:pt x="179" y="1297"/>
                    <a:pt x="223" y="1282"/>
                    <a:pt x="268" y="1248"/>
                  </a:cubicBezTo>
                  <a:lnTo>
                    <a:pt x="1435" y="581"/>
                  </a:lnTo>
                  <a:cubicBezTo>
                    <a:pt x="1602" y="481"/>
                    <a:pt x="1702" y="348"/>
                    <a:pt x="1702" y="181"/>
                  </a:cubicBezTo>
                  <a:cubicBezTo>
                    <a:pt x="1702" y="68"/>
                    <a:pt x="1656" y="1"/>
                    <a:pt x="157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3"/>
            <p:cNvSpPr/>
            <p:nvPr/>
          </p:nvSpPr>
          <p:spPr>
            <a:xfrm>
              <a:off x="2750101" y="2226425"/>
              <a:ext cx="27985" cy="21313"/>
            </a:xfrm>
            <a:custGeom>
              <a:avLst/>
              <a:gdLst/>
              <a:ahLst/>
              <a:cxnLst/>
              <a:rect l="l" t="t" r="r" b="b"/>
              <a:pathLst>
                <a:path w="1703" h="1297" extrusionOk="0">
                  <a:moveTo>
                    <a:pt x="1574" y="1"/>
                  </a:moveTo>
                  <a:cubicBezTo>
                    <a:pt x="1535" y="1"/>
                    <a:pt x="1489" y="16"/>
                    <a:pt x="1435" y="48"/>
                  </a:cubicBezTo>
                  <a:lnTo>
                    <a:pt x="268" y="715"/>
                  </a:lnTo>
                  <a:cubicBezTo>
                    <a:pt x="134" y="815"/>
                    <a:pt x="34" y="948"/>
                    <a:pt x="1" y="1148"/>
                  </a:cubicBezTo>
                  <a:cubicBezTo>
                    <a:pt x="1" y="1237"/>
                    <a:pt x="60" y="1297"/>
                    <a:pt x="139" y="1297"/>
                  </a:cubicBezTo>
                  <a:cubicBezTo>
                    <a:pt x="179" y="1297"/>
                    <a:pt x="223" y="1282"/>
                    <a:pt x="268" y="1248"/>
                  </a:cubicBezTo>
                  <a:lnTo>
                    <a:pt x="1435" y="581"/>
                  </a:lnTo>
                  <a:cubicBezTo>
                    <a:pt x="1602" y="481"/>
                    <a:pt x="1702" y="348"/>
                    <a:pt x="1702" y="181"/>
                  </a:cubicBezTo>
                  <a:cubicBezTo>
                    <a:pt x="1702" y="68"/>
                    <a:pt x="1656" y="1"/>
                    <a:pt x="1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3"/>
            <p:cNvSpPr/>
            <p:nvPr/>
          </p:nvSpPr>
          <p:spPr>
            <a:xfrm>
              <a:off x="2750101" y="2252536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54" y="0"/>
                  </a:moveTo>
                  <a:cubicBezTo>
                    <a:pt x="1520" y="0"/>
                    <a:pt x="1480" y="8"/>
                    <a:pt x="1435" y="26"/>
                  </a:cubicBezTo>
                  <a:lnTo>
                    <a:pt x="268" y="727"/>
                  </a:lnTo>
                  <a:cubicBezTo>
                    <a:pt x="134" y="794"/>
                    <a:pt x="34" y="960"/>
                    <a:pt x="1" y="1127"/>
                  </a:cubicBezTo>
                  <a:cubicBezTo>
                    <a:pt x="1" y="1240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3"/>
                  </a:lnTo>
                  <a:cubicBezTo>
                    <a:pt x="1602" y="493"/>
                    <a:pt x="1702" y="327"/>
                    <a:pt x="1702" y="160"/>
                  </a:cubicBezTo>
                  <a:cubicBezTo>
                    <a:pt x="1702" y="62"/>
                    <a:pt x="1649" y="0"/>
                    <a:pt x="155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3"/>
            <p:cNvSpPr/>
            <p:nvPr/>
          </p:nvSpPr>
          <p:spPr>
            <a:xfrm>
              <a:off x="2750101" y="2252536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54" y="0"/>
                  </a:moveTo>
                  <a:cubicBezTo>
                    <a:pt x="1520" y="0"/>
                    <a:pt x="1480" y="8"/>
                    <a:pt x="1435" y="26"/>
                  </a:cubicBezTo>
                  <a:lnTo>
                    <a:pt x="268" y="727"/>
                  </a:lnTo>
                  <a:cubicBezTo>
                    <a:pt x="134" y="794"/>
                    <a:pt x="34" y="960"/>
                    <a:pt x="1" y="1127"/>
                  </a:cubicBezTo>
                  <a:cubicBezTo>
                    <a:pt x="1" y="1240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3"/>
                  </a:lnTo>
                  <a:cubicBezTo>
                    <a:pt x="1602" y="493"/>
                    <a:pt x="1702" y="327"/>
                    <a:pt x="1702" y="160"/>
                  </a:cubicBezTo>
                  <a:cubicBezTo>
                    <a:pt x="1702" y="62"/>
                    <a:pt x="1649" y="0"/>
                    <a:pt x="15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3"/>
            <p:cNvSpPr/>
            <p:nvPr/>
          </p:nvSpPr>
          <p:spPr>
            <a:xfrm>
              <a:off x="2750101" y="2278499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74" y="0"/>
                  </a:moveTo>
                  <a:cubicBezTo>
                    <a:pt x="1535" y="0"/>
                    <a:pt x="1489" y="15"/>
                    <a:pt x="1435" y="48"/>
                  </a:cubicBezTo>
                  <a:lnTo>
                    <a:pt x="268" y="715"/>
                  </a:lnTo>
                  <a:cubicBezTo>
                    <a:pt x="101" y="815"/>
                    <a:pt x="34" y="982"/>
                    <a:pt x="1" y="1148"/>
                  </a:cubicBezTo>
                  <a:cubicBezTo>
                    <a:pt x="1" y="1246"/>
                    <a:pt x="72" y="1308"/>
                    <a:pt x="163" y="1308"/>
                  </a:cubicBezTo>
                  <a:cubicBezTo>
                    <a:pt x="196" y="1308"/>
                    <a:pt x="232" y="1300"/>
                    <a:pt x="268" y="1282"/>
                  </a:cubicBezTo>
                  <a:lnTo>
                    <a:pt x="1435" y="581"/>
                  </a:lnTo>
                  <a:cubicBezTo>
                    <a:pt x="1602" y="515"/>
                    <a:pt x="1702" y="348"/>
                    <a:pt x="1702" y="181"/>
                  </a:cubicBezTo>
                  <a:cubicBezTo>
                    <a:pt x="1702" y="68"/>
                    <a:pt x="1656" y="0"/>
                    <a:pt x="157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3"/>
            <p:cNvSpPr/>
            <p:nvPr/>
          </p:nvSpPr>
          <p:spPr>
            <a:xfrm>
              <a:off x="2750101" y="2278499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74" y="0"/>
                  </a:moveTo>
                  <a:cubicBezTo>
                    <a:pt x="1535" y="0"/>
                    <a:pt x="1489" y="15"/>
                    <a:pt x="1435" y="48"/>
                  </a:cubicBezTo>
                  <a:lnTo>
                    <a:pt x="268" y="715"/>
                  </a:lnTo>
                  <a:cubicBezTo>
                    <a:pt x="101" y="815"/>
                    <a:pt x="34" y="982"/>
                    <a:pt x="1" y="1148"/>
                  </a:cubicBezTo>
                  <a:cubicBezTo>
                    <a:pt x="1" y="1246"/>
                    <a:pt x="72" y="1308"/>
                    <a:pt x="163" y="1308"/>
                  </a:cubicBezTo>
                  <a:cubicBezTo>
                    <a:pt x="196" y="1308"/>
                    <a:pt x="232" y="1300"/>
                    <a:pt x="268" y="1282"/>
                  </a:cubicBezTo>
                  <a:lnTo>
                    <a:pt x="1435" y="581"/>
                  </a:lnTo>
                  <a:cubicBezTo>
                    <a:pt x="1602" y="515"/>
                    <a:pt x="1702" y="348"/>
                    <a:pt x="1702" y="181"/>
                  </a:cubicBezTo>
                  <a:cubicBezTo>
                    <a:pt x="1702" y="68"/>
                    <a:pt x="1656" y="0"/>
                    <a:pt x="157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3"/>
            <p:cNvSpPr/>
            <p:nvPr/>
          </p:nvSpPr>
          <p:spPr>
            <a:xfrm>
              <a:off x="2750101" y="2336391"/>
              <a:ext cx="27985" cy="21510"/>
            </a:xfrm>
            <a:custGeom>
              <a:avLst/>
              <a:gdLst/>
              <a:ahLst/>
              <a:cxnLst/>
              <a:rect l="l" t="t" r="r" b="b"/>
              <a:pathLst>
                <a:path w="1703" h="1309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8"/>
                  </a:lnTo>
                  <a:cubicBezTo>
                    <a:pt x="134" y="828"/>
                    <a:pt x="34" y="961"/>
                    <a:pt x="1" y="1128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3"/>
            <p:cNvSpPr/>
            <p:nvPr/>
          </p:nvSpPr>
          <p:spPr>
            <a:xfrm>
              <a:off x="2750101" y="2336391"/>
              <a:ext cx="27985" cy="21510"/>
            </a:xfrm>
            <a:custGeom>
              <a:avLst/>
              <a:gdLst/>
              <a:ahLst/>
              <a:cxnLst/>
              <a:rect l="l" t="t" r="r" b="b"/>
              <a:pathLst>
                <a:path w="1703" h="1309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8"/>
                  </a:lnTo>
                  <a:cubicBezTo>
                    <a:pt x="134" y="828"/>
                    <a:pt x="34" y="961"/>
                    <a:pt x="1" y="1128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3"/>
            <p:cNvSpPr/>
            <p:nvPr/>
          </p:nvSpPr>
          <p:spPr>
            <a:xfrm>
              <a:off x="2750101" y="2507322"/>
              <a:ext cx="27985" cy="21346"/>
            </a:xfrm>
            <a:custGeom>
              <a:avLst/>
              <a:gdLst/>
              <a:ahLst/>
              <a:cxnLst/>
              <a:rect l="l" t="t" r="r" b="b"/>
              <a:pathLst>
                <a:path w="1703" h="1299" extrusionOk="0">
                  <a:moveTo>
                    <a:pt x="1573" y="0"/>
                  </a:moveTo>
                  <a:cubicBezTo>
                    <a:pt x="1534" y="0"/>
                    <a:pt x="1488" y="11"/>
                    <a:pt x="1435" y="32"/>
                  </a:cubicBezTo>
                  <a:lnTo>
                    <a:pt x="268" y="700"/>
                  </a:lnTo>
                  <a:cubicBezTo>
                    <a:pt x="134" y="800"/>
                    <a:pt x="34" y="966"/>
                    <a:pt x="1" y="1133"/>
                  </a:cubicBezTo>
                  <a:cubicBezTo>
                    <a:pt x="1" y="1247"/>
                    <a:pt x="63" y="1299"/>
                    <a:pt x="145" y="1299"/>
                  </a:cubicBezTo>
                  <a:cubicBezTo>
                    <a:pt x="183" y="1299"/>
                    <a:pt x="226" y="1288"/>
                    <a:pt x="268" y="1267"/>
                  </a:cubicBezTo>
                  <a:lnTo>
                    <a:pt x="1435" y="566"/>
                  </a:lnTo>
                  <a:cubicBezTo>
                    <a:pt x="1602" y="499"/>
                    <a:pt x="1702" y="333"/>
                    <a:pt x="1702" y="166"/>
                  </a:cubicBezTo>
                  <a:cubicBezTo>
                    <a:pt x="1702" y="52"/>
                    <a:pt x="1655" y="0"/>
                    <a:pt x="1573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3"/>
            <p:cNvSpPr/>
            <p:nvPr/>
          </p:nvSpPr>
          <p:spPr>
            <a:xfrm>
              <a:off x="2750101" y="2507322"/>
              <a:ext cx="27985" cy="21346"/>
            </a:xfrm>
            <a:custGeom>
              <a:avLst/>
              <a:gdLst/>
              <a:ahLst/>
              <a:cxnLst/>
              <a:rect l="l" t="t" r="r" b="b"/>
              <a:pathLst>
                <a:path w="1703" h="1299" extrusionOk="0">
                  <a:moveTo>
                    <a:pt x="1573" y="0"/>
                  </a:moveTo>
                  <a:cubicBezTo>
                    <a:pt x="1534" y="0"/>
                    <a:pt x="1488" y="11"/>
                    <a:pt x="1435" y="32"/>
                  </a:cubicBezTo>
                  <a:lnTo>
                    <a:pt x="268" y="700"/>
                  </a:lnTo>
                  <a:cubicBezTo>
                    <a:pt x="134" y="800"/>
                    <a:pt x="34" y="966"/>
                    <a:pt x="1" y="1133"/>
                  </a:cubicBezTo>
                  <a:cubicBezTo>
                    <a:pt x="1" y="1247"/>
                    <a:pt x="63" y="1299"/>
                    <a:pt x="145" y="1299"/>
                  </a:cubicBezTo>
                  <a:cubicBezTo>
                    <a:pt x="183" y="1299"/>
                    <a:pt x="226" y="1288"/>
                    <a:pt x="268" y="1267"/>
                  </a:cubicBezTo>
                  <a:lnTo>
                    <a:pt x="1435" y="566"/>
                  </a:lnTo>
                  <a:cubicBezTo>
                    <a:pt x="1602" y="499"/>
                    <a:pt x="1702" y="333"/>
                    <a:pt x="1702" y="166"/>
                  </a:cubicBezTo>
                  <a:cubicBezTo>
                    <a:pt x="1702" y="52"/>
                    <a:pt x="1655" y="0"/>
                    <a:pt x="1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3"/>
            <p:cNvSpPr/>
            <p:nvPr/>
          </p:nvSpPr>
          <p:spPr>
            <a:xfrm>
              <a:off x="2750101" y="2530886"/>
              <a:ext cx="27985" cy="21362"/>
            </a:xfrm>
            <a:custGeom>
              <a:avLst/>
              <a:gdLst/>
              <a:ahLst/>
              <a:cxnLst/>
              <a:rect l="l" t="t" r="r" b="b"/>
              <a:pathLst>
                <a:path w="1703" h="1300" extrusionOk="0">
                  <a:moveTo>
                    <a:pt x="1573" y="1"/>
                  </a:moveTo>
                  <a:cubicBezTo>
                    <a:pt x="1534" y="1"/>
                    <a:pt x="1488" y="12"/>
                    <a:pt x="1435" y="33"/>
                  </a:cubicBezTo>
                  <a:lnTo>
                    <a:pt x="268" y="700"/>
                  </a:lnTo>
                  <a:cubicBezTo>
                    <a:pt x="134" y="800"/>
                    <a:pt x="34" y="967"/>
                    <a:pt x="1" y="1134"/>
                  </a:cubicBezTo>
                  <a:cubicBezTo>
                    <a:pt x="1" y="1248"/>
                    <a:pt x="63" y="1299"/>
                    <a:pt x="145" y="1299"/>
                  </a:cubicBezTo>
                  <a:cubicBezTo>
                    <a:pt x="183" y="1299"/>
                    <a:pt x="226" y="1288"/>
                    <a:pt x="268" y="1267"/>
                  </a:cubicBezTo>
                  <a:lnTo>
                    <a:pt x="1435" y="567"/>
                  </a:lnTo>
                  <a:cubicBezTo>
                    <a:pt x="1602" y="500"/>
                    <a:pt x="1702" y="333"/>
                    <a:pt x="1702" y="166"/>
                  </a:cubicBezTo>
                  <a:cubicBezTo>
                    <a:pt x="1702" y="52"/>
                    <a:pt x="1655" y="1"/>
                    <a:pt x="1573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3"/>
            <p:cNvSpPr/>
            <p:nvPr/>
          </p:nvSpPr>
          <p:spPr>
            <a:xfrm>
              <a:off x="2750101" y="2530886"/>
              <a:ext cx="27985" cy="21362"/>
            </a:xfrm>
            <a:custGeom>
              <a:avLst/>
              <a:gdLst/>
              <a:ahLst/>
              <a:cxnLst/>
              <a:rect l="l" t="t" r="r" b="b"/>
              <a:pathLst>
                <a:path w="1703" h="1300" extrusionOk="0">
                  <a:moveTo>
                    <a:pt x="1573" y="1"/>
                  </a:moveTo>
                  <a:cubicBezTo>
                    <a:pt x="1534" y="1"/>
                    <a:pt x="1488" y="12"/>
                    <a:pt x="1435" y="33"/>
                  </a:cubicBezTo>
                  <a:lnTo>
                    <a:pt x="268" y="700"/>
                  </a:lnTo>
                  <a:cubicBezTo>
                    <a:pt x="134" y="800"/>
                    <a:pt x="34" y="967"/>
                    <a:pt x="1" y="1134"/>
                  </a:cubicBezTo>
                  <a:cubicBezTo>
                    <a:pt x="1" y="1248"/>
                    <a:pt x="63" y="1299"/>
                    <a:pt x="145" y="1299"/>
                  </a:cubicBezTo>
                  <a:cubicBezTo>
                    <a:pt x="183" y="1299"/>
                    <a:pt x="226" y="1288"/>
                    <a:pt x="268" y="1267"/>
                  </a:cubicBezTo>
                  <a:lnTo>
                    <a:pt x="1435" y="567"/>
                  </a:lnTo>
                  <a:cubicBezTo>
                    <a:pt x="1602" y="500"/>
                    <a:pt x="1702" y="333"/>
                    <a:pt x="1702" y="166"/>
                  </a:cubicBezTo>
                  <a:cubicBezTo>
                    <a:pt x="1702" y="52"/>
                    <a:pt x="1655" y="1"/>
                    <a:pt x="1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3"/>
            <p:cNvSpPr/>
            <p:nvPr/>
          </p:nvSpPr>
          <p:spPr>
            <a:xfrm>
              <a:off x="2750101" y="2392508"/>
              <a:ext cx="27985" cy="21313"/>
            </a:xfrm>
            <a:custGeom>
              <a:avLst/>
              <a:gdLst/>
              <a:ahLst/>
              <a:cxnLst/>
              <a:rect l="l" t="t" r="r" b="b"/>
              <a:pathLst>
                <a:path w="1703" h="1297" extrusionOk="0">
                  <a:moveTo>
                    <a:pt x="1574" y="1"/>
                  </a:moveTo>
                  <a:cubicBezTo>
                    <a:pt x="1535" y="1"/>
                    <a:pt x="1489" y="16"/>
                    <a:pt x="1435" y="48"/>
                  </a:cubicBezTo>
                  <a:lnTo>
                    <a:pt x="268" y="715"/>
                  </a:lnTo>
                  <a:cubicBezTo>
                    <a:pt x="134" y="815"/>
                    <a:pt x="34" y="948"/>
                    <a:pt x="1" y="1149"/>
                  </a:cubicBezTo>
                  <a:cubicBezTo>
                    <a:pt x="1" y="1238"/>
                    <a:pt x="60" y="1297"/>
                    <a:pt x="139" y="1297"/>
                  </a:cubicBezTo>
                  <a:cubicBezTo>
                    <a:pt x="179" y="1297"/>
                    <a:pt x="223" y="1282"/>
                    <a:pt x="268" y="1249"/>
                  </a:cubicBezTo>
                  <a:lnTo>
                    <a:pt x="1435" y="582"/>
                  </a:lnTo>
                  <a:cubicBezTo>
                    <a:pt x="1602" y="481"/>
                    <a:pt x="1702" y="348"/>
                    <a:pt x="1702" y="181"/>
                  </a:cubicBezTo>
                  <a:cubicBezTo>
                    <a:pt x="1702" y="68"/>
                    <a:pt x="1656" y="1"/>
                    <a:pt x="157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3"/>
            <p:cNvSpPr/>
            <p:nvPr/>
          </p:nvSpPr>
          <p:spPr>
            <a:xfrm>
              <a:off x="2750101" y="2392508"/>
              <a:ext cx="27985" cy="21313"/>
            </a:xfrm>
            <a:custGeom>
              <a:avLst/>
              <a:gdLst/>
              <a:ahLst/>
              <a:cxnLst/>
              <a:rect l="l" t="t" r="r" b="b"/>
              <a:pathLst>
                <a:path w="1703" h="1297" extrusionOk="0">
                  <a:moveTo>
                    <a:pt x="1574" y="1"/>
                  </a:moveTo>
                  <a:cubicBezTo>
                    <a:pt x="1535" y="1"/>
                    <a:pt x="1489" y="16"/>
                    <a:pt x="1435" y="48"/>
                  </a:cubicBezTo>
                  <a:lnTo>
                    <a:pt x="268" y="715"/>
                  </a:lnTo>
                  <a:cubicBezTo>
                    <a:pt x="134" y="815"/>
                    <a:pt x="34" y="948"/>
                    <a:pt x="1" y="1149"/>
                  </a:cubicBezTo>
                  <a:cubicBezTo>
                    <a:pt x="1" y="1238"/>
                    <a:pt x="60" y="1297"/>
                    <a:pt x="139" y="1297"/>
                  </a:cubicBezTo>
                  <a:cubicBezTo>
                    <a:pt x="179" y="1297"/>
                    <a:pt x="223" y="1282"/>
                    <a:pt x="268" y="1249"/>
                  </a:cubicBezTo>
                  <a:lnTo>
                    <a:pt x="1435" y="582"/>
                  </a:lnTo>
                  <a:cubicBezTo>
                    <a:pt x="1602" y="481"/>
                    <a:pt x="1702" y="348"/>
                    <a:pt x="1702" y="181"/>
                  </a:cubicBezTo>
                  <a:cubicBezTo>
                    <a:pt x="1702" y="68"/>
                    <a:pt x="1656" y="1"/>
                    <a:pt x="1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3"/>
            <p:cNvSpPr/>
            <p:nvPr/>
          </p:nvSpPr>
          <p:spPr>
            <a:xfrm>
              <a:off x="2750101" y="2418619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54" y="0"/>
                  </a:moveTo>
                  <a:cubicBezTo>
                    <a:pt x="1520" y="0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01" y="794"/>
                    <a:pt x="34" y="961"/>
                    <a:pt x="1" y="1127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2"/>
                    <a:pt x="1649" y="0"/>
                    <a:pt x="155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3"/>
            <p:cNvSpPr/>
            <p:nvPr/>
          </p:nvSpPr>
          <p:spPr>
            <a:xfrm>
              <a:off x="2750101" y="2418619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54" y="0"/>
                  </a:moveTo>
                  <a:cubicBezTo>
                    <a:pt x="1520" y="0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01" y="794"/>
                    <a:pt x="34" y="961"/>
                    <a:pt x="1" y="1127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2"/>
                    <a:pt x="1649" y="0"/>
                    <a:pt x="15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3"/>
            <p:cNvSpPr/>
            <p:nvPr/>
          </p:nvSpPr>
          <p:spPr>
            <a:xfrm>
              <a:off x="2750101" y="2444829"/>
              <a:ext cx="27985" cy="21806"/>
            </a:xfrm>
            <a:custGeom>
              <a:avLst/>
              <a:gdLst/>
              <a:ahLst/>
              <a:cxnLst/>
              <a:rect l="l" t="t" r="r" b="b"/>
              <a:pathLst>
                <a:path w="1703" h="1327" extrusionOk="0">
                  <a:moveTo>
                    <a:pt x="1573" y="1"/>
                  </a:moveTo>
                  <a:cubicBezTo>
                    <a:pt x="1534" y="1"/>
                    <a:pt x="1488" y="12"/>
                    <a:pt x="1435" y="33"/>
                  </a:cubicBezTo>
                  <a:lnTo>
                    <a:pt x="268" y="700"/>
                  </a:lnTo>
                  <a:cubicBezTo>
                    <a:pt x="101" y="800"/>
                    <a:pt x="1" y="967"/>
                    <a:pt x="1" y="1167"/>
                  </a:cubicBezTo>
                  <a:cubicBezTo>
                    <a:pt x="1" y="1265"/>
                    <a:pt x="72" y="1326"/>
                    <a:pt x="163" y="1326"/>
                  </a:cubicBezTo>
                  <a:cubicBezTo>
                    <a:pt x="196" y="1326"/>
                    <a:pt x="232" y="1318"/>
                    <a:pt x="268" y="1300"/>
                  </a:cubicBezTo>
                  <a:lnTo>
                    <a:pt x="1435" y="566"/>
                  </a:lnTo>
                  <a:cubicBezTo>
                    <a:pt x="1602" y="500"/>
                    <a:pt x="1702" y="333"/>
                    <a:pt x="1702" y="166"/>
                  </a:cubicBezTo>
                  <a:cubicBezTo>
                    <a:pt x="1702" y="52"/>
                    <a:pt x="1655" y="1"/>
                    <a:pt x="1573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3"/>
            <p:cNvSpPr/>
            <p:nvPr/>
          </p:nvSpPr>
          <p:spPr>
            <a:xfrm>
              <a:off x="2750101" y="2444829"/>
              <a:ext cx="27985" cy="21806"/>
            </a:xfrm>
            <a:custGeom>
              <a:avLst/>
              <a:gdLst/>
              <a:ahLst/>
              <a:cxnLst/>
              <a:rect l="l" t="t" r="r" b="b"/>
              <a:pathLst>
                <a:path w="1703" h="1327" extrusionOk="0">
                  <a:moveTo>
                    <a:pt x="1573" y="1"/>
                  </a:moveTo>
                  <a:cubicBezTo>
                    <a:pt x="1534" y="1"/>
                    <a:pt x="1488" y="12"/>
                    <a:pt x="1435" y="33"/>
                  </a:cubicBezTo>
                  <a:lnTo>
                    <a:pt x="268" y="700"/>
                  </a:lnTo>
                  <a:cubicBezTo>
                    <a:pt x="101" y="800"/>
                    <a:pt x="1" y="967"/>
                    <a:pt x="1" y="1167"/>
                  </a:cubicBezTo>
                  <a:cubicBezTo>
                    <a:pt x="1" y="1265"/>
                    <a:pt x="72" y="1326"/>
                    <a:pt x="163" y="1326"/>
                  </a:cubicBezTo>
                  <a:cubicBezTo>
                    <a:pt x="196" y="1326"/>
                    <a:pt x="232" y="1318"/>
                    <a:pt x="268" y="1300"/>
                  </a:cubicBezTo>
                  <a:lnTo>
                    <a:pt x="1435" y="566"/>
                  </a:lnTo>
                  <a:cubicBezTo>
                    <a:pt x="1602" y="500"/>
                    <a:pt x="1702" y="333"/>
                    <a:pt x="1702" y="166"/>
                  </a:cubicBezTo>
                  <a:cubicBezTo>
                    <a:pt x="1702" y="52"/>
                    <a:pt x="1655" y="1"/>
                    <a:pt x="15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3"/>
            <p:cNvSpPr/>
            <p:nvPr/>
          </p:nvSpPr>
          <p:spPr>
            <a:xfrm>
              <a:off x="2750101" y="2647393"/>
              <a:ext cx="27985" cy="21510"/>
            </a:xfrm>
            <a:custGeom>
              <a:avLst/>
              <a:gdLst/>
              <a:ahLst/>
              <a:cxnLst/>
              <a:rect l="l" t="t" r="r" b="b"/>
              <a:pathLst>
                <a:path w="1703" h="1309" extrusionOk="0">
                  <a:moveTo>
                    <a:pt x="1574" y="1"/>
                  </a:moveTo>
                  <a:cubicBezTo>
                    <a:pt x="1535" y="1"/>
                    <a:pt x="1489" y="16"/>
                    <a:pt x="1435" y="48"/>
                  </a:cubicBezTo>
                  <a:lnTo>
                    <a:pt x="268" y="715"/>
                  </a:lnTo>
                  <a:cubicBezTo>
                    <a:pt x="134" y="815"/>
                    <a:pt x="34" y="982"/>
                    <a:pt x="1" y="1149"/>
                  </a:cubicBezTo>
                  <a:cubicBezTo>
                    <a:pt x="1" y="1246"/>
                    <a:pt x="72" y="1308"/>
                    <a:pt x="163" y="1308"/>
                  </a:cubicBezTo>
                  <a:cubicBezTo>
                    <a:pt x="196" y="1308"/>
                    <a:pt x="232" y="1300"/>
                    <a:pt x="268" y="1282"/>
                  </a:cubicBezTo>
                  <a:lnTo>
                    <a:pt x="1435" y="582"/>
                  </a:lnTo>
                  <a:cubicBezTo>
                    <a:pt x="1602" y="515"/>
                    <a:pt x="1702" y="348"/>
                    <a:pt x="1702" y="181"/>
                  </a:cubicBezTo>
                  <a:cubicBezTo>
                    <a:pt x="1702" y="68"/>
                    <a:pt x="1656" y="1"/>
                    <a:pt x="157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3"/>
            <p:cNvSpPr/>
            <p:nvPr/>
          </p:nvSpPr>
          <p:spPr>
            <a:xfrm>
              <a:off x="2750101" y="2647393"/>
              <a:ext cx="27985" cy="21510"/>
            </a:xfrm>
            <a:custGeom>
              <a:avLst/>
              <a:gdLst/>
              <a:ahLst/>
              <a:cxnLst/>
              <a:rect l="l" t="t" r="r" b="b"/>
              <a:pathLst>
                <a:path w="1703" h="1309" extrusionOk="0">
                  <a:moveTo>
                    <a:pt x="1574" y="1"/>
                  </a:moveTo>
                  <a:cubicBezTo>
                    <a:pt x="1535" y="1"/>
                    <a:pt x="1489" y="16"/>
                    <a:pt x="1435" y="48"/>
                  </a:cubicBezTo>
                  <a:lnTo>
                    <a:pt x="268" y="715"/>
                  </a:lnTo>
                  <a:cubicBezTo>
                    <a:pt x="134" y="815"/>
                    <a:pt x="34" y="982"/>
                    <a:pt x="1" y="1149"/>
                  </a:cubicBezTo>
                  <a:cubicBezTo>
                    <a:pt x="1" y="1246"/>
                    <a:pt x="72" y="1308"/>
                    <a:pt x="163" y="1308"/>
                  </a:cubicBezTo>
                  <a:cubicBezTo>
                    <a:pt x="196" y="1308"/>
                    <a:pt x="232" y="1300"/>
                    <a:pt x="268" y="1282"/>
                  </a:cubicBezTo>
                  <a:lnTo>
                    <a:pt x="1435" y="582"/>
                  </a:lnTo>
                  <a:cubicBezTo>
                    <a:pt x="1602" y="515"/>
                    <a:pt x="1702" y="348"/>
                    <a:pt x="1702" y="181"/>
                  </a:cubicBezTo>
                  <a:cubicBezTo>
                    <a:pt x="1702" y="68"/>
                    <a:pt x="1656" y="1"/>
                    <a:pt x="157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3"/>
            <p:cNvSpPr/>
            <p:nvPr/>
          </p:nvSpPr>
          <p:spPr>
            <a:xfrm>
              <a:off x="2750101" y="2673405"/>
              <a:ext cx="27985" cy="21362"/>
            </a:xfrm>
            <a:custGeom>
              <a:avLst/>
              <a:gdLst/>
              <a:ahLst/>
              <a:cxnLst/>
              <a:rect l="l" t="t" r="r" b="b"/>
              <a:pathLst>
                <a:path w="1703" h="1300" extrusionOk="0">
                  <a:moveTo>
                    <a:pt x="1573" y="0"/>
                  </a:moveTo>
                  <a:cubicBezTo>
                    <a:pt x="1534" y="0"/>
                    <a:pt x="1488" y="12"/>
                    <a:pt x="1435" y="33"/>
                  </a:cubicBezTo>
                  <a:lnTo>
                    <a:pt x="268" y="733"/>
                  </a:lnTo>
                  <a:cubicBezTo>
                    <a:pt x="134" y="800"/>
                    <a:pt x="34" y="967"/>
                    <a:pt x="1" y="1133"/>
                  </a:cubicBezTo>
                  <a:cubicBezTo>
                    <a:pt x="1" y="1247"/>
                    <a:pt x="63" y="1299"/>
                    <a:pt x="145" y="1299"/>
                  </a:cubicBezTo>
                  <a:cubicBezTo>
                    <a:pt x="183" y="1299"/>
                    <a:pt x="226" y="1288"/>
                    <a:pt x="268" y="1267"/>
                  </a:cubicBezTo>
                  <a:lnTo>
                    <a:pt x="1435" y="600"/>
                  </a:lnTo>
                  <a:cubicBezTo>
                    <a:pt x="1602" y="500"/>
                    <a:pt x="1702" y="333"/>
                    <a:pt x="1702" y="166"/>
                  </a:cubicBezTo>
                  <a:cubicBezTo>
                    <a:pt x="1702" y="52"/>
                    <a:pt x="1655" y="0"/>
                    <a:pt x="1573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3"/>
            <p:cNvSpPr/>
            <p:nvPr/>
          </p:nvSpPr>
          <p:spPr>
            <a:xfrm>
              <a:off x="2750101" y="2673405"/>
              <a:ext cx="27985" cy="21362"/>
            </a:xfrm>
            <a:custGeom>
              <a:avLst/>
              <a:gdLst/>
              <a:ahLst/>
              <a:cxnLst/>
              <a:rect l="l" t="t" r="r" b="b"/>
              <a:pathLst>
                <a:path w="1703" h="1300" extrusionOk="0">
                  <a:moveTo>
                    <a:pt x="1573" y="0"/>
                  </a:moveTo>
                  <a:cubicBezTo>
                    <a:pt x="1534" y="0"/>
                    <a:pt x="1488" y="12"/>
                    <a:pt x="1435" y="33"/>
                  </a:cubicBezTo>
                  <a:lnTo>
                    <a:pt x="268" y="733"/>
                  </a:lnTo>
                  <a:cubicBezTo>
                    <a:pt x="134" y="800"/>
                    <a:pt x="34" y="967"/>
                    <a:pt x="1" y="1133"/>
                  </a:cubicBezTo>
                  <a:cubicBezTo>
                    <a:pt x="1" y="1247"/>
                    <a:pt x="63" y="1299"/>
                    <a:pt x="145" y="1299"/>
                  </a:cubicBezTo>
                  <a:cubicBezTo>
                    <a:pt x="183" y="1299"/>
                    <a:pt x="226" y="1288"/>
                    <a:pt x="268" y="1267"/>
                  </a:cubicBezTo>
                  <a:lnTo>
                    <a:pt x="1435" y="600"/>
                  </a:lnTo>
                  <a:cubicBezTo>
                    <a:pt x="1602" y="500"/>
                    <a:pt x="1702" y="333"/>
                    <a:pt x="1702" y="166"/>
                  </a:cubicBezTo>
                  <a:cubicBezTo>
                    <a:pt x="1702" y="52"/>
                    <a:pt x="1655" y="0"/>
                    <a:pt x="15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3"/>
            <p:cNvSpPr/>
            <p:nvPr/>
          </p:nvSpPr>
          <p:spPr>
            <a:xfrm>
              <a:off x="2750101" y="2595959"/>
              <a:ext cx="27985" cy="21412"/>
            </a:xfrm>
            <a:custGeom>
              <a:avLst/>
              <a:gdLst/>
              <a:ahLst/>
              <a:cxnLst/>
              <a:rect l="l" t="t" r="r" b="b"/>
              <a:pathLst>
                <a:path w="1703" h="1303" extrusionOk="0">
                  <a:moveTo>
                    <a:pt x="1564" y="1"/>
                  </a:moveTo>
                  <a:cubicBezTo>
                    <a:pt x="1527" y="1"/>
                    <a:pt x="1484" y="13"/>
                    <a:pt x="1435" y="42"/>
                  </a:cubicBezTo>
                  <a:lnTo>
                    <a:pt x="268" y="709"/>
                  </a:lnTo>
                  <a:cubicBezTo>
                    <a:pt x="101" y="810"/>
                    <a:pt x="34" y="943"/>
                    <a:pt x="1" y="1143"/>
                  </a:cubicBezTo>
                  <a:cubicBezTo>
                    <a:pt x="1" y="1241"/>
                    <a:pt x="72" y="1303"/>
                    <a:pt x="163" y="1303"/>
                  </a:cubicBezTo>
                  <a:cubicBezTo>
                    <a:pt x="196" y="1303"/>
                    <a:pt x="232" y="1294"/>
                    <a:pt x="268" y="1277"/>
                  </a:cubicBezTo>
                  <a:lnTo>
                    <a:pt x="1435" y="576"/>
                  </a:lnTo>
                  <a:cubicBezTo>
                    <a:pt x="1602" y="476"/>
                    <a:pt x="1702" y="343"/>
                    <a:pt x="1702" y="142"/>
                  </a:cubicBezTo>
                  <a:cubicBezTo>
                    <a:pt x="1702" y="72"/>
                    <a:pt x="1652" y="1"/>
                    <a:pt x="156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3"/>
            <p:cNvSpPr/>
            <p:nvPr/>
          </p:nvSpPr>
          <p:spPr>
            <a:xfrm>
              <a:off x="2750101" y="2595959"/>
              <a:ext cx="27985" cy="21412"/>
            </a:xfrm>
            <a:custGeom>
              <a:avLst/>
              <a:gdLst/>
              <a:ahLst/>
              <a:cxnLst/>
              <a:rect l="l" t="t" r="r" b="b"/>
              <a:pathLst>
                <a:path w="1703" h="1303" extrusionOk="0">
                  <a:moveTo>
                    <a:pt x="1564" y="1"/>
                  </a:moveTo>
                  <a:cubicBezTo>
                    <a:pt x="1527" y="1"/>
                    <a:pt x="1484" y="13"/>
                    <a:pt x="1435" y="42"/>
                  </a:cubicBezTo>
                  <a:lnTo>
                    <a:pt x="268" y="709"/>
                  </a:lnTo>
                  <a:cubicBezTo>
                    <a:pt x="101" y="810"/>
                    <a:pt x="34" y="943"/>
                    <a:pt x="1" y="1143"/>
                  </a:cubicBezTo>
                  <a:cubicBezTo>
                    <a:pt x="1" y="1241"/>
                    <a:pt x="72" y="1303"/>
                    <a:pt x="163" y="1303"/>
                  </a:cubicBezTo>
                  <a:cubicBezTo>
                    <a:pt x="196" y="1303"/>
                    <a:pt x="232" y="1294"/>
                    <a:pt x="268" y="1277"/>
                  </a:cubicBezTo>
                  <a:lnTo>
                    <a:pt x="1435" y="576"/>
                  </a:lnTo>
                  <a:cubicBezTo>
                    <a:pt x="1602" y="476"/>
                    <a:pt x="1702" y="343"/>
                    <a:pt x="1702" y="142"/>
                  </a:cubicBezTo>
                  <a:cubicBezTo>
                    <a:pt x="1702" y="72"/>
                    <a:pt x="1652" y="1"/>
                    <a:pt x="15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3"/>
            <p:cNvSpPr/>
            <p:nvPr/>
          </p:nvSpPr>
          <p:spPr>
            <a:xfrm>
              <a:off x="2750101" y="2621971"/>
              <a:ext cx="27985" cy="21264"/>
            </a:xfrm>
            <a:custGeom>
              <a:avLst/>
              <a:gdLst/>
              <a:ahLst/>
              <a:cxnLst/>
              <a:rect l="l" t="t" r="r" b="b"/>
              <a:pathLst>
                <a:path w="1703" h="1294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8"/>
                  </a:lnTo>
                  <a:cubicBezTo>
                    <a:pt x="134" y="794"/>
                    <a:pt x="34" y="961"/>
                    <a:pt x="1" y="1128"/>
                  </a:cubicBezTo>
                  <a:cubicBezTo>
                    <a:pt x="1" y="1242"/>
                    <a:pt x="63" y="1294"/>
                    <a:pt x="145" y="1294"/>
                  </a:cubicBezTo>
                  <a:cubicBezTo>
                    <a:pt x="183" y="1294"/>
                    <a:pt x="226" y="1282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1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3"/>
            <p:cNvSpPr/>
            <p:nvPr/>
          </p:nvSpPr>
          <p:spPr>
            <a:xfrm>
              <a:off x="2750101" y="2621971"/>
              <a:ext cx="27985" cy="21264"/>
            </a:xfrm>
            <a:custGeom>
              <a:avLst/>
              <a:gdLst/>
              <a:ahLst/>
              <a:cxnLst/>
              <a:rect l="l" t="t" r="r" b="b"/>
              <a:pathLst>
                <a:path w="1703" h="1294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8"/>
                  </a:lnTo>
                  <a:cubicBezTo>
                    <a:pt x="134" y="794"/>
                    <a:pt x="34" y="961"/>
                    <a:pt x="1" y="1128"/>
                  </a:cubicBezTo>
                  <a:cubicBezTo>
                    <a:pt x="1" y="1242"/>
                    <a:pt x="63" y="1294"/>
                    <a:pt x="145" y="1294"/>
                  </a:cubicBezTo>
                  <a:cubicBezTo>
                    <a:pt x="183" y="1294"/>
                    <a:pt x="226" y="1282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1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3"/>
            <p:cNvSpPr/>
            <p:nvPr/>
          </p:nvSpPr>
          <p:spPr>
            <a:xfrm>
              <a:off x="2793417" y="2099237"/>
              <a:ext cx="158426" cy="97510"/>
            </a:xfrm>
            <a:custGeom>
              <a:avLst/>
              <a:gdLst/>
              <a:ahLst/>
              <a:cxnLst/>
              <a:rect l="l" t="t" r="r" b="b"/>
              <a:pathLst>
                <a:path w="9641" h="5934" extrusionOk="0">
                  <a:moveTo>
                    <a:pt x="9517" y="1"/>
                  </a:moveTo>
                  <a:cubicBezTo>
                    <a:pt x="9477" y="1"/>
                    <a:pt x="9429" y="15"/>
                    <a:pt x="9374" y="49"/>
                  </a:cubicBezTo>
                  <a:lnTo>
                    <a:pt x="234" y="5353"/>
                  </a:lnTo>
                  <a:cubicBezTo>
                    <a:pt x="100" y="5453"/>
                    <a:pt x="0" y="5586"/>
                    <a:pt x="0" y="5753"/>
                  </a:cubicBezTo>
                  <a:cubicBezTo>
                    <a:pt x="0" y="5866"/>
                    <a:pt x="46" y="5933"/>
                    <a:pt x="118" y="5933"/>
                  </a:cubicBezTo>
                  <a:cubicBezTo>
                    <a:pt x="152" y="5933"/>
                    <a:pt x="191" y="5918"/>
                    <a:pt x="234" y="5886"/>
                  </a:cubicBezTo>
                  <a:lnTo>
                    <a:pt x="9374" y="582"/>
                  </a:lnTo>
                  <a:cubicBezTo>
                    <a:pt x="9540" y="482"/>
                    <a:pt x="9640" y="349"/>
                    <a:pt x="9640" y="149"/>
                  </a:cubicBezTo>
                  <a:cubicBezTo>
                    <a:pt x="9640" y="60"/>
                    <a:pt x="9596" y="1"/>
                    <a:pt x="95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3"/>
            <p:cNvSpPr/>
            <p:nvPr/>
          </p:nvSpPr>
          <p:spPr>
            <a:xfrm>
              <a:off x="2793417" y="2072945"/>
              <a:ext cx="158426" cy="97790"/>
            </a:xfrm>
            <a:custGeom>
              <a:avLst/>
              <a:gdLst/>
              <a:ahLst/>
              <a:cxnLst/>
              <a:rect l="l" t="t" r="r" b="b"/>
              <a:pathLst>
                <a:path w="9641" h="5951" extrusionOk="0">
                  <a:moveTo>
                    <a:pt x="9512" y="1"/>
                  </a:moveTo>
                  <a:cubicBezTo>
                    <a:pt x="9474" y="1"/>
                    <a:pt x="9427" y="15"/>
                    <a:pt x="9374" y="48"/>
                  </a:cubicBezTo>
                  <a:lnTo>
                    <a:pt x="234" y="5351"/>
                  </a:lnTo>
                  <a:cubicBezTo>
                    <a:pt x="100" y="5451"/>
                    <a:pt x="0" y="5618"/>
                    <a:pt x="0" y="5785"/>
                  </a:cubicBezTo>
                  <a:cubicBezTo>
                    <a:pt x="0" y="5899"/>
                    <a:pt x="47" y="5951"/>
                    <a:pt x="119" y="5951"/>
                  </a:cubicBezTo>
                  <a:cubicBezTo>
                    <a:pt x="153" y="5951"/>
                    <a:pt x="191" y="5940"/>
                    <a:pt x="234" y="5918"/>
                  </a:cubicBezTo>
                  <a:lnTo>
                    <a:pt x="9374" y="581"/>
                  </a:lnTo>
                  <a:cubicBezTo>
                    <a:pt x="9540" y="481"/>
                    <a:pt x="9640" y="348"/>
                    <a:pt x="9640" y="181"/>
                  </a:cubicBezTo>
                  <a:cubicBezTo>
                    <a:pt x="9640" y="68"/>
                    <a:pt x="9594" y="1"/>
                    <a:pt x="95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3"/>
            <p:cNvSpPr/>
            <p:nvPr/>
          </p:nvSpPr>
          <p:spPr>
            <a:xfrm>
              <a:off x="2793417" y="2125907"/>
              <a:ext cx="158426" cy="97149"/>
            </a:xfrm>
            <a:custGeom>
              <a:avLst/>
              <a:gdLst/>
              <a:ahLst/>
              <a:cxnLst/>
              <a:rect l="l" t="t" r="r" b="b"/>
              <a:pathLst>
                <a:path w="9641" h="5912" extrusionOk="0">
                  <a:moveTo>
                    <a:pt x="9493" y="1"/>
                  </a:moveTo>
                  <a:cubicBezTo>
                    <a:pt x="9458" y="1"/>
                    <a:pt x="9418" y="9"/>
                    <a:pt x="9374" y="27"/>
                  </a:cubicBezTo>
                  <a:lnTo>
                    <a:pt x="234" y="5331"/>
                  </a:lnTo>
                  <a:cubicBezTo>
                    <a:pt x="100" y="5397"/>
                    <a:pt x="0" y="5564"/>
                    <a:pt x="0" y="5731"/>
                  </a:cubicBezTo>
                  <a:cubicBezTo>
                    <a:pt x="0" y="5844"/>
                    <a:pt x="46" y="5911"/>
                    <a:pt x="118" y="5911"/>
                  </a:cubicBezTo>
                  <a:cubicBezTo>
                    <a:pt x="152" y="5911"/>
                    <a:pt x="191" y="5896"/>
                    <a:pt x="234" y="5864"/>
                  </a:cubicBezTo>
                  <a:lnTo>
                    <a:pt x="9374" y="594"/>
                  </a:lnTo>
                  <a:cubicBezTo>
                    <a:pt x="9540" y="494"/>
                    <a:pt x="9640" y="360"/>
                    <a:pt x="9640" y="160"/>
                  </a:cubicBezTo>
                  <a:cubicBezTo>
                    <a:pt x="9640" y="63"/>
                    <a:pt x="9587" y="1"/>
                    <a:pt x="94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3"/>
            <p:cNvSpPr/>
            <p:nvPr/>
          </p:nvSpPr>
          <p:spPr>
            <a:xfrm>
              <a:off x="2793417" y="2152133"/>
              <a:ext cx="158426" cy="97248"/>
            </a:xfrm>
            <a:custGeom>
              <a:avLst/>
              <a:gdLst/>
              <a:ahLst/>
              <a:cxnLst/>
              <a:rect l="l" t="t" r="r" b="b"/>
              <a:pathLst>
                <a:path w="9641" h="5918" extrusionOk="0">
                  <a:moveTo>
                    <a:pt x="9506" y="1"/>
                  </a:moveTo>
                  <a:cubicBezTo>
                    <a:pt x="9468" y="1"/>
                    <a:pt x="9424" y="12"/>
                    <a:pt x="9374" y="32"/>
                  </a:cubicBezTo>
                  <a:lnTo>
                    <a:pt x="234" y="5336"/>
                  </a:lnTo>
                  <a:cubicBezTo>
                    <a:pt x="100" y="5436"/>
                    <a:pt x="0" y="5569"/>
                    <a:pt x="0" y="5769"/>
                  </a:cubicBezTo>
                  <a:cubicBezTo>
                    <a:pt x="0" y="5858"/>
                    <a:pt x="45" y="5918"/>
                    <a:pt x="114" y="5918"/>
                  </a:cubicBezTo>
                  <a:cubicBezTo>
                    <a:pt x="148" y="5918"/>
                    <a:pt x="189" y="5903"/>
                    <a:pt x="234" y="5870"/>
                  </a:cubicBezTo>
                  <a:lnTo>
                    <a:pt x="9374" y="599"/>
                  </a:lnTo>
                  <a:cubicBezTo>
                    <a:pt x="9540" y="499"/>
                    <a:pt x="9640" y="366"/>
                    <a:pt x="9640" y="199"/>
                  </a:cubicBezTo>
                  <a:cubicBezTo>
                    <a:pt x="9640" y="59"/>
                    <a:pt x="9592" y="1"/>
                    <a:pt x="95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3"/>
            <p:cNvSpPr/>
            <p:nvPr/>
          </p:nvSpPr>
          <p:spPr>
            <a:xfrm>
              <a:off x="2793417" y="2178195"/>
              <a:ext cx="158426" cy="96952"/>
            </a:xfrm>
            <a:custGeom>
              <a:avLst/>
              <a:gdLst/>
              <a:ahLst/>
              <a:cxnLst/>
              <a:rect l="l" t="t" r="r" b="b"/>
              <a:pathLst>
                <a:path w="9641" h="5900" extrusionOk="0">
                  <a:moveTo>
                    <a:pt x="9512" y="0"/>
                  </a:moveTo>
                  <a:cubicBezTo>
                    <a:pt x="9474" y="0"/>
                    <a:pt x="9427" y="15"/>
                    <a:pt x="9374" y="47"/>
                  </a:cubicBezTo>
                  <a:lnTo>
                    <a:pt x="234" y="5318"/>
                  </a:lnTo>
                  <a:cubicBezTo>
                    <a:pt x="100" y="5418"/>
                    <a:pt x="0" y="5551"/>
                    <a:pt x="0" y="5751"/>
                  </a:cubicBezTo>
                  <a:cubicBezTo>
                    <a:pt x="0" y="5840"/>
                    <a:pt x="45" y="5899"/>
                    <a:pt x="114" y="5899"/>
                  </a:cubicBezTo>
                  <a:cubicBezTo>
                    <a:pt x="148" y="5899"/>
                    <a:pt x="189" y="5885"/>
                    <a:pt x="234" y="5851"/>
                  </a:cubicBezTo>
                  <a:lnTo>
                    <a:pt x="9374" y="581"/>
                  </a:lnTo>
                  <a:cubicBezTo>
                    <a:pt x="9540" y="481"/>
                    <a:pt x="9640" y="347"/>
                    <a:pt x="9640" y="181"/>
                  </a:cubicBezTo>
                  <a:cubicBezTo>
                    <a:pt x="9640" y="67"/>
                    <a:pt x="9594" y="0"/>
                    <a:pt x="95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3"/>
            <p:cNvSpPr/>
            <p:nvPr/>
          </p:nvSpPr>
          <p:spPr>
            <a:xfrm>
              <a:off x="2793417" y="2212967"/>
              <a:ext cx="158426" cy="97001"/>
            </a:xfrm>
            <a:custGeom>
              <a:avLst/>
              <a:gdLst/>
              <a:ahLst/>
              <a:cxnLst/>
              <a:rect l="l" t="t" r="r" b="b"/>
              <a:pathLst>
                <a:path w="9641" h="5903" extrusionOk="0">
                  <a:moveTo>
                    <a:pt x="9511" y="0"/>
                  </a:moveTo>
                  <a:cubicBezTo>
                    <a:pt x="9472" y="0"/>
                    <a:pt x="9426" y="12"/>
                    <a:pt x="9374" y="33"/>
                  </a:cubicBezTo>
                  <a:lnTo>
                    <a:pt x="234" y="5303"/>
                  </a:lnTo>
                  <a:cubicBezTo>
                    <a:pt x="100" y="5403"/>
                    <a:pt x="0" y="5570"/>
                    <a:pt x="0" y="5737"/>
                  </a:cubicBezTo>
                  <a:cubicBezTo>
                    <a:pt x="0" y="5851"/>
                    <a:pt x="47" y="5902"/>
                    <a:pt x="119" y="5902"/>
                  </a:cubicBezTo>
                  <a:cubicBezTo>
                    <a:pt x="153" y="5902"/>
                    <a:pt x="191" y="5891"/>
                    <a:pt x="234" y="5870"/>
                  </a:cubicBezTo>
                  <a:lnTo>
                    <a:pt x="9374" y="600"/>
                  </a:lnTo>
                  <a:cubicBezTo>
                    <a:pt x="9540" y="500"/>
                    <a:pt x="9640" y="333"/>
                    <a:pt x="9640" y="166"/>
                  </a:cubicBezTo>
                  <a:cubicBezTo>
                    <a:pt x="9640" y="52"/>
                    <a:pt x="9594" y="0"/>
                    <a:pt x="95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3"/>
            <p:cNvSpPr/>
            <p:nvPr/>
          </p:nvSpPr>
          <p:spPr>
            <a:xfrm>
              <a:off x="2793417" y="2235988"/>
              <a:ext cx="158426" cy="97790"/>
            </a:xfrm>
            <a:custGeom>
              <a:avLst/>
              <a:gdLst/>
              <a:ahLst/>
              <a:cxnLst/>
              <a:rect l="l" t="t" r="r" b="b"/>
              <a:pathLst>
                <a:path w="9641" h="5951" extrusionOk="0">
                  <a:moveTo>
                    <a:pt x="9511" y="0"/>
                  </a:moveTo>
                  <a:cubicBezTo>
                    <a:pt x="9472" y="0"/>
                    <a:pt x="9426" y="12"/>
                    <a:pt x="9374" y="33"/>
                  </a:cubicBezTo>
                  <a:lnTo>
                    <a:pt x="234" y="5370"/>
                  </a:lnTo>
                  <a:cubicBezTo>
                    <a:pt x="100" y="5437"/>
                    <a:pt x="0" y="5603"/>
                    <a:pt x="0" y="5770"/>
                  </a:cubicBezTo>
                  <a:cubicBezTo>
                    <a:pt x="0" y="5883"/>
                    <a:pt x="46" y="5951"/>
                    <a:pt x="118" y="5951"/>
                  </a:cubicBezTo>
                  <a:cubicBezTo>
                    <a:pt x="152" y="5951"/>
                    <a:pt x="191" y="5936"/>
                    <a:pt x="234" y="5904"/>
                  </a:cubicBezTo>
                  <a:lnTo>
                    <a:pt x="9374" y="566"/>
                  </a:lnTo>
                  <a:cubicBezTo>
                    <a:pt x="9540" y="500"/>
                    <a:pt x="9640" y="333"/>
                    <a:pt x="9640" y="166"/>
                  </a:cubicBezTo>
                  <a:cubicBezTo>
                    <a:pt x="9640" y="52"/>
                    <a:pt x="9594" y="0"/>
                    <a:pt x="95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3"/>
            <p:cNvSpPr/>
            <p:nvPr/>
          </p:nvSpPr>
          <p:spPr>
            <a:xfrm>
              <a:off x="2795060" y="2423450"/>
              <a:ext cx="128831" cy="79698"/>
            </a:xfrm>
            <a:custGeom>
              <a:avLst/>
              <a:gdLst/>
              <a:ahLst/>
              <a:cxnLst/>
              <a:rect l="l" t="t" r="r" b="b"/>
              <a:pathLst>
                <a:path w="7840" h="4850" extrusionOk="0">
                  <a:moveTo>
                    <a:pt x="7710" y="1"/>
                  </a:moveTo>
                  <a:cubicBezTo>
                    <a:pt x="7671" y="1"/>
                    <a:pt x="7625" y="12"/>
                    <a:pt x="7572" y="33"/>
                  </a:cubicBezTo>
                  <a:lnTo>
                    <a:pt x="267" y="4269"/>
                  </a:lnTo>
                  <a:cubicBezTo>
                    <a:pt x="134" y="4336"/>
                    <a:pt x="34" y="4503"/>
                    <a:pt x="0" y="4669"/>
                  </a:cubicBezTo>
                  <a:cubicBezTo>
                    <a:pt x="0" y="4783"/>
                    <a:pt x="62" y="4850"/>
                    <a:pt x="143" y="4850"/>
                  </a:cubicBezTo>
                  <a:cubicBezTo>
                    <a:pt x="182" y="4850"/>
                    <a:pt x="224" y="4835"/>
                    <a:pt x="267" y="4803"/>
                  </a:cubicBezTo>
                  <a:lnTo>
                    <a:pt x="7572" y="600"/>
                  </a:lnTo>
                  <a:cubicBezTo>
                    <a:pt x="7739" y="500"/>
                    <a:pt x="7839" y="333"/>
                    <a:pt x="7839" y="166"/>
                  </a:cubicBezTo>
                  <a:cubicBezTo>
                    <a:pt x="7839" y="52"/>
                    <a:pt x="7792" y="1"/>
                    <a:pt x="77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3"/>
            <p:cNvSpPr/>
            <p:nvPr/>
          </p:nvSpPr>
          <p:spPr>
            <a:xfrm>
              <a:off x="2795060" y="2430582"/>
              <a:ext cx="155139" cy="95046"/>
            </a:xfrm>
            <a:custGeom>
              <a:avLst/>
              <a:gdLst/>
              <a:ahLst/>
              <a:cxnLst/>
              <a:rect l="l" t="t" r="r" b="b"/>
              <a:pathLst>
                <a:path w="9441" h="5784" extrusionOk="0">
                  <a:moveTo>
                    <a:pt x="9296" y="0"/>
                  </a:moveTo>
                  <a:cubicBezTo>
                    <a:pt x="9258" y="0"/>
                    <a:pt x="9216" y="11"/>
                    <a:pt x="9173" y="32"/>
                  </a:cubicBezTo>
                  <a:lnTo>
                    <a:pt x="267" y="5203"/>
                  </a:lnTo>
                  <a:cubicBezTo>
                    <a:pt x="100" y="5303"/>
                    <a:pt x="34" y="5436"/>
                    <a:pt x="0" y="5603"/>
                  </a:cubicBezTo>
                  <a:cubicBezTo>
                    <a:pt x="0" y="5716"/>
                    <a:pt x="62" y="5784"/>
                    <a:pt x="143" y="5784"/>
                  </a:cubicBezTo>
                  <a:cubicBezTo>
                    <a:pt x="182" y="5784"/>
                    <a:pt x="224" y="5769"/>
                    <a:pt x="267" y="5737"/>
                  </a:cubicBezTo>
                  <a:lnTo>
                    <a:pt x="9173" y="566"/>
                  </a:lnTo>
                  <a:cubicBezTo>
                    <a:pt x="9307" y="499"/>
                    <a:pt x="9407" y="333"/>
                    <a:pt x="9440" y="166"/>
                  </a:cubicBezTo>
                  <a:cubicBezTo>
                    <a:pt x="9440" y="52"/>
                    <a:pt x="9378" y="0"/>
                    <a:pt x="9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3"/>
            <p:cNvSpPr/>
            <p:nvPr/>
          </p:nvSpPr>
          <p:spPr>
            <a:xfrm>
              <a:off x="2793959" y="2292746"/>
              <a:ext cx="157883" cy="96393"/>
            </a:xfrm>
            <a:custGeom>
              <a:avLst/>
              <a:gdLst/>
              <a:ahLst/>
              <a:cxnLst/>
              <a:rect l="l" t="t" r="r" b="b"/>
              <a:pathLst>
                <a:path w="9608" h="5866" extrusionOk="0">
                  <a:moveTo>
                    <a:pt x="9479" y="1"/>
                  </a:moveTo>
                  <a:cubicBezTo>
                    <a:pt x="9441" y="1"/>
                    <a:pt x="9394" y="16"/>
                    <a:pt x="9341" y="48"/>
                  </a:cubicBezTo>
                  <a:lnTo>
                    <a:pt x="267" y="5285"/>
                  </a:lnTo>
                  <a:cubicBezTo>
                    <a:pt x="101" y="5352"/>
                    <a:pt x="1" y="5518"/>
                    <a:pt x="1" y="5685"/>
                  </a:cubicBezTo>
                  <a:cubicBezTo>
                    <a:pt x="1" y="5798"/>
                    <a:pt x="47" y="5866"/>
                    <a:pt x="129" y="5866"/>
                  </a:cubicBezTo>
                  <a:cubicBezTo>
                    <a:pt x="167" y="5866"/>
                    <a:pt x="214" y="5851"/>
                    <a:pt x="267" y="5819"/>
                  </a:cubicBezTo>
                  <a:lnTo>
                    <a:pt x="9341" y="582"/>
                  </a:lnTo>
                  <a:cubicBezTo>
                    <a:pt x="9507" y="481"/>
                    <a:pt x="9607" y="348"/>
                    <a:pt x="9607" y="181"/>
                  </a:cubicBezTo>
                  <a:cubicBezTo>
                    <a:pt x="9607" y="68"/>
                    <a:pt x="9561" y="1"/>
                    <a:pt x="9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3"/>
            <p:cNvSpPr/>
            <p:nvPr/>
          </p:nvSpPr>
          <p:spPr>
            <a:xfrm>
              <a:off x="2793959" y="2318512"/>
              <a:ext cx="157883" cy="96393"/>
            </a:xfrm>
            <a:custGeom>
              <a:avLst/>
              <a:gdLst/>
              <a:ahLst/>
              <a:cxnLst/>
              <a:rect l="l" t="t" r="r" b="b"/>
              <a:pathLst>
                <a:path w="9608" h="5866" extrusionOk="0">
                  <a:moveTo>
                    <a:pt x="9479" y="1"/>
                  </a:moveTo>
                  <a:cubicBezTo>
                    <a:pt x="9441" y="1"/>
                    <a:pt x="9394" y="16"/>
                    <a:pt x="9341" y="48"/>
                  </a:cubicBezTo>
                  <a:lnTo>
                    <a:pt x="267" y="5285"/>
                  </a:lnTo>
                  <a:cubicBezTo>
                    <a:pt x="101" y="5351"/>
                    <a:pt x="1" y="5518"/>
                    <a:pt x="1" y="5685"/>
                  </a:cubicBezTo>
                  <a:cubicBezTo>
                    <a:pt x="1" y="5798"/>
                    <a:pt x="47" y="5865"/>
                    <a:pt x="129" y="5865"/>
                  </a:cubicBezTo>
                  <a:cubicBezTo>
                    <a:pt x="167" y="5865"/>
                    <a:pt x="214" y="5850"/>
                    <a:pt x="267" y="5818"/>
                  </a:cubicBezTo>
                  <a:lnTo>
                    <a:pt x="9341" y="581"/>
                  </a:lnTo>
                  <a:cubicBezTo>
                    <a:pt x="9507" y="481"/>
                    <a:pt x="9607" y="348"/>
                    <a:pt x="9607" y="181"/>
                  </a:cubicBezTo>
                  <a:cubicBezTo>
                    <a:pt x="9607" y="68"/>
                    <a:pt x="9561" y="1"/>
                    <a:pt x="9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3"/>
            <p:cNvSpPr/>
            <p:nvPr/>
          </p:nvSpPr>
          <p:spPr>
            <a:xfrm>
              <a:off x="2793959" y="2344821"/>
              <a:ext cx="157883" cy="96409"/>
            </a:xfrm>
            <a:custGeom>
              <a:avLst/>
              <a:gdLst/>
              <a:ahLst/>
              <a:cxnLst/>
              <a:rect l="l" t="t" r="r" b="b"/>
              <a:pathLst>
                <a:path w="9608" h="5867" extrusionOk="0">
                  <a:moveTo>
                    <a:pt x="9479" y="1"/>
                  </a:moveTo>
                  <a:cubicBezTo>
                    <a:pt x="9441" y="1"/>
                    <a:pt x="9394" y="16"/>
                    <a:pt x="9341" y="48"/>
                  </a:cubicBezTo>
                  <a:lnTo>
                    <a:pt x="267" y="5285"/>
                  </a:lnTo>
                  <a:cubicBezTo>
                    <a:pt x="101" y="5385"/>
                    <a:pt x="1" y="5518"/>
                    <a:pt x="1" y="5718"/>
                  </a:cubicBezTo>
                  <a:cubicBezTo>
                    <a:pt x="1" y="5807"/>
                    <a:pt x="45" y="5867"/>
                    <a:pt x="124" y="5867"/>
                  </a:cubicBezTo>
                  <a:cubicBezTo>
                    <a:pt x="164" y="5867"/>
                    <a:pt x="212" y="5852"/>
                    <a:pt x="267" y="5819"/>
                  </a:cubicBezTo>
                  <a:lnTo>
                    <a:pt x="9341" y="581"/>
                  </a:lnTo>
                  <a:cubicBezTo>
                    <a:pt x="9507" y="515"/>
                    <a:pt x="9607" y="348"/>
                    <a:pt x="9607" y="181"/>
                  </a:cubicBezTo>
                  <a:cubicBezTo>
                    <a:pt x="9607" y="68"/>
                    <a:pt x="9561" y="1"/>
                    <a:pt x="9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3"/>
            <p:cNvSpPr/>
            <p:nvPr/>
          </p:nvSpPr>
          <p:spPr>
            <a:xfrm>
              <a:off x="2793959" y="2547729"/>
              <a:ext cx="157883" cy="96048"/>
            </a:xfrm>
            <a:custGeom>
              <a:avLst/>
              <a:gdLst/>
              <a:ahLst/>
              <a:cxnLst/>
              <a:rect l="l" t="t" r="r" b="b"/>
              <a:pathLst>
                <a:path w="9608" h="5845" extrusionOk="0">
                  <a:moveTo>
                    <a:pt x="9469" y="0"/>
                  </a:moveTo>
                  <a:cubicBezTo>
                    <a:pt x="9433" y="0"/>
                    <a:pt x="9389" y="13"/>
                    <a:pt x="9341" y="42"/>
                  </a:cubicBezTo>
                  <a:lnTo>
                    <a:pt x="267" y="5279"/>
                  </a:lnTo>
                  <a:cubicBezTo>
                    <a:pt x="101" y="5346"/>
                    <a:pt x="1" y="5512"/>
                    <a:pt x="1" y="5679"/>
                  </a:cubicBezTo>
                  <a:cubicBezTo>
                    <a:pt x="1" y="5793"/>
                    <a:pt x="47" y="5845"/>
                    <a:pt x="130" y="5845"/>
                  </a:cubicBezTo>
                  <a:cubicBezTo>
                    <a:pt x="168" y="5845"/>
                    <a:pt x="215" y="5834"/>
                    <a:pt x="267" y="5813"/>
                  </a:cubicBezTo>
                  <a:lnTo>
                    <a:pt x="9341" y="576"/>
                  </a:lnTo>
                  <a:cubicBezTo>
                    <a:pt x="9507" y="476"/>
                    <a:pt x="9607" y="342"/>
                    <a:pt x="9607" y="142"/>
                  </a:cubicBezTo>
                  <a:cubicBezTo>
                    <a:pt x="9607" y="71"/>
                    <a:pt x="9557" y="0"/>
                    <a:pt x="94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3"/>
            <p:cNvSpPr/>
            <p:nvPr/>
          </p:nvSpPr>
          <p:spPr>
            <a:xfrm>
              <a:off x="2793959" y="2573397"/>
              <a:ext cx="157883" cy="96393"/>
            </a:xfrm>
            <a:custGeom>
              <a:avLst/>
              <a:gdLst/>
              <a:ahLst/>
              <a:cxnLst/>
              <a:rect l="l" t="t" r="r" b="b"/>
              <a:pathLst>
                <a:path w="9608" h="5866" extrusionOk="0">
                  <a:moveTo>
                    <a:pt x="9479" y="1"/>
                  </a:moveTo>
                  <a:cubicBezTo>
                    <a:pt x="9441" y="1"/>
                    <a:pt x="9394" y="16"/>
                    <a:pt x="9341" y="48"/>
                  </a:cubicBezTo>
                  <a:lnTo>
                    <a:pt x="267" y="5285"/>
                  </a:lnTo>
                  <a:cubicBezTo>
                    <a:pt x="101" y="5385"/>
                    <a:pt x="1" y="5518"/>
                    <a:pt x="1" y="5685"/>
                  </a:cubicBezTo>
                  <a:cubicBezTo>
                    <a:pt x="1" y="5798"/>
                    <a:pt x="47" y="5866"/>
                    <a:pt x="129" y="5866"/>
                  </a:cubicBezTo>
                  <a:cubicBezTo>
                    <a:pt x="167" y="5866"/>
                    <a:pt x="214" y="5851"/>
                    <a:pt x="267" y="5818"/>
                  </a:cubicBezTo>
                  <a:lnTo>
                    <a:pt x="9341" y="581"/>
                  </a:lnTo>
                  <a:cubicBezTo>
                    <a:pt x="9507" y="515"/>
                    <a:pt x="9607" y="348"/>
                    <a:pt x="9607" y="181"/>
                  </a:cubicBezTo>
                  <a:cubicBezTo>
                    <a:pt x="9607" y="68"/>
                    <a:pt x="9561" y="1"/>
                    <a:pt x="9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3"/>
            <p:cNvSpPr/>
            <p:nvPr/>
          </p:nvSpPr>
          <p:spPr>
            <a:xfrm>
              <a:off x="2793959" y="2496098"/>
              <a:ext cx="157883" cy="95867"/>
            </a:xfrm>
            <a:custGeom>
              <a:avLst/>
              <a:gdLst/>
              <a:ahLst/>
              <a:cxnLst/>
              <a:rect l="l" t="t" r="r" b="b"/>
              <a:pathLst>
                <a:path w="9608" h="5834" extrusionOk="0">
                  <a:moveTo>
                    <a:pt x="9484" y="0"/>
                  </a:moveTo>
                  <a:cubicBezTo>
                    <a:pt x="9444" y="0"/>
                    <a:pt x="9396" y="15"/>
                    <a:pt x="9341" y="48"/>
                  </a:cubicBezTo>
                  <a:lnTo>
                    <a:pt x="267" y="5252"/>
                  </a:lnTo>
                  <a:cubicBezTo>
                    <a:pt x="101" y="5352"/>
                    <a:pt x="1" y="5486"/>
                    <a:pt x="1" y="5686"/>
                  </a:cubicBezTo>
                  <a:cubicBezTo>
                    <a:pt x="1" y="5775"/>
                    <a:pt x="45" y="5834"/>
                    <a:pt x="124" y="5834"/>
                  </a:cubicBezTo>
                  <a:cubicBezTo>
                    <a:pt x="164" y="5834"/>
                    <a:pt x="212" y="5819"/>
                    <a:pt x="267" y="5786"/>
                  </a:cubicBezTo>
                  <a:lnTo>
                    <a:pt x="9341" y="549"/>
                  </a:lnTo>
                  <a:cubicBezTo>
                    <a:pt x="9507" y="482"/>
                    <a:pt x="9607" y="315"/>
                    <a:pt x="9607" y="148"/>
                  </a:cubicBezTo>
                  <a:cubicBezTo>
                    <a:pt x="9607" y="59"/>
                    <a:pt x="9563" y="0"/>
                    <a:pt x="94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3"/>
            <p:cNvSpPr/>
            <p:nvPr/>
          </p:nvSpPr>
          <p:spPr>
            <a:xfrm>
              <a:off x="2793959" y="2521848"/>
              <a:ext cx="157883" cy="96179"/>
            </a:xfrm>
            <a:custGeom>
              <a:avLst/>
              <a:gdLst/>
              <a:ahLst/>
              <a:cxnLst/>
              <a:rect l="l" t="t" r="r" b="b"/>
              <a:pathLst>
                <a:path w="9608" h="5853" extrusionOk="0">
                  <a:moveTo>
                    <a:pt x="9484" y="1"/>
                  </a:moveTo>
                  <a:cubicBezTo>
                    <a:pt x="9444" y="1"/>
                    <a:pt x="9396" y="16"/>
                    <a:pt x="9341" y="49"/>
                  </a:cubicBezTo>
                  <a:lnTo>
                    <a:pt x="267" y="5286"/>
                  </a:lnTo>
                  <a:cubicBezTo>
                    <a:pt x="101" y="5353"/>
                    <a:pt x="1" y="5520"/>
                    <a:pt x="1" y="5686"/>
                  </a:cubicBezTo>
                  <a:cubicBezTo>
                    <a:pt x="1" y="5800"/>
                    <a:pt x="47" y="5852"/>
                    <a:pt x="130" y="5852"/>
                  </a:cubicBezTo>
                  <a:cubicBezTo>
                    <a:pt x="168" y="5852"/>
                    <a:pt x="215" y="5841"/>
                    <a:pt x="267" y="5820"/>
                  </a:cubicBezTo>
                  <a:lnTo>
                    <a:pt x="9341" y="583"/>
                  </a:lnTo>
                  <a:cubicBezTo>
                    <a:pt x="9507" y="483"/>
                    <a:pt x="9607" y="349"/>
                    <a:pt x="9607" y="149"/>
                  </a:cubicBezTo>
                  <a:cubicBezTo>
                    <a:pt x="9607" y="60"/>
                    <a:pt x="9563" y="1"/>
                    <a:pt x="94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3"/>
            <p:cNvSpPr/>
            <p:nvPr/>
          </p:nvSpPr>
          <p:spPr>
            <a:xfrm>
              <a:off x="2793959" y="2599705"/>
              <a:ext cx="157883" cy="96393"/>
            </a:xfrm>
            <a:custGeom>
              <a:avLst/>
              <a:gdLst/>
              <a:ahLst/>
              <a:cxnLst/>
              <a:rect l="l" t="t" r="r" b="b"/>
              <a:pathLst>
                <a:path w="9608" h="5866" extrusionOk="0">
                  <a:moveTo>
                    <a:pt x="9479" y="1"/>
                  </a:moveTo>
                  <a:cubicBezTo>
                    <a:pt x="9441" y="1"/>
                    <a:pt x="9394" y="16"/>
                    <a:pt x="9341" y="48"/>
                  </a:cubicBezTo>
                  <a:lnTo>
                    <a:pt x="267" y="5285"/>
                  </a:lnTo>
                  <a:cubicBezTo>
                    <a:pt x="101" y="5352"/>
                    <a:pt x="1" y="5518"/>
                    <a:pt x="1" y="5685"/>
                  </a:cubicBezTo>
                  <a:cubicBezTo>
                    <a:pt x="1" y="5799"/>
                    <a:pt x="47" y="5866"/>
                    <a:pt x="129" y="5866"/>
                  </a:cubicBezTo>
                  <a:cubicBezTo>
                    <a:pt x="167" y="5866"/>
                    <a:pt x="214" y="5851"/>
                    <a:pt x="267" y="5819"/>
                  </a:cubicBezTo>
                  <a:lnTo>
                    <a:pt x="9341" y="582"/>
                  </a:lnTo>
                  <a:cubicBezTo>
                    <a:pt x="9507" y="481"/>
                    <a:pt x="9607" y="348"/>
                    <a:pt x="9607" y="181"/>
                  </a:cubicBezTo>
                  <a:cubicBezTo>
                    <a:pt x="9607" y="68"/>
                    <a:pt x="9561" y="1"/>
                    <a:pt x="94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3"/>
            <p:cNvSpPr/>
            <p:nvPr/>
          </p:nvSpPr>
          <p:spPr>
            <a:xfrm>
              <a:off x="2750101" y="2699812"/>
              <a:ext cx="27985" cy="21264"/>
            </a:xfrm>
            <a:custGeom>
              <a:avLst/>
              <a:gdLst/>
              <a:ahLst/>
              <a:cxnLst/>
              <a:rect l="l" t="t" r="r" b="b"/>
              <a:pathLst>
                <a:path w="1703" h="1294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01" y="794"/>
                    <a:pt x="34" y="961"/>
                    <a:pt x="1" y="1128"/>
                  </a:cubicBezTo>
                  <a:cubicBezTo>
                    <a:pt x="1" y="1242"/>
                    <a:pt x="63" y="1293"/>
                    <a:pt x="145" y="1293"/>
                  </a:cubicBezTo>
                  <a:cubicBezTo>
                    <a:pt x="183" y="1293"/>
                    <a:pt x="226" y="1282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3"/>
            <p:cNvSpPr/>
            <p:nvPr/>
          </p:nvSpPr>
          <p:spPr>
            <a:xfrm>
              <a:off x="2750101" y="2699812"/>
              <a:ext cx="27985" cy="21264"/>
            </a:xfrm>
            <a:custGeom>
              <a:avLst/>
              <a:gdLst/>
              <a:ahLst/>
              <a:cxnLst/>
              <a:rect l="l" t="t" r="r" b="b"/>
              <a:pathLst>
                <a:path w="1703" h="1294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01" y="794"/>
                    <a:pt x="34" y="961"/>
                    <a:pt x="1" y="1128"/>
                  </a:cubicBezTo>
                  <a:cubicBezTo>
                    <a:pt x="1" y="1242"/>
                    <a:pt x="63" y="1293"/>
                    <a:pt x="145" y="1293"/>
                  </a:cubicBezTo>
                  <a:cubicBezTo>
                    <a:pt x="183" y="1293"/>
                    <a:pt x="226" y="1282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3"/>
            <p:cNvSpPr/>
            <p:nvPr/>
          </p:nvSpPr>
          <p:spPr>
            <a:xfrm>
              <a:off x="2692012" y="2815924"/>
              <a:ext cx="31255" cy="32224"/>
            </a:xfrm>
            <a:custGeom>
              <a:avLst/>
              <a:gdLst/>
              <a:ahLst/>
              <a:cxnLst/>
              <a:rect l="l" t="t" r="r" b="b"/>
              <a:pathLst>
                <a:path w="1902" h="1961" extrusionOk="0">
                  <a:moveTo>
                    <a:pt x="1757" y="0"/>
                  </a:moveTo>
                  <a:cubicBezTo>
                    <a:pt x="1719" y="0"/>
                    <a:pt x="1677" y="11"/>
                    <a:pt x="1635" y="33"/>
                  </a:cubicBezTo>
                  <a:lnTo>
                    <a:pt x="267" y="833"/>
                  </a:lnTo>
                  <a:cubicBezTo>
                    <a:pt x="100" y="933"/>
                    <a:pt x="0" y="1100"/>
                    <a:pt x="0" y="1267"/>
                  </a:cubicBezTo>
                  <a:lnTo>
                    <a:pt x="0" y="1801"/>
                  </a:lnTo>
                  <a:cubicBezTo>
                    <a:pt x="0" y="1898"/>
                    <a:pt x="54" y="1960"/>
                    <a:pt x="148" y="1960"/>
                  </a:cubicBezTo>
                  <a:cubicBezTo>
                    <a:pt x="182" y="1960"/>
                    <a:pt x="222" y="1952"/>
                    <a:pt x="267" y="1934"/>
                  </a:cubicBezTo>
                  <a:lnTo>
                    <a:pt x="1635" y="1133"/>
                  </a:lnTo>
                  <a:cubicBezTo>
                    <a:pt x="1801" y="1033"/>
                    <a:pt x="1868" y="867"/>
                    <a:pt x="1901" y="700"/>
                  </a:cubicBezTo>
                  <a:lnTo>
                    <a:pt x="1901" y="166"/>
                  </a:lnTo>
                  <a:cubicBezTo>
                    <a:pt x="1901" y="52"/>
                    <a:pt x="1839" y="0"/>
                    <a:pt x="175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3"/>
            <p:cNvSpPr/>
            <p:nvPr/>
          </p:nvSpPr>
          <p:spPr>
            <a:xfrm>
              <a:off x="2692012" y="2782238"/>
              <a:ext cx="31255" cy="32454"/>
            </a:xfrm>
            <a:custGeom>
              <a:avLst/>
              <a:gdLst/>
              <a:ahLst/>
              <a:cxnLst/>
              <a:rect l="l" t="t" r="r" b="b"/>
              <a:pathLst>
                <a:path w="1902" h="1975" extrusionOk="0">
                  <a:moveTo>
                    <a:pt x="1759" y="1"/>
                  </a:moveTo>
                  <a:cubicBezTo>
                    <a:pt x="1720" y="1"/>
                    <a:pt x="1677" y="16"/>
                    <a:pt x="1635" y="48"/>
                  </a:cubicBezTo>
                  <a:lnTo>
                    <a:pt x="267" y="848"/>
                  </a:lnTo>
                  <a:cubicBezTo>
                    <a:pt x="100" y="948"/>
                    <a:pt x="0" y="1115"/>
                    <a:pt x="0" y="1282"/>
                  </a:cubicBezTo>
                  <a:lnTo>
                    <a:pt x="0" y="1782"/>
                  </a:lnTo>
                  <a:cubicBezTo>
                    <a:pt x="0" y="1906"/>
                    <a:pt x="55" y="1975"/>
                    <a:pt x="152" y="1975"/>
                  </a:cubicBezTo>
                  <a:cubicBezTo>
                    <a:pt x="185" y="1975"/>
                    <a:pt x="224" y="1966"/>
                    <a:pt x="267" y="1949"/>
                  </a:cubicBezTo>
                  <a:lnTo>
                    <a:pt x="1635" y="1149"/>
                  </a:lnTo>
                  <a:cubicBezTo>
                    <a:pt x="1801" y="1049"/>
                    <a:pt x="1901" y="882"/>
                    <a:pt x="1901" y="715"/>
                  </a:cubicBezTo>
                  <a:lnTo>
                    <a:pt x="1901" y="181"/>
                  </a:lnTo>
                  <a:cubicBezTo>
                    <a:pt x="1901" y="68"/>
                    <a:pt x="1840" y="1"/>
                    <a:pt x="175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3"/>
            <p:cNvSpPr/>
            <p:nvPr/>
          </p:nvSpPr>
          <p:spPr>
            <a:xfrm>
              <a:off x="2692012" y="2971704"/>
              <a:ext cx="31255" cy="32454"/>
            </a:xfrm>
            <a:custGeom>
              <a:avLst/>
              <a:gdLst/>
              <a:ahLst/>
              <a:cxnLst/>
              <a:rect l="l" t="t" r="r" b="b"/>
              <a:pathLst>
                <a:path w="1902" h="1975" extrusionOk="0">
                  <a:moveTo>
                    <a:pt x="1736" y="0"/>
                  </a:moveTo>
                  <a:cubicBezTo>
                    <a:pt x="1704" y="0"/>
                    <a:pt x="1669" y="9"/>
                    <a:pt x="1635" y="26"/>
                  </a:cubicBezTo>
                  <a:lnTo>
                    <a:pt x="267" y="827"/>
                  </a:lnTo>
                  <a:cubicBezTo>
                    <a:pt x="100" y="927"/>
                    <a:pt x="0" y="1093"/>
                    <a:pt x="0" y="1260"/>
                  </a:cubicBezTo>
                  <a:lnTo>
                    <a:pt x="0" y="1794"/>
                  </a:lnTo>
                  <a:cubicBezTo>
                    <a:pt x="0" y="1907"/>
                    <a:pt x="46" y="1974"/>
                    <a:pt x="128" y="1974"/>
                  </a:cubicBezTo>
                  <a:cubicBezTo>
                    <a:pt x="167" y="1974"/>
                    <a:pt x="214" y="1959"/>
                    <a:pt x="267" y="1927"/>
                  </a:cubicBezTo>
                  <a:lnTo>
                    <a:pt x="1635" y="1127"/>
                  </a:lnTo>
                  <a:cubicBezTo>
                    <a:pt x="1801" y="1027"/>
                    <a:pt x="1868" y="893"/>
                    <a:pt x="1901" y="727"/>
                  </a:cubicBezTo>
                  <a:lnTo>
                    <a:pt x="1901" y="193"/>
                  </a:lnTo>
                  <a:cubicBezTo>
                    <a:pt x="1901" y="69"/>
                    <a:pt x="1828" y="0"/>
                    <a:pt x="173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3"/>
            <p:cNvSpPr/>
            <p:nvPr/>
          </p:nvSpPr>
          <p:spPr>
            <a:xfrm>
              <a:off x="2692012" y="2938018"/>
              <a:ext cx="31649" cy="32454"/>
            </a:xfrm>
            <a:custGeom>
              <a:avLst/>
              <a:gdLst/>
              <a:ahLst/>
              <a:cxnLst/>
              <a:rect l="l" t="t" r="r" b="b"/>
              <a:pathLst>
                <a:path w="1926" h="1975" extrusionOk="0">
                  <a:moveTo>
                    <a:pt x="1751" y="1"/>
                  </a:moveTo>
                  <a:cubicBezTo>
                    <a:pt x="1713" y="1"/>
                    <a:pt x="1672" y="13"/>
                    <a:pt x="1635" y="41"/>
                  </a:cubicBezTo>
                  <a:lnTo>
                    <a:pt x="267" y="842"/>
                  </a:lnTo>
                  <a:cubicBezTo>
                    <a:pt x="100" y="942"/>
                    <a:pt x="0" y="1109"/>
                    <a:pt x="0" y="1275"/>
                  </a:cubicBezTo>
                  <a:lnTo>
                    <a:pt x="0" y="1809"/>
                  </a:lnTo>
                  <a:cubicBezTo>
                    <a:pt x="0" y="1923"/>
                    <a:pt x="47" y="1975"/>
                    <a:pt x="130" y="1975"/>
                  </a:cubicBezTo>
                  <a:cubicBezTo>
                    <a:pt x="168" y="1975"/>
                    <a:pt x="214" y="1964"/>
                    <a:pt x="267" y="1943"/>
                  </a:cubicBezTo>
                  <a:lnTo>
                    <a:pt x="1635" y="1142"/>
                  </a:lnTo>
                  <a:cubicBezTo>
                    <a:pt x="1801" y="1042"/>
                    <a:pt x="1901" y="875"/>
                    <a:pt x="1901" y="708"/>
                  </a:cubicBezTo>
                  <a:lnTo>
                    <a:pt x="1901" y="175"/>
                  </a:lnTo>
                  <a:cubicBezTo>
                    <a:pt x="1925" y="79"/>
                    <a:pt x="1847" y="1"/>
                    <a:pt x="17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3"/>
            <p:cNvSpPr/>
            <p:nvPr/>
          </p:nvSpPr>
          <p:spPr>
            <a:xfrm>
              <a:off x="2692012" y="2904463"/>
              <a:ext cx="31255" cy="31928"/>
            </a:xfrm>
            <a:custGeom>
              <a:avLst/>
              <a:gdLst/>
              <a:ahLst/>
              <a:cxnLst/>
              <a:rect l="l" t="t" r="r" b="b"/>
              <a:pathLst>
                <a:path w="1902" h="1943" extrusionOk="0">
                  <a:moveTo>
                    <a:pt x="1748" y="0"/>
                  </a:moveTo>
                  <a:cubicBezTo>
                    <a:pt x="1709" y="0"/>
                    <a:pt x="1668" y="15"/>
                    <a:pt x="1635" y="48"/>
                  </a:cubicBezTo>
                  <a:lnTo>
                    <a:pt x="267" y="849"/>
                  </a:lnTo>
                  <a:cubicBezTo>
                    <a:pt x="100" y="916"/>
                    <a:pt x="0" y="1083"/>
                    <a:pt x="0" y="1249"/>
                  </a:cubicBezTo>
                  <a:lnTo>
                    <a:pt x="0" y="1750"/>
                  </a:lnTo>
                  <a:cubicBezTo>
                    <a:pt x="0" y="1873"/>
                    <a:pt x="55" y="1942"/>
                    <a:pt x="152" y="1942"/>
                  </a:cubicBezTo>
                  <a:cubicBezTo>
                    <a:pt x="185" y="1942"/>
                    <a:pt x="224" y="1934"/>
                    <a:pt x="267" y="1916"/>
                  </a:cubicBezTo>
                  <a:lnTo>
                    <a:pt x="1635" y="1116"/>
                  </a:lnTo>
                  <a:cubicBezTo>
                    <a:pt x="1801" y="1016"/>
                    <a:pt x="1901" y="849"/>
                    <a:pt x="1901" y="682"/>
                  </a:cubicBezTo>
                  <a:lnTo>
                    <a:pt x="1901" y="149"/>
                  </a:lnTo>
                  <a:cubicBezTo>
                    <a:pt x="1901" y="60"/>
                    <a:pt x="1827" y="0"/>
                    <a:pt x="174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3"/>
            <p:cNvSpPr/>
            <p:nvPr/>
          </p:nvSpPr>
          <p:spPr>
            <a:xfrm>
              <a:off x="2692012" y="2871039"/>
              <a:ext cx="31255" cy="32454"/>
            </a:xfrm>
            <a:custGeom>
              <a:avLst/>
              <a:gdLst/>
              <a:ahLst/>
              <a:cxnLst/>
              <a:rect l="l" t="t" r="r" b="b"/>
              <a:pathLst>
                <a:path w="1902" h="1975" extrusionOk="0">
                  <a:moveTo>
                    <a:pt x="1759" y="1"/>
                  </a:moveTo>
                  <a:cubicBezTo>
                    <a:pt x="1720" y="1"/>
                    <a:pt x="1677" y="16"/>
                    <a:pt x="1635" y="48"/>
                  </a:cubicBezTo>
                  <a:lnTo>
                    <a:pt x="267" y="848"/>
                  </a:lnTo>
                  <a:cubicBezTo>
                    <a:pt x="100" y="948"/>
                    <a:pt x="0" y="1115"/>
                    <a:pt x="0" y="1282"/>
                  </a:cubicBezTo>
                  <a:lnTo>
                    <a:pt x="0" y="1782"/>
                  </a:lnTo>
                  <a:cubicBezTo>
                    <a:pt x="0" y="1906"/>
                    <a:pt x="55" y="1975"/>
                    <a:pt x="152" y="1975"/>
                  </a:cubicBezTo>
                  <a:cubicBezTo>
                    <a:pt x="185" y="1975"/>
                    <a:pt x="224" y="1966"/>
                    <a:pt x="267" y="1949"/>
                  </a:cubicBezTo>
                  <a:lnTo>
                    <a:pt x="1635" y="1148"/>
                  </a:lnTo>
                  <a:cubicBezTo>
                    <a:pt x="1801" y="1048"/>
                    <a:pt x="1901" y="882"/>
                    <a:pt x="1901" y="715"/>
                  </a:cubicBezTo>
                  <a:lnTo>
                    <a:pt x="1901" y="181"/>
                  </a:lnTo>
                  <a:cubicBezTo>
                    <a:pt x="1901" y="68"/>
                    <a:pt x="1840" y="1"/>
                    <a:pt x="175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3"/>
            <p:cNvSpPr/>
            <p:nvPr/>
          </p:nvSpPr>
          <p:spPr>
            <a:xfrm>
              <a:off x="2750101" y="2765591"/>
              <a:ext cx="27985" cy="21264"/>
            </a:xfrm>
            <a:custGeom>
              <a:avLst/>
              <a:gdLst/>
              <a:ahLst/>
              <a:cxnLst/>
              <a:rect l="l" t="t" r="r" b="b"/>
              <a:pathLst>
                <a:path w="1703" h="1294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34" y="794"/>
                    <a:pt x="34" y="961"/>
                    <a:pt x="1" y="1128"/>
                  </a:cubicBezTo>
                  <a:cubicBezTo>
                    <a:pt x="1" y="1241"/>
                    <a:pt x="63" y="1293"/>
                    <a:pt x="145" y="1293"/>
                  </a:cubicBezTo>
                  <a:cubicBezTo>
                    <a:pt x="183" y="1293"/>
                    <a:pt x="226" y="1282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2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3"/>
            <p:cNvSpPr/>
            <p:nvPr/>
          </p:nvSpPr>
          <p:spPr>
            <a:xfrm>
              <a:off x="2750101" y="2765591"/>
              <a:ext cx="27985" cy="21264"/>
            </a:xfrm>
            <a:custGeom>
              <a:avLst/>
              <a:gdLst/>
              <a:ahLst/>
              <a:cxnLst/>
              <a:rect l="l" t="t" r="r" b="b"/>
              <a:pathLst>
                <a:path w="1703" h="1294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7"/>
                  </a:lnTo>
                  <a:cubicBezTo>
                    <a:pt x="134" y="794"/>
                    <a:pt x="34" y="961"/>
                    <a:pt x="1" y="1128"/>
                  </a:cubicBezTo>
                  <a:cubicBezTo>
                    <a:pt x="1" y="1241"/>
                    <a:pt x="63" y="1293"/>
                    <a:pt x="145" y="1293"/>
                  </a:cubicBezTo>
                  <a:cubicBezTo>
                    <a:pt x="183" y="1293"/>
                    <a:pt x="226" y="1282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0"/>
                  </a:cubicBezTo>
                  <a:cubicBezTo>
                    <a:pt x="1702" y="62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3"/>
            <p:cNvSpPr/>
            <p:nvPr/>
          </p:nvSpPr>
          <p:spPr>
            <a:xfrm>
              <a:off x="2750101" y="2789156"/>
              <a:ext cx="27985" cy="21264"/>
            </a:xfrm>
            <a:custGeom>
              <a:avLst/>
              <a:gdLst/>
              <a:ahLst/>
              <a:cxnLst/>
              <a:rect l="l" t="t" r="r" b="b"/>
              <a:pathLst>
                <a:path w="1703" h="1294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8"/>
                  </a:lnTo>
                  <a:cubicBezTo>
                    <a:pt x="134" y="794"/>
                    <a:pt x="34" y="961"/>
                    <a:pt x="1" y="1128"/>
                  </a:cubicBezTo>
                  <a:cubicBezTo>
                    <a:pt x="1" y="1242"/>
                    <a:pt x="63" y="1294"/>
                    <a:pt x="145" y="1294"/>
                  </a:cubicBezTo>
                  <a:cubicBezTo>
                    <a:pt x="183" y="1294"/>
                    <a:pt x="226" y="1282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1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3"/>
            <p:cNvSpPr/>
            <p:nvPr/>
          </p:nvSpPr>
          <p:spPr>
            <a:xfrm>
              <a:off x="2750101" y="2789156"/>
              <a:ext cx="27985" cy="21264"/>
            </a:xfrm>
            <a:custGeom>
              <a:avLst/>
              <a:gdLst/>
              <a:ahLst/>
              <a:cxnLst/>
              <a:rect l="l" t="t" r="r" b="b"/>
              <a:pathLst>
                <a:path w="1703" h="1294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8"/>
                  </a:lnTo>
                  <a:cubicBezTo>
                    <a:pt x="134" y="794"/>
                    <a:pt x="34" y="961"/>
                    <a:pt x="1" y="1128"/>
                  </a:cubicBezTo>
                  <a:cubicBezTo>
                    <a:pt x="1" y="1242"/>
                    <a:pt x="63" y="1294"/>
                    <a:pt x="145" y="1294"/>
                  </a:cubicBezTo>
                  <a:cubicBezTo>
                    <a:pt x="183" y="1294"/>
                    <a:pt x="226" y="1282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1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3"/>
            <p:cNvSpPr/>
            <p:nvPr/>
          </p:nvSpPr>
          <p:spPr>
            <a:xfrm>
              <a:off x="2750101" y="2905810"/>
              <a:ext cx="27985" cy="21362"/>
            </a:xfrm>
            <a:custGeom>
              <a:avLst/>
              <a:gdLst/>
              <a:ahLst/>
              <a:cxnLst/>
              <a:rect l="l" t="t" r="r" b="b"/>
              <a:pathLst>
                <a:path w="1703" h="1300" extrusionOk="0">
                  <a:moveTo>
                    <a:pt x="1573" y="1"/>
                  </a:moveTo>
                  <a:cubicBezTo>
                    <a:pt x="1534" y="1"/>
                    <a:pt x="1488" y="12"/>
                    <a:pt x="1435" y="33"/>
                  </a:cubicBezTo>
                  <a:lnTo>
                    <a:pt x="268" y="734"/>
                  </a:lnTo>
                  <a:cubicBezTo>
                    <a:pt x="134" y="800"/>
                    <a:pt x="34" y="967"/>
                    <a:pt x="1" y="1134"/>
                  </a:cubicBezTo>
                  <a:cubicBezTo>
                    <a:pt x="1" y="1248"/>
                    <a:pt x="63" y="1300"/>
                    <a:pt x="145" y="1300"/>
                  </a:cubicBezTo>
                  <a:cubicBezTo>
                    <a:pt x="183" y="1300"/>
                    <a:pt x="226" y="1289"/>
                    <a:pt x="268" y="1267"/>
                  </a:cubicBezTo>
                  <a:lnTo>
                    <a:pt x="1435" y="600"/>
                  </a:lnTo>
                  <a:cubicBezTo>
                    <a:pt x="1602" y="500"/>
                    <a:pt x="1702" y="333"/>
                    <a:pt x="1702" y="167"/>
                  </a:cubicBezTo>
                  <a:cubicBezTo>
                    <a:pt x="1702" y="53"/>
                    <a:pt x="1655" y="1"/>
                    <a:pt x="1573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3"/>
            <p:cNvSpPr/>
            <p:nvPr/>
          </p:nvSpPr>
          <p:spPr>
            <a:xfrm>
              <a:off x="2750101" y="2905810"/>
              <a:ext cx="27985" cy="21362"/>
            </a:xfrm>
            <a:custGeom>
              <a:avLst/>
              <a:gdLst/>
              <a:ahLst/>
              <a:cxnLst/>
              <a:rect l="l" t="t" r="r" b="b"/>
              <a:pathLst>
                <a:path w="1703" h="1300" extrusionOk="0">
                  <a:moveTo>
                    <a:pt x="1573" y="1"/>
                  </a:moveTo>
                  <a:cubicBezTo>
                    <a:pt x="1534" y="1"/>
                    <a:pt x="1488" y="12"/>
                    <a:pt x="1435" y="33"/>
                  </a:cubicBezTo>
                  <a:lnTo>
                    <a:pt x="268" y="734"/>
                  </a:lnTo>
                  <a:cubicBezTo>
                    <a:pt x="134" y="800"/>
                    <a:pt x="34" y="967"/>
                    <a:pt x="1" y="1134"/>
                  </a:cubicBezTo>
                  <a:cubicBezTo>
                    <a:pt x="1" y="1248"/>
                    <a:pt x="63" y="1300"/>
                    <a:pt x="145" y="1300"/>
                  </a:cubicBezTo>
                  <a:cubicBezTo>
                    <a:pt x="183" y="1300"/>
                    <a:pt x="226" y="1289"/>
                    <a:pt x="268" y="1267"/>
                  </a:cubicBezTo>
                  <a:lnTo>
                    <a:pt x="1435" y="600"/>
                  </a:lnTo>
                  <a:cubicBezTo>
                    <a:pt x="1602" y="500"/>
                    <a:pt x="1702" y="333"/>
                    <a:pt x="1702" y="167"/>
                  </a:cubicBezTo>
                  <a:cubicBezTo>
                    <a:pt x="1702" y="53"/>
                    <a:pt x="1655" y="1"/>
                    <a:pt x="15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3"/>
            <p:cNvSpPr/>
            <p:nvPr/>
          </p:nvSpPr>
          <p:spPr>
            <a:xfrm>
              <a:off x="2750101" y="2931888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74" y="0"/>
                  </a:moveTo>
                  <a:cubicBezTo>
                    <a:pt x="1535" y="0"/>
                    <a:pt x="1489" y="15"/>
                    <a:pt x="1435" y="47"/>
                  </a:cubicBezTo>
                  <a:lnTo>
                    <a:pt x="268" y="714"/>
                  </a:lnTo>
                  <a:cubicBezTo>
                    <a:pt x="134" y="815"/>
                    <a:pt x="34" y="948"/>
                    <a:pt x="1" y="1148"/>
                  </a:cubicBezTo>
                  <a:cubicBezTo>
                    <a:pt x="1" y="1246"/>
                    <a:pt x="72" y="1308"/>
                    <a:pt x="163" y="1308"/>
                  </a:cubicBezTo>
                  <a:cubicBezTo>
                    <a:pt x="196" y="1308"/>
                    <a:pt x="232" y="1299"/>
                    <a:pt x="268" y="1282"/>
                  </a:cubicBezTo>
                  <a:lnTo>
                    <a:pt x="1435" y="581"/>
                  </a:lnTo>
                  <a:cubicBezTo>
                    <a:pt x="1602" y="481"/>
                    <a:pt x="1702" y="348"/>
                    <a:pt x="1702" y="181"/>
                  </a:cubicBezTo>
                  <a:cubicBezTo>
                    <a:pt x="1702" y="67"/>
                    <a:pt x="1656" y="0"/>
                    <a:pt x="157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3"/>
            <p:cNvSpPr/>
            <p:nvPr/>
          </p:nvSpPr>
          <p:spPr>
            <a:xfrm>
              <a:off x="2750101" y="2931888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74" y="0"/>
                  </a:moveTo>
                  <a:cubicBezTo>
                    <a:pt x="1535" y="0"/>
                    <a:pt x="1489" y="15"/>
                    <a:pt x="1435" y="47"/>
                  </a:cubicBezTo>
                  <a:lnTo>
                    <a:pt x="268" y="714"/>
                  </a:lnTo>
                  <a:cubicBezTo>
                    <a:pt x="134" y="815"/>
                    <a:pt x="34" y="948"/>
                    <a:pt x="1" y="1148"/>
                  </a:cubicBezTo>
                  <a:cubicBezTo>
                    <a:pt x="1" y="1246"/>
                    <a:pt x="72" y="1308"/>
                    <a:pt x="163" y="1308"/>
                  </a:cubicBezTo>
                  <a:cubicBezTo>
                    <a:pt x="196" y="1308"/>
                    <a:pt x="232" y="1299"/>
                    <a:pt x="268" y="1282"/>
                  </a:cubicBezTo>
                  <a:lnTo>
                    <a:pt x="1435" y="581"/>
                  </a:lnTo>
                  <a:cubicBezTo>
                    <a:pt x="1602" y="481"/>
                    <a:pt x="1702" y="348"/>
                    <a:pt x="1702" y="181"/>
                  </a:cubicBezTo>
                  <a:cubicBezTo>
                    <a:pt x="1702" y="67"/>
                    <a:pt x="1656" y="0"/>
                    <a:pt x="1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3"/>
            <p:cNvSpPr/>
            <p:nvPr/>
          </p:nvSpPr>
          <p:spPr>
            <a:xfrm>
              <a:off x="2750101" y="2854048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74" y="1"/>
                  </a:moveTo>
                  <a:cubicBezTo>
                    <a:pt x="1535" y="1"/>
                    <a:pt x="1489" y="16"/>
                    <a:pt x="1435" y="48"/>
                  </a:cubicBezTo>
                  <a:lnTo>
                    <a:pt x="268" y="715"/>
                  </a:lnTo>
                  <a:cubicBezTo>
                    <a:pt x="101" y="815"/>
                    <a:pt x="34" y="982"/>
                    <a:pt x="1" y="1148"/>
                  </a:cubicBezTo>
                  <a:cubicBezTo>
                    <a:pt x="1" y="1246"/>
                    <a:pt x="72" y="1308"/>
                    <a:pt x="163" y="1308"/>
                  </a:cubicBezTo>
                  <a:cubicBezTo>
                    <a:pt x="196" y="1308"/>
                    <a:pt x="232" y="1300"/>
                    <a:pt x="268" y="1282"/>
                  </a:cubicBezTo>
                  <a:lnTo>
                    <a:pt x="1435" y="581"/>
                  </a:lnTo>
                  <a:cubicBezTo>
                    <a:pt x="1602" y="515"/>
                    <a:pt x="1702" y="348"/>
                    <a:pt x="1702" y="181"/>
                  </a:cubicBezTo>
                  <a:cubicBezTo>
                    <a:pt x="1702" y="68"/>
                    <a:pt x="1656" y="1"/>
                    <a:pt x="157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3"/>
            <p:cNvSpPr/>
            <p:nvPr/>
          </p:nvSpPr>
          <p:spPr>
            <a:xfrm>
              <a:off x="2750101" y="2854048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74" y="1"/>
                  </a:moveTo>
                  <a:cubicBezTo>
                    <a:pt x="1535" y="1"/>
                    <a:pt x="1489" y="16"/>
                    <a:pt x="1435" y="48"/>
                  </a:cubicBezTo>
                  <a:lnTo>
                    <a:pt x="268" y="715"/>
                  </a:lnTo>
                  <a:cubicBezTo>
                    <a:pt x="101" y="815"/>
                    <a:pt x="34" y="982"/>
                    <a:pt x="1" y="1148"/>
                  </a:cubicBezTo>
                  <a:cubicBezTo>
                    <a:pt x="1" y="1246"/>
                    <a:pt x="72" y="1308"/>
                    <a:pt x="163" y="1308"/>
                  </a:cubicBezTo>
                  <a:cubicBezTo>
                    <a:pt x="196" y="1308"/>
                    <a:pt x="232" y="1300"/>
                    <a:pt x="268" y="1282"/>
                  </a:cubicBezTo>
                  <a:lnTo>
                    <a:pt x="1435" y="581"/>
                  </a:lnTo>
                  <a:cubicBezTo>
                    <a:pt x="1602" y="515"/>
                    <a:pt x="1702" y="348"/>
                    <a:pt x="1702" y="181"/>
                  </a:cubicBezTo>
                  <a:cubicBezTo>
                    <a:pt x="1702" y="68"/>
                    <a:pt x="1656" y="1"/>
                    <a:pt x="1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3"/>
            <p:cNvSpPr/>
            <p:nvPr/>
          </p:nvSpPr>
          <p:spPr>
            <a:xfrm>
              <a:off x="2750101" y="2880159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54" y="0"/>
                  </a:moveTo>
                  <a:cubicBezTo>
                    <a:pt x="1520" y="0"/>
                    <a:pt x="1480" y="9"/>
                    <a:pt x="1435" y="26"/>
                  </a:cubicBezTo>
                  <a:lnTo>
                    <a:pt x="268" y="727"/>
                  </a:lnTo>
                  <a:cubicBezTo>
                    <a:pt x="101" y="827"/>
                    <a:pt x="34" y="960"/>
                    <a:pt x="1" y="1127"/>
                  </a:cubicBezTo>
                  <a:cubicBezTo>
                    <a:pt x="1" y="1240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3"/>
                  </a:lnTo>
                  <a:cubicBezTo>
                    <a:pt x="1602" y="493"/>
                    <a:pt x="1702" y="327"/>
                    <a:pt x="1702" y="160"/>
                  </a:cubicBezTo>
                  <a:cubicBezTo>
                    <a:pt x="1702" y="62"/>
                    <a:pt x="1649" y="0"/>
                    <a:pt x="155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3"/>
            <p:cNvSpPr/>
            <p:nvPr/>
          </p:nvSpPr>
          <p:spPr>
            <a:xfrm>
              <a:off x="2750101" y="2880159"/>
              <a:ext cx="27985" cy="21494"/>
            </a:xfrm>
            <a:custGeom>
              <a:avLst/>
              <a:gdLst/>
              <a:ahLst/>
              <a:cxnLst/>
              <a:rect l="l" t="t" r="r" b="b"/>
              <a:pathLst>
                <a:path w="1703" h="1308" extrusionOk="0">
                  <a:moveTo>
                    <a:pt x="1554" y="0"/>
                  </a:moveTo>
                  <a:cubicBezTo>
                    <a:pt x="1520" y="0"/>
                    <a:pt x="1480" y="9"/>
                    <a:pt x="1435" y="26"/>
                  </a:cubicBezTo>
                  <a:lnTo>
                    <a:pt x="268" y="727"/>
                  </a:lnTo>
                  <a:cubicBezTo>
                    <a:pt x="101" y="827"/>
                    <a:pt x="34" y="960"/>
                    <a:pt x="1" y="1127"/>
                  </a:cubicBezTo>
                  <a:cubicBezTo>
                    <a:pt x="1" y="1240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3"/>
                  </a:lnTo>
                  <a:cubicBezTo>
                    <a:pt x="1602" y="493"/>
                    <a:pt x="1702" y="327"/>
                    <a:pt x="1702" y="160"/>
                  </a:cubicBezTo>
                  <a:cubicBezTo>
                    <a:pt x="1702" y="62"/>
                    <a:pt x="1649" y="0"/>
                    <a:pt x="1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3"/>
            <p:cNvSpPr/>
            <p:nvPr/>
          </p:nvSpPr>
          <p:spPr>
            <a:xfrm>
              <a:off x="2795060" y="2681621"/>
              <a:ext cx="128831" cy="79714"/>
            </a:xfrm>
            <a:custGeom>
              <a:avLst/>
              <a:gdLst/>
              <a:ahLst/>
              <a:cxnLst/>
              <a:rect l="l" t="t" r="r" b="b"/>
              <a:pathLst>
                <a:path w="7840" h="4851" extrusionOk="0">
                  <a:moveTo>
                    <a:pt x="7710" y="1"/>
                  </a:moveTo>
                  <a:cubicBezTo>
                    <a:pt x="7671" y="1"/>
                    <a:pt x="7625" y="12"/>
                    <a:pt x="7572" y="33"/>
                  </a:cubicBezTo>
                  <a:lnTo>
                    <a:pt x="267" y="4269"/>
                  </a:lnTo>
                  <a:cubicBezTo>
                    <a:pt x="134" y="4336"/>
                    <a:pt x="34" y="4503"/>
                    <a:pt x="0" y="4670"/>
                  </a:cubicBezTo>
                  <a:cubicBezTo>
                    <a:pt x="0" y="4783"/>
                    <a:pt x="62" y="4850"/>
                    <a:pt x="143" y="4850"/>
                  </a:cubicBezTo>
                  <a:cubicBezTo>
                    <a:pt x="182" y="4850"/>
                    <a:pt x="224" y="4835"/>
                    <a:pt x="267" y="4803"/>
                  </a:cubicBezTo>
                  <a:lnTo>
                    <a:pt x="7572" y="600"/>
                  </a:lnTo>
                  <a:cubicBezTo>
                    <a:pt x="7739" y="500"/>
                    <a:pt x="7839" y="333"/>
                    <a:pt x="7839" y="166"/>
                  </a:cubicBezTo>
                  <a:cubicBezTo>
                    <a:pt x="7839" y="53"/>
                    <a:pt x="7792" y="1"/>
                    <a:pt x="77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3"/>
            <p:cNvSpPr/>
            <p:nvPr/>
          </p:nvSpPr>
          <p:spPr>
            <a:xfrm>
              <a:off x="2795060" y="2688852"/>
              <a:ext cx="155139" cy="95161"/>
            </a:xfrm>
            <a:custGeom>
              <a:avLst/>
              <a:gdLst/>
              <a:ahLst/>
              <a:cxnLst/>
              <a:rect l="l" t="t" r="r" b="b"/>
              <a:pathLst>
                <a:path w="9441" h="5791" extrusionOk="0">
                  <a:moveTo>
                    <a:pt x="9278" y="1"/>
                  </a:moveTo>
                  <a:cubicBezTo>
                    <a:pt x="9245" y="1"/>
                    <a:pt x="9209" y="9"/>
                    <a:pt x="9173" y="27"/>
                  </a:cubicBezTo>
                  <a:lnTo>
                    <a:pt x="267" y="5197"/>
                  </a:lnTo>
                  <a:cubicBezTo>
                    <a:pt x="100" y="5297"/>
                    <a:pt x="34" y="5431"/>
                    <a:pt x="0" y="5631"/>
                  </a:cubicBezTo>
                  <a:cubicBezTo>
                    <a:pt x="0" y="5728"/>
                    <a:pt x="72" y="5790"/>
                    <a:pt x="162" y="5790"/>
                  </a:cubicBezTo>
                  <a:cubicBezTo>
                    <a:pt x="196" y="5790"/>
                    <a:pt x="231" y="5782"/>
                    <a:pt x="267" y="5764"/>
                  </a:cubicBezTo>
                  <a:lnTo>
                    <a:pt x="9173" y="594"/>
                  </a:lnTo>
                  <a:cubicBezTo>
                    <a:pt x="9307" y="494"/>
                    <a:pt x="9407" y="327"/>
                    <a:pt x="9440" y="160"/>
                  </a:cubicBezTo>
                  <a:cubicBezTo>
                    <a:pt x="9440" y="62"/>
                    <a:pt x="9369" y="1"/>
                    <a:pt x="9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3"/>
            <p:cNvSpPr/>
            <p:nvPr/>
          </p:nvSpPr>
          <p:spPr>
            <a:xfrm>
              <a:off x="2793959" y="2806048"/>
              <a:ext cx="157883" cy="96360"/>
            </a:xfrm>
            <a:custGeom>
              <a:avLst/>
              <a:gdLst/>
              <a:ahLst/>
              <a:cxnLst/>
              <a:rect l="l" t="t" r="r" b="b"/>
              <a:pathLst>
                <a:path w="9608" h="5864" extrusionOk="0">
                  <a:moveTo>
                    <a:pt x="9478" y="1"/>
                  </a:moveTo>
                  <a:cubicBezTo>
                    <a:pt x="9439" y="1"/>
                    <a:pt x="9393" y="12"/>
                    <a:pt x="9341" y="33"/>
                  </a:cubicBezTo>
                  <a:lnTo>
                    <a:pt x="267" y="5270"/>
                  </a:lnTo>
                  <a:cubicBezTo>
                    <a:pt x="101" y="5370"/>
                    <a:pt x="1" y="5504"/>
                    <a:pt x="1" y="5704"/>
                  </a:cubicBezTo>
                  <a:cubicBezTo>
                    <a:pt x="1" y="5802"/>
                    <a:pt x="54" y="5863"/>
                    <a:pt x="148" y="5863"/>
                  </a:cubicBezTo>
                  <a:cubicBezTo>
                    <a:pt x="183" y="5863"/>
                    <a:pt x="223" y="5855"/>
                    <a:pt x="267" y="5837"/>
                  </a:cubicBezTo>
                  <a:lnTo>
                    <a:pt x="9341" y="600"/>
                  </a:lnTo>
                  <a:cubicBezTo>
                    <a:pt x="9507" y="500"/>
                    <a:pt x="9607" y="333"/>
                    <a:pt x="9607" y="167"/>
                  </a:cubicBezTo>
                  <a:cubicBezTo>
                    <a:pt x="9607" y="53"/>
                    <a:pt x="9561" y="1"/>
                    <a:pt x="9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3"/>
            <p:cNvSpPr/>
            <p:nvPr/>
          </p:nvSpPr>
          <p:spPr>
            <a:xfrm>
              <a:off x="2793959" y="2831814"/>
              <a:ext cx="157883" cy="96360"/>
            </a:xfrm>
            <a:custGeom>
              <a:avLst/>
              <a:gdLst/>
              <a:ahLst/>
              <a:cxnLst/>
              <a:rect l="l" t="t" r="r" b="b"/>
              <a:pathLst>
                <a:path w="9608" h="5864" extrusionOk="0">
                  <a:moveTo>
                    <a:pt x="9478" y="1"/>
                  </a:moveTo>
                  <a:cubicBezTo>
                    <a:pt x="9439" y="1"/>
                    <a:pt x="9393" y="12"/>
                    <a:pt x="9341" y="33"/>
                  </a:cubicBezTo>
                  <a:lnTo>
                    <a:pt x="267" y="5270"/>
                  </a:lnTo>
                  <a:cubicBezTo>
                    <a:pt x="101" y="5370"/>
                    <a:pt x="1" y="5504"/>
                    <a:pt x="1" y="5704"/>
                  </a:cubicBezTo>
                  <a:cubicBezTo>
                    <a:pt x="1" y="5801"/>
                    <a:pt x="54" y="5863"/>
                    <a:pt x="148" y="5863"/>
                  </a:cubicBezTo>
                  <a:cubicBezTo>
                    <a:pt x="183" y="5863"/>
                    <a:pt x="223" y="5855"/>
                    <a:pt x="267" y="5837"/>
                  </a:cubicBezTo>
                  <a:lnTo>
                    <a:pt x="9341" y="600"/>
                  </a:lnTo>
                  <a:cubicBezTo>
                    <a:pt x="9507" y="500"/>
                    <a:pt x="9607" y="333"/>
                    <a:pt x="9607" y="166"/>
                  </a:cubicBezTo>
                  <a:cubicBezTo>
                    <a:pt x="9607" y="52"/>
                    <a:pt x="9561" y="1"/>
                    <a:pt x="9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3"/>
            <p:cNvSpPr/>
            <p:nvPr/>
          </p:nvSpPr>
          <p:spPr>
            <a:xfrm>
              <a:off x="2793959" y="2754532"/>
              <a:ext cx="157883" cy="96147"/>
            </a:xfrm>
            <a:custGeom>
              <a:avLst/>
              <a:gdLst/>
              <a:ahLst/>
              <a:cxnLst/>
              <a:rect l="l" t="t" r="r" b="b"/>
              <a:pathLst>
                <a:path w="9608" h="5851" extrusionOk="0">
                  <a:moveTo>
                    <a:pt x="9478" y="0"/>
                  </a:moveTo>
                  <a:cubicBezTo>
                    <a:pt x="9439" y="0"/>
                    <a:pt x="9393" y="11"/>
                    <a:pt x="9341" y="33"/>
                  </a:cubicBezTo>
                  <a:lnTo>
                    <a:pt x="267" y="5270"/>
                  </a:lnTo>
                  <a:cubicBezTo>
                    <a:pt x="101" y="5370"/>
                    <a:pt x="1" y="5503"/>
                    <a:pt x="1" y="5670"/>
                  </a:cubicBezTo>
                  <a:cubicBezTo>
                    <a:pt x="1" y="5783"/>
                    <a:pt x="47" y="5850"/>
                    <a:pt x="129" y="5850"/>
                  </a:cubicBezTo>
                  <a:cubicBezTo>
                    <a:pt x="167" y="5850"/>
                    <a:pt x="214" y="5835"/>
                    <a:pt x="267" y="5803"/>
                  </a:cubicBezTo>
                  <a:lnTo>
                    <a:pt x="9341" y="566"/>
                  </a:lnTo>
                  <a:cubicBezTo>
                    <a:pt x="9507" y="466"/>
                    <a:pt x="9607" y="333"/>
                    <a:pt x="9607" y="166"/>
                  </a:cubicBezTo>
                  <a:cubicBezTo>
                    <a:pt x="9607" y="52"/>
                    <a:pt x="9561" y="0"/>
                    <a:pt x="94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3"/>
            <p:cNvSpPr/>
            <p:nvPr/>
          </p:nvSpPr>
          <p:spPr>
            <a:xfrm>
              <a:off x="2793959" y="2780052"/>
              <a:ext cx="157883" cy="96393"/>
            </a:xfrm>
            <a:custGeom>
              <a:avLst/>
              <a:gdLst/>
              <a:ahLst/>
              <a:cxnLst/>
              <a:rect l="l" t="t" r="r" b="b"/>
              <a:pathLst>
                <a:path w="9608" h="5866" extrusionOk="0">
                  <a:moveTo>
                    <a:pt x="9479" y="0"/>
                  </a:moveTo>
                  <a:cubicBezTo>
                    <a:pt x="9441" y="0"/>
                    <a:pt x="9394" y="15"/>
                    <a:pt x="9341" y="47"/>
                  </a:cubicBezTo>
                  <a:lnTo>
                    <a:pt x="267" y="5284"/>
                  </a:lnTo>
                  <a:cubicBezTo>
                    <a:pt x="101" y="5385"/>
                    <a:pt x="1" y="5518"/>
                    <a:pt x="1" y="5685"/>
                  </a:cubicBezTo>
                  <a:cubicBezTo>
                    <a:pt x="1" y="5798"/>
                    <a:pt x="47" y="5865"/>
                    <a:pt x="129" y="5865"/>
                  </a:cubicBezTo>
                  <a:cubicBezTo>
                    <a:pt x="167" y="5865"/>
                    <a:pt x="214" y="5850"/>
                    <a:pt x="267" y="5818"/>
                  </a:cubicBezTo>
                  <a:lnTo>
                    <a:pt x="9341" y="581"/>
                  </a:lnTo>
                  <a:cubicBezTo>
                    <a:pt x="9507" y="481"/>
                    <a:pt x="9607" y="348"/>
                    <a:pt x="9607" y="181"/>
                  </a:cubicBezTo>
                  <a:cubicBezTo>
                    <a:pt x="9607" y="67"/>
                    <a:pt x="9561" y="0"/>
                    <a:pt x="94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3"/>
            <p:cNvSpPr/>
            <p:nvPr/>
          </p:nvSpPr>
          <p:spPr>
            <a:xfrm>
              <a:off x="2793959" y="2858123"/>
              <a:ext cx="157883" cy="96147"/>
            </a:xfrm>
            <a:custGeom>
              <a:avLst/>
              <a:gdLst/>
              <a:ahLst/>
              <a:cxnLst/>
              <a:rect l="l" t="t" r="r" b="b"/>
              <a:pathLst>
                <a:path w="9608" h="5851" extrusionOk="0">
                  <a:moveTo>
                    <a:pt x="9478" y="1"/>
                  </a:moveTo>
                  <a:cubicBezTo>
                    <a:pt x="9439" y="1"/>
                    <a:pt x="9393" y="12"/>
                    <a:pt x="9341" y="33"/>
                  </a:cubicBezTo>
                  <a:lnTo>
                    <a:pt x="267" y="5270"/>
                  </a:lnTo>
                  <a:cubicBezTo>
                    <a:pt x="101" y="5370"/>
                    <a:pt x="1" y="5504"/>
                    <a:pt x="1" y="5670"/>
                  </a:cubicBezTo>
                  <a:cubicBezTo>
                    <a:pt x="1" y="5784"/>
                    <a:pt x="47" y="5851"/>
                    <a:pt x="129" y="5851"/>
                  </a:cubicBezTo>
                  <a:cubicBezTo>
                    <a:pt x="167" y="5851"/>
                    <a:pt x="214" y="5836"/>
                    <a:pt x="267" y="5804"/>
                  </a:cubicBezTo>
                  <a:lnTo>
                    <a:pt x="9341" y="567"/>
                  </a:lnTo>
                  <a:cubicBezTo>
                    <a:pt x="9507" y="500"/>
                    <a:pt x="9607" y="333"/>
                    <a:pt x="9607" y="167"/>
                  </a:cubicBezTo>
                  <a:cubicBezTo>
                    <a:pt x="9607" y="53"/>
                    <a:pt x="9561" y="1"/>
                    <a:pt x="94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3"/>
            <p:cNvSpPr/>
            <p:nvPr/>
          </p:nvSpPr>
          <p:spPr>
            <a:xfrm>
              <a:off x="2750101" y="2957983"/>
              <a:ext cx="27985" cy="21510"/>
            </a:xfrm>
            <a:custGeom>
              <a:avLst/>
              <a:gdLst/>
              <a:ahLst/>
              <a:cxnLst/>
              <a:rect l="l" t="t" r="r" b="b"/>
              <a:pathLst>
                <a:path w="1703" h="1309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8"/>
                  </a:lnTo>
                  <a:cubicBezTo>
                    <a:pt x="101" y="794"/>
                    <a:pt x="34" y="961"/>
                    <a:pt x="1" y="1128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1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3"/>
            <p:cNvSpPr/>
            <p:nvPr/>
          </p:nvSpPr>
          <p:spPr>
            <a:xfrm>
              <a:off x="2750101" y="2957983"/>
              <a:ext cx="27985" cy="21510"/>
            </a:xfrm>
            <a:custGeom>
              <a:avLst/>
              <a:gdLst/>
              <a:ahLst/>
              <a:cxnLst/>
              <a:rect l="l" t="t" r="r" b="b"/>
              <a:pathLst>
                <a:path w="1703" h="1309" extrusionOk="0">
                  <a:moveTo>
                    <a:pt x="1554" y="1"/>
                  </a:moveTo>
                  <a:cubicBezTo>
                    <a:pt x="1520" y="1"/>
                    <a:pt x="1480" y="9"/>
                    <a:pt x="1435" y="27"/>
                  </a:cubicBezTo>
                  <a:lnTo>
                    <a:pt x="268" y="728"/>
                  </a:lnTo>
                  <a:cubicBezTo>
                    <a:pt x="101" y="794"/>
                    <a:pt x="34" y="961"/>
                    <a:pt x="1" y="1128"/>
                  </a:cubicBezTo>
                  <a:cubicBezTo>
                    <a:pt x="1" y="1241"/>
                    <a:pt x="63" y="1308"/>
                    <a:pt x="144" y="1308"/>
                  </a:cubicBezTo>
                  <a:cubicBezTo>
                    <a:pt x="182" y="1308"/>
                    <a:pt x="225" y="1293"/>
                    <a:pt x="268" y="1261"/>
                  </a:cubicBezTo>
                  <a:lnTo>
                    <a:pt x="1435" y="594"/>
                  </a:lnTo>
                  <a:cubicBezTo>
                    <a:pt x="1602" y="494"/>
                    <a:pt x="1702" y="327"/>
                    <a:pt x="1702" y="161"/>
                  </a:cubicBezTo>
                  <a:cubicBezTo>
                    <a:pt x="1702" y="63"/>
                    <a:pt x="1649" y="1"/>
                    <a:pt x="1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3"/>
            <p:cNvSpPr/>
            <p:nvPr/>
          </p:nvSpPr>
          <p:spPr>
            <a:xfrm>
              <a:off x="916020" y="3203616"/>
              <a:ext cx="777290" cy="478087"/>
            </a:xfrm>
            <a:custGeom>
              <a:avLst/>
              <a:gdLst/>
              <a:ahLst/>
              <a:cxnLst/>
              <a:rect l="l" t="t" r="r" b="b"/>
              <a:pathLst>
                <a:path w="47302" h="29094" extrusionOk="0">
                  <a:moveTo>
                    <a:pt x="28085" y="1"/>
                  </a:moveTo>
                  <a:cubicBezTo>
                    <a:pt x="26774" y="1"/>
                    <a:pt x="25497" y="193"/>
                    <a:pt x="24452" y="590"/>
                  </a:cubicBezTo>
                  <a:lnTo>
                    <a:pt x="17413" y="3292"/>
                  </a:lnTo>
                  <a:cubicBezTo>
                    <a:pt x="14311" y="4593"/>
                    <a:pt x="11376" y="6261"/>
                    <a:pt x="8674" y="8262"/>
                  </a:cubicBezTo>
                  <a:lnTo>
                    <a:pt x="1535" y="13900"/>
                  </a:lnTo>
                  <a:cubicBezTo>
                    <a:pt x="501" y="14700"/>
                    <a:pt x="1" y="15701"/>
                    <a:pt x="1" y="16668"/>
                  </a:cubicBezTo>
                  <a:lnTo>
                    <a:pt x="1" y="18303"/>
                  </a:lnTo>
                  <a:cubicBezTo>
                    <a:pt x="1" y="19370"/>
                    <a:pt x="635" y="20438"/>
                    <a:pt x="1936" y="21172"/>
                  </a:cubicBezTo>
                  <a:lnTo>
                    <a:pt x="13777" y="28043"/>
                  </a:lnTo>
                  <a:cubicBezTo>
                    <a:pt x="14995" y="28744"/>
                    <a:pt x="16588" y="29094"/>
                    <a:pt x="18181" y="29094"/>
                  </a:cubicBezTo>
                  <a:cubicBezTo>
                    <a:pt x="19773" y="29094"/>
                    <a:pt x="21366" y="28744"/>
                    <a:pt x="22584" y="28043"/>
                  </a:cubicBezTo>
                  <a:lnTo>
                    <a:pt x="45467" y="14834"/>
                  </a:lnTo>
                  <a:cubicBezTo>
                    <a:pt x="46701" y="14100"/>
                    <a:pt x="47301" y="13199"/>
                    <a:pt x="47301" y="12265"/>
                  </a:cubicBezTo>
                  <a:lnTo>
                    <a:pt x="47301" y="10697"/>
                  </a:lnTo>
                  <a:cubicBezTo>
                    <a:pt x="47268" y="9763"/>
                    <a:pt x="46668" y="8863"/>
                    <a:pt x="45467" y="8162"/>
                  </a:cubicBezTo>
                  <a:lnTo>
                    <a:pt x="33625" y="1291"/>
                  </a:lnTo>
                  <a:cubicBezTo>
                    <a:pt x="32156" y="446"/>
                    <a:pt x="30080" y="1"/>
                    <a:pt x="280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3"/>
            <p:cNvSpPr/>
            <p:nvPr/>
          </p:nvSpPr>
          <p:spPr>
            <a:xfrm>
              <a:off x="915478" y="3480800"/>
              <a:ext cx="299844" cy="200674"/>
            </a:xfrm>
            <a:custGeom>
              <a:avLst/>
              <a:gdLst/>
              <a:ahLst/>
              <a:cxnLst/>
              <a:rect l="l" t="t" r="r" b="b"/>
              <a:pathLst>
                <a:path w="18247" h="12212" extrusionOk="0">
                  <a:moveTo>
                    <a:pt x="1" y="1"/>
                  </a:moveTo>
                  <a:cubicBezTo>
                    <a:pt x="1" y="434"/>
                    <a:pt x="1" y="1201"/>
                    <a:pt x="1" y="1435"/>
                  </a:cubicBezTo>
                  <a:cubicBezTo>
                    <a:pt x="1" y="2536"/>
                    <a:pt x="668" y="3570"/>
                    <a:pt x="1935" y="4337"/>
                  </a:cubicBezTo>
                  <a:lnTo>
                    <a:pt x="13810" y="11175"/>
                  </a:lnTo>
                  <a:cubicBezTo>
                    <a:pt x="15121" y="11846"/>
                    <a:pt x="16554" y="12211"/>
                    <a:pt x="18051" y="12211"/>
                  </a:cubicBezTo>
                  <a:cubicBezTo>
                    <a:pt x="18116" y="12211"/>
                    <a:pt x="18181" y="12211"/>
                    <a:pt x="18247" y="12209"/>
                  </a:cubicBezTo>
                  <a:lnTo>
                    <a:pt x="18247" y="10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3"/>
            <p:cNvSpPr/>
            <p:nvPr/>
          </p:nvSpPr>
          <p:spPr>
            <a:xfrm>
              <a:off x="915478" y="3480800"/>
              <a:ext cx="299844" cy="200674"/>
            </a:xfrm>
            <a:custGeom>
              <a:avLst/>
              <a:gdLst/>
              <a:ahLst/>
              <a:cxnLst/>
              <a:rect l="l" t="t" r="r" b="b"/>
              <a:pathLst>
                <a:path w="18247" h="12212" extrusionOk="0">
                  <a:moveTo>
                    <a:pt x="1" y="1"/>
                  </a:moveTo>
                  <a:cubicBezTo>
                    <a:pt x="1" y="434"/>
                    <a:pt x="1" y="1201"/>
                    <a:pt x="1" y="1435"/>
                  </a:cubicBezTo>
                  <a:cubicBezTo>
                    <a:pt x="1" y="2536"/>
                    <a:pt x="668" y="3570"/>
                    <a:pt x="1935" y="4337"/>
                  </a:cubicBezTo>
                  <a:lnTo>
                    <a:pt x="13810" y="11175"/>
                  </a:lnTo>
                  <a:cubicBezTo>
                    <a:pt x="15121" y="11846"/>
                    <a:pt x="16554" y="12211"/>
                    <a:pt x="18051" y="12211"/>
                  </a:cubicBezTo>
                  <a:cubicBezTo>
                    <a:pt x="18116" y="12211"/>
                    <a:pt x="18181" y="12211"/>
                    <a:pt x="18247" y="12209"/>
                  </a:cubicBezTo>
                  <a:lnTo>
                    <a:pt x="18247" y="105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3"/>
            <p:cNvSpPr/>
            <p:nvPr/>
          </p:nvSpPr>
          <p:spPr>
            <a:xfrm>
              <a:off x="904518" y="3203616"/>
              <a:ext cx="798652" cy="451779"/>
            </a:xfrm>
            <a:custGeom>
              <a:avLst/>
              <a:gdLst/>
              <a:ahLst/>
              <a:cxnLst/>
              <a:rect l="l" t="t" r="r" b="b"/>
              <a:pathLst>
                <a:path w="48602" h="27493" extrusionOk="0">
                  <a:moveTo>
                    <a:pt x="28776" y="1"/>
                  </a:moveTo>
                  <a:cubicBezTo>
                    <a:pt x="27468" y="1"/>
                    <a:pt x="26197" y="193"/>
                    <a:pt x="25152" y="590"/>
                  </a:cubicBezTo>
                  <a:lnTo>
                    <a:pt x="18113" y="3292"/>
                  </a:lnTo>
                  <a:cubicBezTo>
                    <a:pt x="15011" y="4593"/>
                    <a:pt x="12076" y="6261"/>
                    <a:pt x="9374" y="8262"/>
                  </a:cubicBezTo>
                  <a:lnTo>
                    <a:pt x="2235" y="13900"/>
                  </a:lnTo>
                  <a:cubicBezTo>
                    <a:pt x="0" y="15634"/>
                    <a:pt x="201" y="18203"/>
                    <a:pt x="2636" y="19604"/>
                  </a:cubicBezTo>
                  <a:lnTo>
                    <a:pt x="14477" y="26442"/>
                  </a:lnTo>
                  <a:cubicBezTo>
                    <a:pt x="15695" y="27143"/>
                    <a:pt x="17296" y="27493"/>
                    <a:pt x="18897" y="27493"/>
                  </a:cubicBezTo>
                  <a:cubicBezTo>
                    <a:pt x="20498" y="27493"/>
                    <a:pt x="22100" y="27143"/>
                    <a:pt x="23317" y="26442"/>
                  </a:cubicBezTo>
                  <a:lnTo>
                    <a:pt x="46167" y="13233"/>
                  </a:lnTo>
                  <a:cubicBezTo>
                    <a:pt x="48602" y="11832"/>
                    <a:pt x="48602" y="9563"/>
                    <a:pt x="46167" y="8129"/>
                  </a:cubicBezTo>
                  <a:lnTo>
                    <a:pt x="34325" y="1291"/>
                  </a:lnTo>
                  <a:cubicBezTo>
                    <a:pt x="32836" y="446"/>
                    <a:pt x="30764" y="1"/>
                    <a:pt x="28776" y="1"/>
                  </a:cubicBezTo>
                  <a:close/>
                </a:path>
              </a:pathLst>
            </a:custGeom>
            <a:solidFill>
              <a:srgbClr val="FFFFFF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3"/>
            <p:cNvSpPr/>
            <p:nvPr/>
          </p:nvSpPr>
          <p:spPr>
            <a:xfrm>
              <a:off x="916020" y="3203616"/>
              <a:ext cx="661079" cy="410944"/>
            </a:xfrm>
            <a:custGeom>
              <a:avLst/>
              <a:gdLst/>
              <a:ahLst/>
              <a:cxnLst/>
              <a:rect l="l" t="t" r="r" b="b"/>
              <a:pathLst>
                <a:path w="40230" h="25008" extrusionOk="0">
                  <a:moveTo>
                    <a:pt x="28085" y="1"/>
                  </a:moveTo>
                  <a:cubicBezTo>
                    <a:pt x="26774" y="1"/>
                    <a:pt x="25497" y="193"/>
                    <a:pt x="24452" y="590"/>
                  </a:cubicBezTo>
                  <a:lnTo>
                    <a:pt x="17413" y="3292"/>
                  </a:lnTo>
                  <a:cubicBezTo>
                    <a:pt x="14311" y="4593"/>
                    <a:pt x="11376" y="6261"/>
                    <a:pt x="8674" y="8262"/>
                  </a:cubicBezTo>
                  <a:lnTo>
                    <a:pt x="1535" y="13900"/>
                  </a:lnTo>
                  <a:cubicBezTo>
                    <a:pt x="501" y="14700"/>
                    <a:pt x="1" y="15701"/>
                    <a:pt x="1" y="16668"/>
                  </a:cubicBezTo>
                  <a:lnTo>
                    <a:pt x="1" y="18303"/>
                  </a:lnTo>
                  <a:cubicBezTo>
                    <a:pt x="1" y="19370"/>
                    <a:pt x="635" y="20438"/>
                    <a:pt x="1936" y="21172"/>
                  </a:cubicBezTo>
                  <a:lnTo>
                    <a:pt x="8540" y="25008"/>
                  </a:lnTo>
                  <a:lnTo>
                    <a:pt x="8540" y="23407"/>
                  </a:lnTo>
                  <a:lnTo>
                    <a:pt x="40230" y="5127"/>
                  </a:lnTo>
                  <a:lnTo>
                    <a:pt x="33625" y="1291"/>
                  </a:lnTo>
                  <a:cubicBezTo>
                    <a:pt x="32156" y="446"/>
                    <a:pt x="30080" y="1"/>
                    <a:pt x="2808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3"/>
            <p:cNvSpPr/>
            <p:nvPr/>
          </p:nvSpPr>
          <p:spPr>
            <a:xfrm>
              <a:off x="1047579" y="3048871"/>
              <a:ext cx="293830" cy="345198"/>
            </a:xfrm>
            <a:custGeom>
              <a:avLst/>
              <a:gdLst/>
              <a:ahLst/>
              <a:cxnLst/>
              <a:rect l="l" t="t" r="r" b="b"/>
              <a:pathLst>
                <a:path w="17881" h="21007" extrusionOk="0">
                  <a:moveTo>
                    <a:pt x="10542" y="0"/>
                  </a:moveTo>
                  <a:cubicBezTo>
                    <a:pt x="6939" y="3836"/>
                    <a:pt x="2636" y="12943"/>
                    <a:pt x="1" y="18180"/>
                  </a:cubicBezTo>
                  <a:cubicBezTo>
                    <a:pt x="1" y="18180"/>
                    <a:pt x="2136" y="19080"/>
                    <a:pt x="4804" y="20181"/>
                  </a:cubicBezTo>
                  <a:cubicBezTo>
                    <a:pt x="6138" y="20732"/>
                    <a:pt x="7731" y="21007"/>
                    <a:pt x="9228" y="21007"/>
                  </a:cubicBezTo>
                  <a:cubicBezTo>
                    <a:pt x="10725" y="21007"/>
                    <a:pt x="12126" y="20732"/>
                    <a:pt x="13077" y="20181"/>
                  </a:cubicBezTo>
                  <a:cubicBezTo>
                    <a:pt x="13944" y="19748"/>
                    <a:pt x="14478" y="18880"/>
                    <a:pt x="14478" y="17913"/>
                  </a:cubicBezTo>
                  <a:cubicBezTo>
                    <a:pt x="14478" y="14410"/>
                    <a:pt x="15578" y="3402"/>
                    <a:pt x="17880" y="834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3"/>
            <p:cNvSpPr/>
            <p:nvPr/>
          </p:nvSpPr>
          <p:spPr>
            <a:xfrm>
              <a:off x="1047579" y="3048871"/>
              <a:ext cx="293830" cy="345198"/>
            </a:xfrm>
            <a:custGeom>
              <a:avLst/>
              <a:gdLst/>
              <a:ahLst/>
              <a:cxnLst/>
              <a:rect l="l" t="t" r="r" b="b"/>
              <a:pathLst>
                <a:path w="17881" h="21007" extrusionOk="0">
                  <a:moveTo>
                    <a:pt x="10542" y="0"/>
                  </a:moveTo>
                  <a:cubicBezTo>
                    <a:pt x="6939" y="3836"/>
                    <a:pt x="2636" y="12943"/>
                    <a:pt x="1" y="18180"/>
                  </a:cubicBezTo>
                  <a:cubicBezTo>
                    <a:pt x="1" y="18180"/>
                    <a:pt x="2136" y="19080"/>
                    <a:pt x="4804" y="20181"/>
                  </a:cubicBezTo>
                  <a:cubicBezTo>
                    <a:pt x="6138" y="20732"/>
                    <a:pt x="7731" y="21007"/>
                    <a:pt x="9228" y="21007"/>
                  </a:cubicBezTo>
                  <a:cubicBezTo>
                    <a:pt x="10725" y="21007"/>
                    <a:pt x="12126" y="20732"/>
                    <a:pt x="13077" y="20181"/>
                  </a:cubicBezTo>
                  <a:cubicBezTo>
                    <a:pt x="13944" y="19748"/>
                    <a:pt x="14478" y="18880"/>
                    <a:pt x="14478" y="17913"/>
                  </a:cubicBezTo>
                  <a:cubicBezTo>
                    <a:pt x="14478" y="14410"/>
                    <a:pt x="15578" y="3402"/>
                    <a:pt x="17880" y="834"/>
                  </a:cubicBezTo>
                  <a:lnTo>
                    <a:pt x="10542" y="0"/>
                  </a:ln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3"/>
            <p:cNvSpPr/>
            <p:nvPr/>
          </p:nvSpPr>
          <p:spPr>
            <a:xfrm>
              <a:off x="1220794" y="3000626"/>
              <a:ext cx="131575" cy="73338"/>
            </a:xfrm>
            <a:custGeom>
              <a:avLst/>
              <a:gdLst/>
              <a:ahLst/>
              <a:cxnLst/>
              <a:rect l="l" t="t" r="r" b="b"/>
              <a:pathLst>
                <a:path w="8007" h="4463" extrusionOk="0">
                  <a:moveTo>
                    <a:pt x="5171" y="1"/>
                  </a:moveTo>
                  <a:cubicBezTo>
                    <a:pt x="3303" y="734"/>
                    <a:pt x="1568" y="1735"/>
                    <a:pt x="1" y="2969"/>
                  </a:cubicBezTo>
                  <a:cubicBezTo>
                    <a:pt x="1" y="2969"/>
                    <a:pt x="1168" y="3436"/>
                    <a:pt x="2569" y="4037"/>
                  </a:cubicBezTo>
                  <a:cubicBezTo>
                    <a:pt x="3286" y="4320"/>
                    <a:pt x="4137" y="4462"/>
                    <a:pt x="4937" y="4462"/>
                  </a:cubicBezTo>
                  <a:cubicBezTo>
                    <a:pt x="5738" y="4462"/>
                    <a:pt x="6488" y="4320"/>
                    <a:pt x="7006" y="4037"/>
                  </a:cubicBezTo>
                  <a:cubicBezTo>
                    <a:pt x="8006" y="3436"/>
                    <a:pt x="8006" y="2302"/>
                    <a:pt x="7006" y="1468"/>
                  </a:cubicBezTo>
                  <a:lnTo>
                    <a:pt x="517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3"/>
            <p:cNvSpPr/>
            <p:nvPr/>
          </p:nvSpPr>
          <p:spPr>
            <a:xfrm>
              <a:off x="573436" y="1153662"/>
              <a:ext cx="1584142" cy="2316818"/>
            </a:xfrm>
            <a:custGeom>
              <a:avLst/>
              <a:gdLst/>
              <a:ahLst/>
              <a:cxnLst/>
              <a:rect l="l" t="t" r="r" b="b"/>
              <a:pathLst>
                <a:path w="96403" h="140990" extrusionOk="0">
                  <a:moveTo>
                    <a:pt x="92725" y="0"/>
                  </a:moveTo>
                  <a:cubicBezTo>
                    <a:pt x="92061" y="0"/>
                    <a:pt x="91399" y="158"/>
                    <a:pt x="90799" y="484"/>
                  </a:cubicBezTo>
                  <a:lnTo>
                    <a:pt x="1969" y="51788"/>
                  </a:lnTo>
                  <a:cubicBezTo>
                    <a:pt x="801" y="52521"/>
                    <a:pt x="67" y="53789"/>
                    <a:pt x="1" y="55157"/>
                  </a:cubicBezTo>
                  <a:lnTo>
                    <a:pt x="1" y="137282"/>
                  </a:lnTo>
                  <a:cubicBezTo>
                    <a:pt x="67" y="138583"/>
                    <a:pt x="735" y="139817"/>
                    <a:pt x="1835" y="140584"/>
                  </a:cubicBezTo>
                  <a:cubicBezTo>
                    <a:pt x="2410" y="140856"/>
                    <a:pt x="3031" y="140990"/>
                    <a:pt x="3649" y="140990"/>
                  </a:cubicBezTo>
                  <a:cubicBezTo>
                    <a:pt x="4324" y="140990"/>
                    <a:pt x="4996" y="140831"/>
                    <a:pt x="5605" y="140518"/>
                  </a:cubicBezTo>
                  <a:lnTo>
                    <a:pt x="94468" y="89214"/>
                  </a:lnTo>
                  <a:cubicBezTo>
                    <a:pt x="95602" y="88480"/>
                    <a:pt x="96336" y="87213"/>
                    <a:pt x="96403" y="85845"/>
                  </a:cubicBezTo>
                  <a:lnTo>
                    <a:pt x="96403" y="3720"/>
                  </a:lnTo>
                  <a:cubicBezTo>
                    <a:pt x="96370" y="2386"/>
                    <a:pt x="95669" y="1151"/>
                    <a:pt x="94568" y="417"/>
                  </a:cubicBezTo>
                  <a:cubicBezTo>
                    <a:pt x="93985" y="142"/>
                    <a:pt x="93353" y="0"/>
                    <a:pt x="92725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3"/>
            <p:cNvSpPr/>
            <p:nvPr/>
          </p:nvSpPr>
          <p:spPr>
            <a:xfrm>
              <a:off x="633743" y="1191982"/>
              <a:ext cx="1523835" cy="2274915"/>
            </a:xfrm>
            <a:custGeom>
              <a:avLst/>
              <a:gdLst/>
              <a:ahLst/>
              <a:cxnLst/>
              <a:rect l="l" t="t" r="r" b="b"/>
              <a:pathLst>
                <a:path w="92733" h="138440" extrusionOk="0">
                  <a:moveTo>
                    <a:pt x="91650" y="0"/>
                  </a:moveTo>
                  <a:cubicBezTo>
                    <a:pt x="91393" y="0"/>
                    <a:pt x="91104" y="82"/>
                    <a:pt x="90798" y="254"/>
                  </a:cubicBezTo>
                  <a:lnTo>
                    <a:pt x="1935" y="51557"/>
                  </a:lnTo>
                  <a:cubicBezTo>
                    <a:pt x="801" y="52291"/>
                    <a:pt x="67" y="53558"/>
                    <a:pt x="0" y="54926"/>
                  </a:cubicBezTo>
                  <a:lnTo>
                    <a:pt x="0" y="137052"/>
                  </a:lnTo>
                  <a:cubicBezTo>
                    <a:pt x="0" y="137932"/>
                    <a:pt x="442" y="138439"/>
                    <a:pt x="1083" y="138439"/>
                  </a:cubicBezTo>
                  <a:cubicBezTo>
                    <a:pt x="1340" y="138439"/>
                    <a:pt x="1629" y="138358"/>
                    <a:pt x="1935" y="138186"/>
                  </a:cubicBezTo>
                  <a:lnTo>
                    <a:pt x="90798" y="86882"/>
                  </a:lnTo>
                  <a:cubicBezTo>
                    <a:pt x="91932" y="86115"/>
                    <a:pt x="92666" y="84881"/>
                    <a:pt x="92733" y="83513"/>
                  </a:cubicBezTo>
                  <a:lnTo>
                    <a:pt x="92733" y="1388"/>
                  </a:lnTo>
                  <a:cubicBezTo>
                    <a:pt x="92733" y="507"/>
                    <a:pt x="92291" y="0"/>
                    <a:pt x="9165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3"/>
            <p:cNvSpPr/>
            <p:nvPr/>
          </p:nvSpPr>
          <p:spPr>
            <a:xfrm>
              <a:off x="633743" y="2454672"/>
              <a:ext cx="1523835" cy="1012226"/>
            </a:xfrm>
            <a:custGeom>
              <a:avLst/>
              <a:gdLst/>
              <a:ahLst/>
              <a:cxnLst/>
              <a:rect l="l" t="t" r="r" b="b"/>
              <a:pathLst>
                <a:path w="92733" h="61599" extrusionOk="0">
                  <a:moveTo>
                    <a:pt x="92733" y="1"/>
                  </a:moveTo>
                  <a:lnTo>
                    <a:pt x="0" y="53573"/>
                  </a:lnTo>
                  <a:lnTo>
                    <a:pt x="0" y="60211"/>
                  </a:lnTo>
                  <a:cubicBezTo>
                    <a:pt x="0" y="61091"/>
                    <a:pt x="442" y="61598"/>
                    <a:pt x="1083" y="61598"/>
                  </a:cubicBezTo>
                  <a:cubicBezTo>
                    <a:pt x="1340" y="61598"/>
                    <a:pt x="1629" y="61517"/>
                    <a:pt x="1935" y="61345"/>
                  </a:cubicBezTo>
                  <a:lnTo>
                    <a:pt x="90798" y="10041"/>
                  </a:lnTo>
                  <a:cubicBezTo>
                    <a:pt x="91932" y="9274"/>
                    <a:pt x="92666" y="8040"/>
                    <a:pt x="92733" y="6672"/>
                  </a:cubicBezTo>
                  <a:lnTo>
                    <a:pt x="927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3"/>
            <p:cNvSpPr/>
            <p:nvPr/>
          </p:nvSpPr>
          <p:spPr>
            <a:xfrm>
              <a:off x="675942" y="1264285"/>
              <a:ext cx="1439438" cy="1983386"/>
            </a:xfrm>
            <a:custGeom>
              <a:avLst/>
              <a:gdLst/>
              <a:ahLst/>
              <a:cxnLst/>
              <a:rect l="l" t="t" r="r" b="b"/>
              <a:pathLst>
                <a:path w="87597" h="120699" extrusionOk="0">
                  <a:moveTo>
                    <a:pt x="86928" y="1"/>
                  </a:moveTo>
                  <a:cubicBezTo>
                    <a:pt x="86768" y="1"/>
                    <a:pt x="86587" y="51"/>
                    <a:pt x="86396" y="157"/>
                  </a:cubicBezTo>
                  <a:lnTo>
                    <a:pt x="1201" y="49325"/>
                  </a:lnTo>
                  <a:cubicBezTo>
                    <a:pt x="501" y="49792"/>
                    <a:pt x="34" y="50559"/>
                    <a:pt x="1" y="51427"/>
                  </a:cubicBezTo>
                  <a:lnTo>
                    <a:pt x="1" y="119842"/>
                  </a:lnTo>
                  <a:cubicBezTo>
                    <a:pt x="1" y="120389"/>
                    <a:pt x="272" y="120699"/>
                    <a:pt x="669" y="120699"/>
                  </a:cubicBezTo>
                  <a:cubicBezTo>
                    <a:pt x="829" y="120699"/>
                    <a:pt x="1010" y="120648"/>
                    <a:pt x="1201" y="120543"/>
                  </a:cubicBezTo>
                  <a:lnTo>
                    <a:pt x="86396" y="71341"/>
                  </a:lnTo>
                  <a:cubicBezTo>
                    <a:pt x="87096" y="70874"/>
                    <a:pt x="87563" y="70107"/>
                    <a:pt x="87596" y="69273"/>
                  </a:cubicBezTo>
                  <a:lnTo>
                    <a:pt x="87596" y="857"/>
                  </a:lnTo>
                  <a:cubicBezTo>
                    <a:pt x="87596" y="311"/>
                    <a:pt x="87325" y="1"/>
                    <a:pt x="86928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573436" y="2028775"/>
              <a:ext cx="92104" cy="1441705"/>
            </a:xfrm>
            <a:custGeom>
              <a:avLst/>
              <a:gdLst/>
              <a:ahLst/>
              <a:cxnLst/>
              <a:rect l="l" t="t" r="r" b="b"/>
              <a:pathLst>
                <a:path w="5605" h="87735" extrusionOk="0">
                  <a:moveTo>
                    <a:pt x="5605" y="87263"/>
                  </a:moveTo>
                  <a:cubicBezTo>
                    <a:pt x="5514" y="87309"/>
                    <a:pt x="5422" y="87353"/>
                    <a:pt x="5328" y="87393"/>
                  </a:cubicBezTo>
                  <a:lnTo>
                    <a:pt x="5328" y="87393"/>
                  </a:lnTo>
                  <a:cubicBezTo>
                    <a:pt x="5418" y="87357"/>
                    <a:pt x="5510" y="87314"/>
                    <a:pt x="5605" y="87263"/>
                  </a:cubicBezTo>
                  <a:close/>
                  <a:moveTo>
                    <a:pt x="568" y="0"/>
                  </a:moveTo>
                  <a:cubicBezTo>
                    <a:pt x="234" y="567"/>
                    <a:pt x="34" y="1234"/>
                    <a:pt x="1" y="1902"/>
                  </a:cubicBezTo>
                  <a:lnTo>
                    <a:pt x="1" y="84261"/>
                  </a:lnTo>
                  <a:cubicBezTo>
                    <a:pt x="34" y="85528"/>
                    <a:pt x="735" y="86662"/>
                    <a:pt x="1835" y="87329"/>
                  </a:cubicBezTo>
                  <a:cubicBezTo>
                    <a:pt x="2410" y="87601"/>
                    <a:pt x="3031" y="87735"/>
                    <a:pt x="3649" y="87735"/>
                  </a:cubicBezTo>
                  <a:cubicBezTo>
                    <a:pt x="4223" y="87735"/>
                    <a:pt x="4795" y="87620"/>
                    <a:pt x="5328" y="87393"/>
                  </a:cubicBezTo>
                  <a:lnTo>
                    <a:pt x="5328" y="87393"/>
                  </a:lnTo>
                  <a:cubicBezTo>
                    <a:pt x="5118" y="87475"/>
                    <a:pt x="4923" y="87514"/>
                    <a:pt x="4747" y="87514"/>
                  </a:cubicBezTo>
                  <a:cubicBezTo>
                    <a:pt x="4076" y="87514"/>
                    <a:pt x="3670" y="86954"/>
                    <a:pt x="3670" y="86129"/>
                  </a:cubicBezTo>
                  <a:lnTo>
                    <a:pt x="3670" y="4036"/>
                  </a:lnTo>
                  <a:cubicBezTo>
                    <a:pt x="3703" y="3336"/>
                    <a:pt x="3904" y="2669"/>
                    <a:pt x="4237" y="2102"/>
                  </a:cubicBezTo>
                  <a:lnTo>
                    <a:pt x="568" y="0"/>
                  </a:ln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1366057" y="2922703"/>
              <a:ext cx="96492" cy="70380"/>
            </a:xfrm>
            <a:custGeom>
              <a:avLst/>
              <a:gdLst/>
              <a:ahLst/>
              <a:cxnLst/>
              <a:rect l="l" t="t" r="r" b="b"/>
              <a:pathLst>
                <a:path w="5872" h="4283" extrusionOk="0">
                  <a:moveTo>
                    <a:pt x="5480" y="0"/>
                  </a:moveTo>
                  <a:cubicBezTo>
                    <a:pt x="5377" y="0"/>
                    <a:pt x="5260" y="34"/>
                    <a:pt x="5137" y="106"/>
                  </a:cubicBezTo>
                  <a:lnTo>
                    <a:pt x="734" y="2641"/>
                  </a:lnTo>
                  <a:cubicBezTo>
                    <a:pt x="300" y="2908"/>
                    <a:pt x="34" y="3342"/>
                    <a:pt x="0" y="3842"/>
                  </a:cubicBezTo>
                  <a:cubicBezTo>
                    <a:pt x="0" y="4117"/>
                    <a:pt x="158" y="4282"/>
                    <a:pt x="387" y="4282"/>
                  </a:cubicBezTo>
                  <a:cubicBezTo>
                    <a:pt x="491" y="4282"/>
                    <a:pt x="609" y="4248"/>
                    <a:pt x="734" y="4176"/>
                  </a:cubicBezTo>
                  <a:lnTo>
                    <a:pt x="5137" y="1674"/>
                  </a:lnTo>
                  <a:cubicBezTo>
                    <a:pt x="5571" y="1407"/>
                    <a:pt x="5838" y="940"/>
                    <a:pt x="5871" y="473"/>
                  </a:cubicBezTo>
                  <a:cubicBezTo>
                    <a:pt x="5871" y="173"/>
                    <a:pt x="5711" y="0"/>
                    <a:pt x="5480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3"/>
            <p:cNvSpPr/>
            <p:nvPr/>
          </p:nvSpPr>
          <p:spPr>
            <a:xfrm>
              <a:off x="770774" y="1339201"/>
              <a:ext cx="1419702" cy="1990321"/>
            </a:xfrm>
            <a:custGeom>
              <a:avLst/>
              <a:gdLst/>
              <a:ahLst/>
              <a:cxnLst/>
              <a:rect l="l" t="t" r="r" b="b"/>
              <a:pathLst>
                <a:path w="86396" h="121121" extrusionOk="0">
                  <a:moveTo>
                    <a:pt x="85895" y="1"/>
                  </a:moveTo>
                  <a:cubicBezTo>
                    <a:pt x="85695" y="34"/>
                    <a:pt x="85495" y="68"/>
                    <a:pt x="85328" y="201"/>
                  </a:cubicBezTo>
                  <a:lnTo>
                    <a:pt x="1335" y="48569"/>
                  </a:lnTo>
                  <a:cubicBezTo>
                    <a:pt x="701" y="48936"/>
                    <a:pt x="0" y="49937"/>
                    <a:pt x="0" y="51605"/>
                  </a:cubicBezTo>
                  <a:lnTo>
                    <a:pt x="0" y="120320"/>
                  </a:lnTo>
                  <a:cubicBezTo>
                    <a:pt x="0" y="120621"/>
                    <a:pt x="167" y="120887"/>
                    <a:pt x="401" y="121021"/>
                  </a:cubicBezTo>
                  <a:lnTo>
                    <a:pt x="467" y="121054"/>
                  </a:lnTo>
                  <a:lnTo>
                    <a:pt x="534" y="121088"/>
                  </a:lnTo>
                  <a:cubicBezTo>
                    <a:pt x="567" y="121121"/>
                    <a:pt x="601" y="121121"/>
                    <a:pt x="634" y="121121"/>
                  </a:cubicBezTo>
                  <a:lnTo>
                    <a:pt x="768" y="121121"/>
                  </a:lnTo>
                  <a:lnTo>
                    <a:pt x="734" y="121088"/>
                  </a:lnTo>
                  <a:cubicBezTo>
                    <a:pt x="868" y="121088"/>
                    <a:pt x="968" y="121054"/>
                    <a:pt x="1068" y="120988"/>
                  </a:cubicBezTo>
                  <a:lnTo>
                    <a:pt x="1134" y="120988"/>
                  </a:lnTo>
                  <a:lnTo>
                    <a:pt x="2502" y="120187"/>
                  </a:lnTo>
                  <a:lnTo>
                    <a:pt x="85061" y="72653"/>
                  </a:lnTo>
                  <a:cubicBezTo>
                    <a:pt x="85862" y="72119"/>
                    <a:pt x="86362" y="71252"/>
                    <a:pt x="86395" y="70285"/>
                  </a:cubicBezTo>
                  <a:lnTo>
                    <a:pt x="86395" y="768"/>
                  </a:lnTo>
                  <a:lnTo>
                    <a:pt x="86395" y="601"/>
                  </a:lnTo>
                  <a:cubicBezTo>
                    <a:pt x="86395" y="568"/>
                    <a:pt x="86395" y="535"/>
                    <a:pt x="86395" y="535"/>
                  </a:cubicBezTo>
                  <a:lnTo>
                    <a:pt x="86395" y="435"/>
                  </a:lnTo>
                  <a:lnTo>
                    <a:pt x="86395" y="368"/>
                  </a:lnTo>
                  <a:cubicBezTo>
                    <a:pt x="86362" y="334"/>
                    <a:pt x="86362" y="301"/>
                    <a:pt x="86329" y="234"/>
                  </a:cubicBezTo>
                  <a:lnTo>
                    <a:pt x="86295" y="168"/>
                  </a:lnTo>
                  <a:lnTo>
                    <a:pt x="86262" y="168"/>
                  </a:lnTo>
                  <a:cubicBezTo>
                    <a:pt x="86262" y="168"/>
                    <a:pt x="86229" y="134"/>
                    <a:pt x="86229" y="134"/>
                  </a:cubicBezTo>
                  <a:cubicBezTo>
                    <a:pt x="86195" y="101"/>
                    <a:pt x="86162" y="68"/>
                    <a:pt x="86128" y="68"/>
                  </a:cubicBezTo>
                  <a:cubicBezTo>
                    <a:pt x="86062" y="34"/>
                    <a:pt x="85962" y="1"/>
                    <a:pt x="858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3"/>
            <p:cNvSpPr/>
            <p:nvPr/>
          </p:nvSpPr>
          <p:spPr>
            <a:xfrm>
              <a:off x="767487" y="1336473"/>
              <a:ext cx="1427919" cy="1997436"/>
            </a:xfrm>
            <a:custGeom>
              <a:avLst/>
              <a:gdLst/>
              <a:ahLst/>
              <a:cxnLst/>
              <a:rect l="l" t="t" r="r" b="b"/>
              <a:pathLst>
                <a:path w="86896" h="121554" extrusionOk="0">
                  <a:moveTo>
                    <a:pt x="86095" y="400"/>
                  </a:moveTo>
                  <a:cubicBezTo>
                    <a:pt x="86128" y="400"/>
                    <a:pt x="86195" y="400"/>
                    <a:pt x="86228" y="434"/>
                  </a:cubicBezTo>
                  <a:lnTo>
                    <a:pt x="86295" y="434"/>
                  </a:lnTo>
                  <a:lnTo>
                    <a:pt x="86328" y="500"/>
                  </a:lnTo>
                  <a:lnTo>
                    <a:pt x="86362" y="534"/>
                  </a:lnTo>
                  <a:lnTo>
                    <a:pt x="86395" y="601"/>
                  </a:lnTo>
                  <a:lnTo>
                    <a:pt x="86462" y="767"/>
                  </a:lnTo>
                  <a:lnTo>
                    <a:pt x="86462" y="801"/>
                  </a:lnTo>
                  <a:cubicBezTo>
                    <a:pt x="86462" y="801"/>
                    <a:pt x="86462" y="834"/>
                    <a:pt x="86462" y="834"/>
                  </a:cubicBezTo>
                  <a:lnTo>
                    <a:pt x="86462" y="967"/>
                  </a:lnTo>
                  <a:lnTo>
                    <a:pt x="86462" y="70451"/>
                  </a:lnTo>
                  <a:cubicBezTo>
                    <a:pt x="86395" y="71351"/>
                    <a:pt x="85928" y="72118"/>
                    <a:pt x="85194" y="72619"/>
                  </a:cubicBezTo>
                  <a:lnTo>
                    <a:pt x="2635" y="120186"/>
                  </a:lnTo>
                  <a:lnTo>
                    <a:pt x="1301" y="120953"/>
                  </a:lnTo>
                  <a:lnTo>
                    <a:pt x="1234" y="120987"/>
                  </a:lnTo>
                  <a:lnTo>
                    <a:pt x="1201" y="121020"/>
                  </a:lnTo>
                  <a:cubicBezTo>
                    <a:pt x="1134" y="121053"/>
                    <a:pt x="1034" y="121087"/>
                    <a:pt x="934" y="121087"/>
                  </a:cubicBezTo>
                  <a:lnTo>
                    <a:pt x="801" y="121087"/>
                  </a:lnTo>
                  <a:lnTo>
                    <a:pt x="767" y="121053"/>
                  </a:lnTo>
                  <a:lnTo>
                    <a:pt x="734" y="121053"/>
                  </a:lnTo>
                  <a:cubicBezTo>
                    <a:pt x="534" y="120953"/>
                    <a:pt x="400" y="120753"/>
                    <a:pt x="400" y="120520"/>
                  </a:cubicBezTo>
                  <a:lnTo>
                    <a:pt x="400" y="119786"/>
                  </a:lnTo>
                  <a:lnTo>
                    <a:pt x="400" y="51837"/>
                  </a:lnTo>
                  <a:cubicBezTo>
                    <a:pt x="400" y="50269"/>
                    <a:pt x="1068" y="49335"/>
                    <a:pt x="1668" y="48969"/>
                  </a:cubicBezTo>
                  <a:lnTo>
                    <a:pt x="85628" y="601"/>
                  </a:lnTo>
                  <a:cubicBezTo>
                    <a:pt x="85761" y="534"/>
                    <a:pt x="85928" y="467"/>
                    <a:pt x="86095" y="467"/>
                  </a:cubicBezTo>
                  <a:lnTo>
                    <a:pt x="86095" y="400"/>
                  </a:lnTo>
                  <a:close/>
                  <a:moveTo>
                    <a:pt x="86095" y="0"/>
                  </a:moveTo>
                  <a:lnTo>
                    <a:pt x="86095" y="33"/>
                  </a:lnTo>
                  <a:cubicBezTo>
                    <a:pt x="85861" y="67"/>
                    <a:pt x="85628" y="134"/>
                    <a:pt x="85428" y="234"/>
                  </a:cubicBezTo>
                  <a:lnTo>
                    <a:pt x="1468" y="48602"/>
                  </a:lnTo>
                  <a:cubicBezTo>
                    <a:pt x="667" y="49069"/>
                    <a:pt x="0" y="50203"/>
                    <a:pt x="0" y="51837"/>
                  </a:cubicBezTo>
                  <a:lnTo>
                    <a:pt x="0" y="120220"/>
                  </a:lnTo>
                  <a:lnTo>
                    <a:pt x="0" y="120520"/>
                  </a:lnTo>
                  <a:cubicBezTo>
                    <a:pt x="0" y="120887"/>
                    <a:pt x="200" y="121220"/>
                    <a:pt x="534" y="121420"/>
                  </a:cubicBezTo>
                  <a:lnTo>
                    <a:pt x="601" y="121454"/>
                  </a:lnTo>
                  <a:lnTo>
                    <a:pt x="667" y="121487"/>
                  </a:lnTo>
                  <a:cubicBezTo>
                    <a:pt x="701" y="121520"/>
                    <a:pt x="734" y="121520"/>
                    <a:pt x="801" y="121520"/>
                  </a:cubicBezTo>
                  <a:cubicBezTo>
                    <a:pt x="834" y="121554"/>
                    <a:pt x="901" y="121554"/>
                    <a:pt x="968" y="121554"/>
                  </a:cubicBezTo>
                  <a:cubicBezTo>
                    <a:pt x="1134" y="121554"/>
                    <a:pt x="1301" y="121487"/>
                    <a:pt x="1435" y="121420"/>
                  </a:cubicBezTo>
                  <a:lnTo>
                    <a:pt x="1468" y="121387"/>
                  </a:lnTo>
                  <a:lnTo>
                    <a:pt x="2869" y="120586"/>
                  </a:lnTo>
                  <a:lnTo>
                    <a:pt x="85428" y="73052"/>
                  </a:lnTo>
                  <a:cubicBezTo>
                    <a:pt x="86295" y="72485"/>
                    <a:pt x="86829" y="71551"/>
                    <a:pt x="86896" y="70517"/>
                  </a:cubicBezTo>
                  <a:lnTo>
                    <a:pt x="86896" y="1034"/>
                  </a:lnTo>
                  <a:lnTo>
                    <a:pt x="86896" y="834"/>
                  </a:lnTo>
                  <a:cubicBezTo>
                    <a:pt x="86862" y="801"/>
                    <a:pt x="86862" y="734"/>
                    <a:pt x="86862" y="701"/>
                  </a:cubicBezTo>
                  <a:lnTo>
                    <a:pt x="86862" y="667"/>
                  </a:lnTo>
                  <a:cubicBezTo>
                    <a:pt x="86862" y="634"/>
                    <a:pt x="86829" y="601"/>
                    <a:pt x="86829" y="534"/>
                  </a:cubicBezTo>
                  <a:cubicBezTo>
                    <a:pt x="86795" y="467"/>
                    <a:pt x="86762" y="434"/>
                    <a:pt x="86729" y="367"/>
                  </a:cubicBezTo>
                  <a:cubicBezTo>
                    <a:pt x="86729" y="334"/>
                    <a:pt x="86695" y="300"/>
                    <a:pt x="86695" y="300"/>
                  </a:cubicBezTo>
                  <a:cubicBezTo>
                    <a:pt x="86662" y="267"/>
                    <a:pt x="86662" y="234"/>
                    <a:pt x="86662" y="234"/>
                  </a:cubicBezTo>
                  <a:cubicBezTo>
                    <a:pt x="86629" y="200"/>
                    <a:pt x="86595" y="167"/>
                    <a:pt x="86562" y="134"/>
                  </a:cubicBezTo>
                  <a:cubicBezTo>
                    <a:pt x="86495" y="100"/>
                    <a:pt x="86462" y="100"/>
                    <a:pt x="86429" y="67"/>
                  </a:cubicBezTo>
                  <a:cubicBezTo>
                    <a:pt x="86328" y="0"/>
                    <a:pt x="86195" y="0"/>
                    <a:pt x="860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3"/>
            <p:cNvSpPr/>
            <p:nvPr/>
          </p:nvSpPr>
          <p:spPr>
            <a:xfrm>
              <a:off x="736791" y="1319367"/>
              <a:ext cx="1450940" cy="902917"/>
            </a:xfrm>
            <a:custGeom>
              <a:avLst/>
              <a:gdLst/>
              <a:ahLst/>
              <a:cxnLst/>
              <a:rect l="l" t="t" r="r" b="b"/>
              <a:pathLst>
                <a:path w="88297" h="54947" extrusionOk="0">
                  <a:moveTo>
                    <a:pt x="86036" y="0"/>
                  </a:moveTo>
                  <a:cubicBezTo>
                    <a:pt x="85828" y="0"/>
                    <a:pt x="85617" y="60"/>
                    <a:pt x="85428" y="174"/>
                  </a:cubicBezTo>
                  <a:lnTo>
                    <a:pt x="1468" y="48542"/>
                  </a:lnTo>
                  <a:cubicBezTo>
                    <a:pt x="601" y="49109"/>
                    <a:pt x="67" y="50043"/>
                    <a:pt x="0" y="51044"/>
                  </a:cubicBezTo>
                  <a:lnTo>
                    <a:pt x="0" y="53846"/>
                  </a:lnTo>
                  <a:lnTo>
                    <a:pt x="1868" y="54946"/>
                  </a:lnTo>
                  <a:lnTo>
                    <a:pt x="1868" y="52111"/>
                  </a:lnTo>
                  <a:cubicBezTo>
                    <a:pt x="1935" y="51077"/>
                    <a:pt x="2469" y="50143"/>
                    <a:pt x="3336" y="49576"/>
                  </a:cubicBezTo>
                  <a:lnTo>
                    <a:pt x="87296" y="1208"/>
                  </a:lnTo>
                  <a:cubicBezTo>
                    <a:pt x="87476" y="1088"/>
                    <a:pt x="87680" y="1028"/>
                    <a:pt x="87887" y="1028"/>
                  </a:cubicBezTo>
                  <a:cubicBezTo>
                    <a:pt x="88024" y="1028"/>
                    <a:pt x="88163" y="1054"/>
                    <a:pt x="88297" y="1108"/>
                  </a:cubicBezTo>
                  <a:cubicBezTo>
                    <a:pt x="87963" y="941"/>
                    <a:pt x="86762" y="241"/>
                    <a:pt x="86495" y="107"/>
                  </a:cubicBezTo>
                  <a:cubicBezTo>
                    <a:pt x="86351" y="35"/>
                    <a:pt x="86194" y="0"/>
                    <a:pt x="86036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3"/>
            <p:cNvSpPr/>
            <p:nvPr/>
          </p:nvSpPr>
          <p:spPr>
            <a:xfrm>
              <a:off x="767487" y="1336227"/>
              <a:ext cx="1427919" cy="885515"/>
            </a:xfrm>
            <a:custGeom>
              <a:avLst/>
              <a:gdLst/>
              <a:ahLst/>
              <a:cxnLst/>
              <a:rect l="l" t="t" r="r" b="b"/>
              <a:pathLst>
                <a:path w="86896" h="53888" extrusionOk="0">
                  <a:moveTo>
                    <a:pt x="86066" y="0"/>
                  </a:moveTo>
                  <a:cubicBezTo>
                    <a:pt x="85872" y="0"/>
                    <a:pt x="85655" y="59"/>
                    <a:pt x="85428" y="182"/>
                  </a:cubicBezTo>
                  <a:lnTo>
                    <a:pt x="1468" y="48550"/>
                  </a:lnTo>
                  <a:cubicBezTo>
                    <a:pt x="601" y="49117"/>
                    <a:pt x="67" y="50051"/>
                    <a:pt x="0" y="51052"/>
                  </a:cubicBezTo>
                  <a:lnTo>
                    <a:pt x="0" y="53887"/>
                  </a:lnTo>
                  <a:lnTo>
                    <a:pt x="86896" y="3851"/>
                  </a:lnTo>
                  <a:lnTo>
                    <a:pt x="86896" y="1016"/>
                  </a:lnTo>
                  <a:cubicBezTo>
                    <a:pt x="86896" y="371"/>
                    <a:pt x="86554" y="0"/>
                    <a:pt x="86066" y="0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3"/>
            <p:cNvSpPr/>
            <p:nvPr/>
          </p:nvSpPr>
          <p:spPr>
            <a:xfrm>
              <a:off x="743906" y="1318858"/>
              <a:ext cx="1443283" cy="833259"/>
            </a:xfrm>
            <a:custGeom>
              <a:avLst/>
              <a:gdLst/>
              <a:ahLst/>
              <a:cxnLst/>
              <a:rect l="l" t="t" r="r" b="b"/>
              <a:pathLst>
                <a:path w="87831" h="50708" extrusionOk="0">
                  <a:moveTo>
                    <a:pt x="85620" y="1"/>
                  </a:moveTo>
                  <a:cubicBezTo>
                    <a:pt x="85407" y="1"/>
                    <a:pt x="85189" y="69"/>
                    <a:pt x="84995" y="205"/>
                  </a:cubicBezTo>
                  <a:lnTo>
                    <a:pt x="1035" y="48573"/>
                  </a:lnTo>
                  <a:cubicBezTo>
                    <a:pt x="601" y="48840"/>
                    <a:pt x="268" y="49207"/>
                    <a:pt x="1" y="49640"/>
                  </a:cubicBezTo>
                  <a:lnTo>
                    <a:pt x="1869" y="50708"/>
                  </a:lnTo>
                  <a:cubicBezTo>
                    <a:pt x="2102" y="50274"/>
                    <a:pt x="2469" y="49874"/>
                    <a:pt x="2903" y="49607"/>
                  </a:cubicBezTo>
                  <a:lnTo>
                    <a:pt x="86863" y="1239"/>
                  </a:lnTo>
                  <a:cubicBezTo>
                    <a:pt x="87043" y="1119"/>
                    <a:pt x="87247" y="1059"/>
                    <a:pt x="87446" y="1059"/>
                  </a:cubicBezTo>
                  <a:cubicBezTo>
                    <a:pt x="87579" y="1059"/>
                    <a:pt x="87710" y="1085"/>
                    <a:pt x="87830" y="1139"/>
                  </a:cubicBezTo>
                  <a:cubicBezTo>
                    <a:pt x="87530" y="939"/>
                    <a:pt x="86329" y="272"/>
                    <a:pt x="86062" y="105"/>
                  </a:cubicBezTo>
                  <a:cubicBezTo>
                    <a:pt x="85923" y="35"/>
                    <a:pt x="85773" y="1"/>
                    <a:pt x="856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3"/>
            <p:cNvSpPr/>
            <p:nvPr/>
          </p:nvSpPr>
          <p:spPr>
            <a:xfrm>
              <a:off x="736791" y="2134567"/>
              <a:ext cx="37828" cy="87174"/>
            </a:xfrm>
            <a:custGeom>
              <a:avLst/>
              <a:gdLst/>
              <a:ahLst/>
              <a:cxnLst/>
              <a:rect l="l" t="t" r="r" b="b"/>
              <a:pathLst>
                <a:path w="2302" h="5305" extrusionOk="0">
                  <a:moveTo>
                    <a:pt x="434" y="0"/>
                  </a:moveTo>
                  <a:cubicBezTo>
                    <a:pt x="167" y="434"/>
                    <a:pt x="34" y="934"/>
                    <a:pt x="0" y="1435"/>
                  </a:cubicBezTo>
                  <a:lnTo>
                    <a:pt x="0" y="4237"/>
                  </a:lnTo>
                  <a:lnTo>
                    <a:pt x="1902" y="5304"/>
                  </a:lnTo>
                  <a:lnTo>
                    <a:pt x="1902" y="2502"/>
                  </a:lnTo>
                  <a:cubicBezTo>
                    <a:pt x="1902" y="1968"/>
                    <a:pt x="2035" y="1468"/>
                    <a:pt x="2302" y="1034"/>
                  </a:cubicBezTo>
                  <a:lnTo>
                    <a:pt x="4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3"/>
            <p:cNvSpPr/>
            <p:nvPr/>
          </p:nvSpPr>
          <p:spPr>
            <a:xfrm>
              <a:off x="2081380" y="1408103"/>
              <a:ext cx="20294" cy="29414"/>
            </a:xfrm>
            <a:custGeom>
              <a:avLst/>
              <a:gdLst/>
              <a:ahLst/>
              <a:cxnLst/>
              <a:rect l="l" t="t" r="r" b="b"/>
              <a:pathLst>
                <a:path w="1235" h="1790" extrusionOk="0">
                  <a:moveTo>
                    <a:pt x="865" y="0"/>
                  </a:moveTo>
                  <a:cubicBezTo>
                    <a:pt x="786" y="0"/>
                    <a:pt x="697" y="25"/>
                    <a:pt x="601" y="78"/>
                  </a:cubicBezTo>
                  <a:cubicBezTo>
                    <a:pt x="234" y="344"/>
                    <a:pt x="0" y="778"/>
                    <a:pt x="0" y="1245"/>
                  </a:cubicBezTo>
                  <a:cubicBezTo>
                    <a:pt x="0" y="1590"/>
                    <a:pt x="146" y="1789"/>
                    <a:pt x="356" y="1789"/>
                  </a:cubicBezTo>
                  <a:cubicBezTo>
                    <a:pt x="431" y="1789"/>
                    <a:pt x="513" y="1764"/>
                    <a:pt x="601" y="1712"/>
                  </a:cubicBezTo>
                  <a:cubicBezTo>
                    <a:pt x="1001" y="1445"/>
                    <a:pt x="1234" y="1012"/>
                    <a:pt x="1234" y="545"/>
                  </a:cubicBezTo>
                  <a:cubicBezTo>
                    <a:pt x="1234" y="200"/>
                    <a:pt x="1089" y="0"/>
                    <a:pt x="86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3"/>
            <p:cNvSpPr/>
            <p:nvPr/>
          </p:nvSpPr>
          <p:spPr>
            <a:xfrm>
              <a:off x="2117548" y="1386806"/>
              <a:ext cx="20311" cy="29348"/>
            </a:xfrm>
            <a:custGeom>
              <a:avLst/>
              <a:gdLst/>
              <a:ahLst/>
              <a:cxnLst/>
              <a:rect l="l" t="t" r="r" b="b"/>
              <a:pathLst>
                <a:path w="1236" h="1786" extrusionOk="0">
                  <a:moveTo>
                    <a:pt x="867" y="0"/>
                  </a:moveTo>
                  <a:cubicBezTo>
                    <a:pt x="795" y="0"/>
                    <a:pt x="717" y="23"/>
                    <a:pt x="635" y="73"/>
                  </a:cubicBezTo>
                  <a:cubicBezTo>
                    <a:pt x="234" y="340"/>
                    <a:pt x="34" y="773"/>
                    <a:pt x="1" y="1274"/>
                  </a:cubicBezTo>
                  <a:cubicBezTo>
                    <a:pt x="1" y="1592"/>
                    <a:pt x="163" y="1785"/>
                    <a:pt x="382" y="1785"/>
                  </a:cubicBezTo>
                  <a:cubicBezTo>
                    <a:pt x="460" y="1785"/>
                    <a:pt x="546" y="1760"/>
                    <a:pt x="635" y="1707"/>
                  </a:cubicBezTo>
                  <a:cubicBezTo>
                    <a:pt x="1002" y="1440"/>
                    <a:pt x="1235" y="1007"/>
                    <a:pt x="1235" y="540"/>
                  </a:cubicBezTo>
                  <a:cubicBezTo>
                    <a:pt x="1235" y="213"/>
                    <a:pt x="1084" y="0"/>
                    <a:pt x="867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3"/>
            <p:cNvSpPr/>
            <p:nvPr/>
          </p:nvSpPr>
          <p:spPr>
            <a:xfrm>
              <a:off x="2154275" y="1365888"/>
              <a:ext cx="20294" cy="29414"/>
            </a:xfrm>
            <a:custGeom>
              <a:avLst/>
              <a:gdLst/>
              <a:ahLst/>
              <a:cxnLst/>
              <a:rect l="l" t="t" r="r" b="b"/>
              <a:pathLst>
                <a:path w="1235" h="1790" extrusionOk="0">
                  <a:moveTo>
                    <a:pt x="879" y="1"/>
                  </a:moveTo>
                  <a:cubicBezTo>
                    <a:pt x="804" y="1"/>
                    <a:pt x="722" y="26"/>
                    <a:pt x="635" y="78"/>
                  </a:cubicBezTo>
                  <a:cubicBezTo>
                    <a:pt x="234" y="345"/>
                    <a:pt x="1" y="779"/>
                    <a:pt x="1" y="1246"/>
                  </a:cubicBezTo>
                  <a:cubicBezTo>
                    <a:pt x="1" y="1591"/>
                    <a:pt x="146" y="1790"/>
                    <a:pt x="370" y="1790"/>
                  </a:cubicBezTo>
                  <a:cubicBezTo>
                    <a:pt x="450" y="1790"/>
                    <a:pt x="539" y="1765"/>
                    <a:pt x="635" y="1713"/>
                  </a:cubicBezTo>
                  <a:cubicBezTo>
                    <a:pt x="1001" y="1446"/>
                    <a:pt x="1235" y="1012"/>
                    <a:pt x="1235" y="545"/>
                  </a:cubicBezTo>
                  <a:cubicBezTo>
                    <a:pt x="1235" y="200"/>
                    <a:pt x="1089" y="1"/>
                    <a:pt x="87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3"/>
            <p:cNvSpPr/>
            <p:nvPr/>
          </p:nvSpPr>
          <p:spPr>
            <a:xfrm>
              <a:off x="736791" y="2204175"/>
              <a:ext cx="39471" cy="1126448"/>
            </a:xfrm>
            <a:custGeom>
              <a:avLst/>
              <a:gdLst/>
              <a:ahLst/>
              <a:cxnLst/>
              <a:rect l="l" t="t" r="r" b="b"/>
              <a:pathLst>
                <a:path w="2402" h="68550" extrusionOk="0">
                  <a:moveTo>
                    <a:pt x="0" y="1"/>
                  </a:moveTo>
                  <a:lnTo>
                    <a:pt x="0" y="66281"/>
                  </a:lnTo>
                  <a:cubicBezTo>
                    <a:pt x="0" y="66348"/>
                    <a:pt x="0" y="66448"/>
                    <a:pt x="0" y="66515"/>
                  </a:cubicBezTo>
                  <a:cubicBezTo>
                    <a:pt x="67" y="66982"/>
                    <a:pt x="367" y="67382"/>
                    <a:pt x="767" y="67649"/>
                  </a:cubicBezTo>
                  <a:lnTo>
                    <a:pt x="2302" y="68516"/>
                  </a:lnTo>
                  <a:lnTo>
                    <a:pt x="2367" y="68538"/>
                  </a:lnTo>
                  <a:lnTo>
                    <a:pt x="2367" y="68538"/>
                  </a:lnTo>
                  <a:cubicBezTo>
                    <a:pt x="2360" y="68516"/>
                    <a:pt x="2335" y="68516"/>
                    <a:pt x="2335" y="68516"/>
                  </a:cubicBezTo>
                  <a:cubicBezTo>
                    <a:pt x="2035" y="68316"/>
                    <a:pt x="1868" y="68016"/>
                    <a:pt x="1868" y="67682"/>
                  </a:cubicBezTo>
                  <a:lnTo>
                    <a:pt x="1868" y="1101"/>
                  </a:lnTo>
                  <a:lnTo>
                    <a:pt x="0" y="1"/>
                  </a:lnTo>
                  <a:close/>
                  <a:moveTo>
                    <a:pt x="2367" y="68538"/>
                  </a:moveTo>
                  <a:cubicBezTo>
                    <a:pt x="2368" y="68541"/>
                    <a:pt x="2369" y="68545"/>
                    <a:pt x="2369" y="68550"/>
                  </a:cubicBezTo>
                  <a:lnTo>
                    <a:pt x="2402" y="68550"/>
                  </a:lnTo>
                  <a:lnTo>
                    <a:pt x="2367" y="68538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3"/>
            <p:cNvSpPr/>
            <p:nvPr/>
          </p:nvSpPr>
          <p:spPr>
            <a:xfrm>
              <a:off x="736791" y="2204175"/>
              <a:ext cx="39471" cy="1126448"/>
            </a:xfrm>
            <a:custGeom>
              <a:avLst/>
              <a:gdLst/>
              <a:ahLst/>
              <a:cxnLst/>
              <a:rect l="l" t="t" r="r" b="b"/>
              <a:pathLst>
                <a:path w="2402" h="68550" extrusionOk="0">
                  <a:moveTo>
                    <a:pt x="0" y="1"/>
                  </a:moveTo>
                  <a:lnTo>
                    <a:pt x="0" y="66281"/>
                  </a:lnTo>
                  <a:cubicBezTo>
                    <a:pt x="0" y="66348"/>
                    <a:pt x="0" y="66448"/>
                    <a:pt x="0" y="66515"/>
                  </a:cubicBezTo>
                  <a:cubicBezTo>
                    <a:pt x="67" y="66982"/>
                    <a:pt x="367" y="67382"/>
                    <a:pt x="767" y="67649"/>
                  </a:cubicBezTo>
                  <a:lnTo>
                    <a:pt x="2302" y="68516"/>
                  </a:lnTo>
                  <a:lnTo>
                    <a:pt x="2367" y="68538"/>
                  </a:lnTo>
                  <a:lnTo>
                    <a:pt x="2367" y="68538"/>
                  </a:lnTo>
                  <a:cubicBezTo>
                    <a:pt x="2360" y="68516"/>
                    <a:pt x="2335" y="68516"/>
                    <a:pt x="2335" y="68516"/>
                  </a:cubicBezTo>
                  <a:cubicBezTo>
                    <a:pt x="2035" y="68316"/>
                    <a:pt x="1868" y="68016"/>
                    <a:pt x="1868" y="67682"/>
                  </a:cubicBezTo>
                  <a:lnTo>
                    <a:pt x="1868" y="1101"/>
                  </a:lnTo>
                  <a:lnTo>
                    <a:pt x="0" y="1"/>
                  </a:lnTo>
                  <a:close/>
                  <a:moveTo>
                    <a:pt x="2367" y="68538"/>
                  </a:moveTo>
                  <a:cubicBezTo>
                    <a:pt x="2368" y="68541"/>
                    <a:pt x="2369" y="68545"/>
                    <a:pt x="2369" y="68550"/>
                  </a:cubicBezTo>
                  <a:lnTo>
                    <a:pt x="2402" y="68550"/>
                  </a:lnTo>
                  <a:lnTo>
                    <a:pt x="2367" y="68538"/>
                  </a:ln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3"/>
            <p:cNvSpPr/>
            <p:nvPr/>
          </p:nvSpPr>
          <p:spPr>
            <a:xfrm>
              <a:off x="830522" y="2463694"/>
              <a:ext cx="269690" cy="536340"/>
            </a:xfrm>
            <a:custGeom>
              <a:avLst/>
              <a:gdLst/>
              <a:ahLst/>
              <a:cxnLst/>
              <a:rect l="l" t="t" r="r" b="b"/>
              <a:pathLst>
                <a:path w="16412" h="32639" extrusionOk="0">
                  <a:moveTo>
                    <a:pt x="15900" y="1"/>
                  </a:moveTo>
                  <a:cubicBezTo>
                    <a:pt x="15764" y="1"/>
                    <a:pt x="15609" y="50"/>
                    <a:pt x="15445" y="152"/>
                  </a:cubicBezTo>
                  <a:lnTo>
                    <a:pt x="968" y="8492"/>
                  </a:lnTo>
                  <a:cubicBezTo>
                    <a:pt x="401" y="8859"/>
                    <a:pt x="34" y="9459"/>
                    <a:pt x="0" y="10159"/>
                  </a:cubicBezTo>
                  <a:lnTo>
                    <a:pt x="0" y="31942"/>
                  </a:lnTo>
                  <a:cubicBezTo>
                    <a:pt x="0" y="32391"/>
                    <a:pt x="201" y="32639"/>
                    <a:pt x="519" y="32639"/>
                  </a:cubicBezTo>
                  <a:cubicBezTo>
                    <a:pt x="651" y="32639"/>
                    <a:pt x="802" y="32596"/>
                    <a:pt x="968" y="32509"/>
                  </a:cubicBezTo>
                  <a:lnTo>
                    <a:pt x="15445" y="24170"/>
                  </a:lnTo>
                  <a:cubicBezTo>
                    <a:pt x="16012" y="23803"/>
                    <a:pt x="16379" y="23169"/>
                    <a:pt x="16412" y="22502"/>
                  </a:cubicBezTo>
                  <a:lnTo>
                    <a:pt x="16412" y="686"/>
                  </a:lnTo>
                  <a:cubicBezTo>
                    <a:pt x="16412" y="248"/>
                    <a:pt x="16204" y="1"/>
                    <a:pt x="15900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3"/>
            <p:cNvSpPr/>
            <p:nvPr/>
          </p:nvSpPr>
          <p:spPr>
            <a:xfrm>
              <a:off x="860117" y="2511578"/>
              <a:ext cx="209958" cy="448049"/>
            </a:xfrm>
            <a:custGeom>
              <a:avLst/>
              <a:gdLst/>
              <a:ahLst/>
              <a:cxnLst/>
              <a:rect l="l" t="t" r="r" b="b"/>
              <a:pathLst>
                <a:path w="12777" h="27266" extrusionOk="0">
                  <a:moveTo>
                    <a:pt x="12530" y="0"/>
                  </a:moveTo>
                  <a:cubicBezTo>
                    <a:pt x="12465" y="0"/>
                    <a:pt x="12390" y="23"/>
                    <a:pt x="12309" y="74"/>
                  </a:cubicBezTo>
                  <a:lnTo>
                    <a:pt x="10975" y="841"/>
                  </a:lnTo>
                  <a:cubicBezTo>
                    <a:pt x="10675" y="1008"/>
                    <a:pt x="10475" y="1341"/>
                    <a:pt x="10475" y="1675"/>
                  </a:cubicBezTo>
                  <a:cubicBezTo>
                    <a:pt x="10475" y="1887"/>
                    <a:pt x="10592" y="2000"/>
                    <a:pt x="10755" y="2000"/>
                  </a:cubicBezTo>
                  <a:cubicBezTo>
                    <a:pt x="10822" y="2000"/>
                    <a:pt x="10897" y="1981"/>
                    <a:pt x="10975" y="1942"/>
                  </a:cubicBezTo>
                  <a:lnTo>
                    <a:pt x="12309" y="1141"/>
                  </a:lnTo>
                  <a:cubicBezTo>
                    <a:pt x="12576" y="974"/>
                    <a:pt x="12776" y="674"/>
                    <a:pt x="12776" y="307"/>
                  </a:cubicBezTo>
                  <a:cubicBezTo>
                    <a:pt x="12776" y="121"/>
                    <a:pt x="12679" y="0"/>
                    <a:pt x="12530" y="0"/>
                  </a:cubicBezTo>
                  <a:close/>
                  <a:moveTo>
                    <a:pt x="10647" y="3804"/>
                  </a:moveTo>
                  <a:cubicBezTo>
                    <a:pt x="10578" y="3804"/>
                    <a:pt x="10497" y="3827"/>
                    <a:pt x="10408" y="3876"/>
                  </a:cubicBezTo>
                  <a:lnTo>
                    <a:pt x="9107" y="4677"/>
                  </a:lnTo>
                  <a:cubicBezTo>
                    <a:pt x="8807" y="4844"/>
                    <a:pt x="8640" y="5144"/>
                    <a:pt x="8607" y="5478"/>
                  </a:cubicBezTo>
                  <a:cubicBezTo>
                    <a:pt x="8607" y="5688"/>
                    <a:pt x="8705" y="5817"/>
                    <a:pt x="8868" y="5817"/>
                  </a:cubicBezTo>
                  <a:cubicBezTo>
                    <a:pt x="8937" y="5817"/>
                    <a:pt x="9018" y="5794"/>
                    <a:pt x="9107" y="5744"/>
                  </a:cubicBezTo>
                  <a:lnTo>
                    <a:pt x="10408" y="4977"/>
                  </a:lnTo>
                  <a:cubicBezTo>
                    <a:pt x="10708" y="4777"/>
                    <a:pt x="10908" y="4477"/>
                    <a:pt x="10908" y="4143"/>
                  </a:cubicBezTo>
                  <a:cubicBezTo>
                    <a:pt x="10908" y="3932"/>
                    <a:pt x="10810" y="3804"/>
                    <a:pt x="10647" y="3804"/>
                  </a:cubicBezTo>
                  <a:close/>
                  <a:moveTo>
                    <a:pt x="8864" y="2103"/>
                  </a:moveTo>
                  <a:cubicBezTo>
                    <a:pt x="8796" y="2103"/>
                    <a:pt x="8719" y="2126"/>
                    <a:pt x="8640" y="2175"/>
                  </a:cubicBezTo>
                  <a:lnTo>
                    <a:pt x="501" y="6912"/>
                  </a:lnTo>
                  <a:cubicBezTo>
                    <a:pt x="201" y="7079"/>
                    <a:pt x="34" y="7379"/>
                    <a:pt x="1" y="7746"/>
                  </a:cubicBezTo>
                  <a:cubicBezTo>
                    <a:pt x="1" y="7933"/>
                    <a:pt x="115" y="8038"/>
                    <a:pt x="276" y="8038"/>
                  </a:cubicBezTo>
                  <a:cubicBezTo>
                    <a:pt x="345" y="8038"/>
                    <a:pt x="421" y="8019"/>
                    <a:pt x="501" y="7979"/>
                  </a:cubicBezTo>
                  <a:lnTo>
                    <a:pt x="8640" y="3276"/>
                  </a:lnTo>
                  <a:cubicBezTo>
                    <a:pt x="8940" y="3076"/>
                    <a:pt x="9107" y="2776"/>
                    <a:pt x="9140" y="2442"/>
                  </a:cubicBezTo>
                  <a:cubicBezTo>
                    <a:pt x="9140" y="2231"/>
                    <a:pt x="9025" y="2103"/>
                    <a:pt x="8864" y="2103"/>
                  </a:cubicBezTo>
                  <a:close/>
                  <a:moveTo>
                    <a:pt x="10666" y="6565"/>
                  </a:moveTo>
                  <a:cubicBezTo>
                    <a:pt x="10593" y="6565"/>
                    <a:pt x="10506" y="6591"/>
                    <a:pt x="10408" y="6645"/>
                  </a:cubicBezTo>
                  <a:lnTo>
                    <a:pt x="9107" y="7412"/>
                  </a:lnTo>
                  <a:cubicBezTo>
                    <a:pt x="8807" y="7579"/>
                    <a:pt x="8607" y="7913"/>
                    <a:pt x="8607" y="8246"/>
                  </a:cubicBezTo>
                  <a:cubicBezTo>
                    <a:pt x="8607" y="8449"/>
                    <a:pt x="8698" y="8560"/>
                    <a:pt x="8849" y="8560"/>
                  </a:cubicBezTo>
                  <a:cubicBezTo>
                    <a:pt x="8922" y="8560"/>
                    <a:pt x="9009" y="8534"/>
                    <a:pt x="9107" y="8480"/>
                  </a:cubicBezTo>
                  <a:lnTo>
                    <a:pt x="10408" y="7712"/>
                  </a:lnTo>
                  <a:cubicBezTo>
                    <a:pt x="10708" y="7546"/>
                    <a:pt x="10908" y="7212"/>
                    <a:pt x="10908" y="6879"/>
                  </a:cubicBezTo>
                  <a:cubicBezTo>
                    <a:pt x="10908" y="6676"/>
                    <a:pt x="10817" y="6565"/>
                    <a:pt x="10666" y="6565"/>
                  </a:cubicBezTo>
                  <a:close/>
                  <a:moveTo>
                    <a:pt x="12544" y="8233"/>
                  </a:moveTo>
                  <a:cubicBezTo>
                    <a:pt x="12476" y="8233"/>
                    <a:pt x="12396" y="8259"/>
                    <a:pt x="12309" y="8313"/>
                  </a:cubicBezTo>
                  <a:lnTo>
                    <a:pt x="10975" y="9080"/>
                  </a:lnTo>
                  <a:cubicBezTo>
                    <a:pt x="10675" y="9247"/>
                    <a:pt x="10475" y="9580"/>
                    <a:pt x="10475" y="9914"/>
                  </a:cubicBezTo>
                  <a:cubicBezTo>
                    <a:pt x="10475" y="10116"/>
                    <a:pt x="10566" y="10228"/>
                    <a:pt x="10717" y="10228"/>
                  </a:cubicBezTo>
                  <a:cubicBezTo>
                    <a:pt x="10790" y="10228"/>
                    <a:pt x="10877" y="10202"/>
                    <a:pt x="10975" y="10148"/>
                  </a:cubicBezTo>
                  <a:lnTo>
                    <a:pt x="12309" y="9380"/>
                  </a:lnTo>
                  <a:cubicBezTo>
                    <a:pt x="12576" y="9214"/>
                    <a:pt x="12776" y="8880"/>
                    <a:pt x="12776" y="8546"/>
                  </a:cubicBezTo>
                  <a:cubicBezTo>
                    <a:pt x="12776" y="8344"/>
                    <a:pt x="12685" y="8233"/>
                    <a:pt x="12544" y="8233"/>
                  </a:cubicBezTo>
                  <a:close/>
                  <a:moveTo>
                    <a:pt x="7007" y="5931"/>
                  </a:moveTo>
                  <a:cubicBezTo>
                    <a:pt x="6939" y="5931"/>
                    <a:pt x="6859" y="5957"/>
                    <a:pt x="6772" y="6011"/>
                  </a:cubicBezTo>
                  <a:lnTo>
                    <a:pt x="501" y="9614"/>
                  </a:lnTo>
                  <a:cubicBezTo>
                    <a:pt x="201" y="9814"/>
                    <a:pt x="34" y="10114"/>
                    <a:pt x="1" y="10448"/>
                  </a:cubicBezTo>
                  <a:cubicBezTo>
                    <a:pt x="1" y="10660"/>
                    <a:pt x="118" y="10773"/>
                    <a:pt x="281" y="10773"/>
                  </a:cubicBezTo>
                  <a:cubicBezTo>
                    <a:pt x="348" y="10773"/>
                    <a:pt x="423" y="10754"/>
                    <a:pt x="501" y="10715"/>
                  </a:cubicBezTo>
                  <a:lnTo>
                    <a:pt x="6772" y="7079"/>
                  </a:lnTo>
                  <a:cubicBezTo>
                    <a:pt x="7039" y="6912"/>
                    <a:pt x="7239" y="6578"/>
                    <a:pt x="7239" y="6245"/>
                  </a:cubicBezTo>
                  <a:cubicBezTo>
                    <a:pt x="7239" y="6042"/>
                    <a:pt x="7148" y="5931"/>
                    <a:pt x="7007" y="5931"/>
                  </a:cubicBezTo>
                  <a:close/>
                  <a:moveTo>
                    <a:pt x="7007" y="8666"/>
                  </a:moveTo>
                  <a:cubicBezTo>
                    <a:pt x="6939" y="8666"/>
                    <a:pt x="6859" y="8692"/>
                    <a:pt x="6772" y="8747"/>
                  </a:cubicBezTo>
                  <a:lnTo>
                    <a:pt x="501" y="12349"/>
                  </a:lnTo>
                  <a:cubicBezTo>
                    <a:pt x="201" y="12549"/>
                    <a:pt x="34" y="12850"/>
                    <a:pt x="1" y="13183"/>
                  </a:cubicBezTo>
                  <a:cubicBezTo>
                    <a:pt x="1" y="13394"/>
                    <a:pt x="116" y="13523"/>
                    <a:pt x="277" y="13523"/>
                  </a:cubicBezTo>
                  <a:cubicBezTo>
                    <a:pt x="345" y="13523"/>
                    <a:pt x="421" y="13500"/>
                    <a:pt x="501" y="13450"/>
                  </a:cubicBezTo>
                  <a:lnTo>
                    <a:pt x="6772" y="9814"/>
                  </a:lnTo>
                  <a:cubicBezTo>
                    <a:pt x="7039" y="9647"/>
                    <a:pt x="7239" y="9314"/>
                    <a:pt x="7239" y="8980"/>
                  </a:cubicBezTo>
                  <a:cubicBezTo>
                    <a:pt x="7239" y="8778"/>
                    <a:pt x="7148" y="8666"/>
                    <a:pt x="7007" y="8666"/>
                  </a:cubicBezTo>
                  <a:close/>
                  <a:moveTo>
                    <a:pt x="10647" y="12043"/>
                  </a:moveTo>
                  <a:cubicBezTo>
                    <a:pt x="10578" y="12043"/>
                    <a:pt x="10497" y="12066"/>
                    <a:pt x="10408" y="12116"/>
                  </a:cubicBezTo>
                  <a:lnTo>
                    <a:pt x="9107" y="12883"/>
                  </a:lnTo>
                  <a:cubicBezTo>
                    <a:pt x="8807" y="13083"/>
                    <a:pt x="8607" y="13383"/>
                    <a:pt x="8607" y="13717"/>
                  </a:cubicBezTo>
                  <a:cubicBezTo>
                    <a:pt x="8607" y="13928"/>
                    <a:pt x="8705" y="14056"/>
                    <a:pt x="8868" y="14056"/>
                  </a:cubicBezTo>
                  <a:cubicBezTo>
                    <a:pt x="8937" y="14056"/>
                    <a:pt x="9018" y="14033"/>
                    <a:pt x="9107" y="13984"/>
                  </a:cubicBezTo>
                  <a:lnTo>
                    <a:pt x="10408" y="13216"/>
                  </a:lnTo>
                  <a:cubicBezTo>
                    <a:pt x="10708" y="13016"/>
                    <a:pt x="10908" y="12716"/>
                    <a:pt x="10908" y="12383"/>
                  </a:cubicBezTo>
                  <a:cubicBezTo>
                    <a:pt x="10908" y="12172"/>
                    <a:pt x="10810" y="12043"/>
                    <a:pt x="10647" y="12043"/>
                  </a:cubicBezTo>
                  <a:close/>
                  <a:moveTo>
                    <a:pt x="12530" y="13710"/>
                  </a:moveTo>
                  <a:cubicBezTo>
                    <a:pt x="12465" y="13710"/>
                    <a:pt x="12390" y="13733"/>
                    <a:pt x="12309" y="13784"/>
                  </a:cubicBezTo>
                  <a:lnTo>
                    <a:pt x="10975" y="14551"/>
                  </a:lnTo>
                  <a:cubicBezTo>
                    <a:pt x="10675" y="14751"/>
                    <a:pt x="10475" y="15051"/>
                    <a:pt x="10475" y="15385"/>
                  </a:cubicBezTo>
                  <a:cubicBezTo>
                    <a:pt x="10475" y="15596"/>
                    <a:pt x="10573" y="15724"/>
                    <a:pt x="10736" y="15724"/>
                  </a:cubicBezTo>
                  <a:cubicBezTo>
                    <a:pt x="10805" y="15724"/>
                    <a:pt x="10886" y="15701"/>
                    <a:pt x="10975" y="15652"/>
                  </a:cubicBezTo>
                  <a:lnTo>
                    <a:pt x="12309" y="14851"/>
                  </a:lnTo>
                  <a:cubicBezTo>
                    <a:pt x="12576" y="14684"/>
                    <a:pt x="12776" y="14384"/>
                    <a:pt x="12776" y="14017"/>
                  </a:cubicBezTo>
                  <a:cubicBezTo>
                    <a:pt x="12776" y="13831"/>
                    <a:pt x="12679" y="13710"/>
                    <a:pt x="12530" y="13710"/>
                  </a:cubicBezTo>
                  <a:close/>
                  <a:moveTo>
                    <a:pt x="8883" y="10334"/>
                  </a:moveTo>
                  <a:cubicBezTo>
                    <a:pt x="8810" y="10334"/>
                    <a:pt x="8727" y="10360"/>
                    <a:pt x="8640" y="10414"/>
                  </a:cubicBezTo>
                  <a:lnTo>
                    <a:pt x="501" y="15118"/>
                  </a:lnTo>
                  <a:cubicBezTo>
                    <a:pt x="201" y="15285"/>
                    <a:pt x="34" y="15618"/>
                    <a:pt x="1" y="15952"/>
                  </a:cubicBezTo>
                  <a:cubicBezTo>
                    <a:pt x="1" y="16138"/>
                    <a:pt x="114" y="16259"/>
                    <a:pt x="273" y="16259"/>
                  </a:cubicBezTo>
                  <a:cubicBezTo>
                    <a:pt x="342" y="16259"/>
                    <a:pt x="420" y="16236"/>
                    <a:pt x="501" y="16185"/>
                  </a:cubicBezTo>
                  <a:lnTo>
                    <a:pt x="8640" y="11482"/>
                  </a:lnTo>
                  <a:cubicBezTo>
                    <a:pt x="8940" y="11315"/>
                    <a:pt x="9107" y="10981"/>
                    <a:pt x="9140" y="10648"/>
                  </a:cubicBezTo>
                  <a:cubicBezTo>
                    <a:pt x="9140" y="10446"/>
                    <a:pt x="9034" y="10334"/>
                    <a:pt x="8883" y="10334"/>
                  </a:cubicBezTo>
                  <a:close/>
                  <a:moveTo>
                    <a:pt x="6993" y="14144"/>
                  </a:moveTo>
                  <a:cubicBezTo>
                    <a:pt x="6928" y="14144"/>
                    <a:pt x="6853" y="14167"/>
                    <a:pt x="6772" y="14217"/>
                  </a:cubicBezTo>
                  <a:lnTo>
                    <a:pt x="501" y="17853"/>
                  </a:lnTo>
                  <a:cubicBezTo>
                    <a:pt x="201" y="18020"/>
                    <a:pt x="34" y="18320"/>
                    <a:pt x="1" y="18687"/>
                  </a:cubicBezTo>
                  <a:cubicBezTo>
                    <a:pt x="1" y="18873"/>
                    <a:pt x="114" y="18994"/>
                    <a:pt x="273" y="18994"/>
                  </a:cubicBezTo>
                  <a:cubicBezTo>
                    <a:pt x="342" y="18994"/>
                    <a:pt x="420" y="18971"/>
                    <a:pt x="501" y="18921"/>
                  </a:cubicBezTo>
                  <a:lnTo>
                    <a:pt x="6772" y="15285"/>
                  </a:lnTo>
                  <a:cubicBezTo>
                    <a:pt x="7039" y="15118"/>
                    <a:pt x="7239" y="14784"/>
                    <a:pt x="7239" y="14451"/>
                  </a:cubicBezTo>
                  <a:cubicBezTo>
                    <a:pt x="7239" y="14265"/>
                    <a:pt x="7142" y="14144"/>
                    <a:pt x="6993" y="14144"/>
                  </a:cubicBezTo>
                  <a:close/>
                  <a:moveTo>
                    <a:pt x="10647" y="17547"/>
                  </a:moveTo>
                  <a:cubicBezTo>
                    <a:pt x="10578" y="17547"/>
                    <a:pt x="10497" y="17570"/>
                    <a:pt x="10408" y="17620"/>
                  </a:cubicBezTo>
                  <a:lnTo>
                    <a:pt x="9107" y="18387"/>
                  </a:lnTo>
                  <a:cubicBezTo>
                    <a:pt x="8807" y="18587"/>
                    <a:pt x="8607" y="18887"/>
                    <a:pt x="8607" y="19221"/>
                  </a:cubicBezTo>
                  <a:cubicBezTo>
                    <a:pt x="8607" y="19432"/>
                    <a:pt x="8705" y="19560"/>
                    <a:pt x="8868" y="19560"/>
                  </a:cubicBezTo>
                  <a:cubicBezTo>
                    <a:pt x="8937" y="19560"/>
                    <a:pt x="9018" y="19537"/>
                    <a:pt x="9107" y="19488"/>
                  </a:cubicBezTo>
                  <a:lnTo>
                    <a:pt x="10408" y="18720"/>
                  </a:lnTo>
                  <a:cubicBezTo>
                    <a:pt x="10708" y="18520"/>
                    <a:pt x="10908" y="18220"/>
                    <a:pt x="10908" y="17886"/>
                  </a:cubicBezTo>
                  <a:cubicBezTo>
                    <a:pt x="10908" y="17676"/>
                    <a:pt x="10810" y="17547"/>
                    <a:pt x="10647" y="17547"/>
                  </a:cubicBezTo>
                  <a:close/>
                  <a:moveTo>
                    <a:pt x="12526" y="19215"/>
                  </a:moveTo>
                  <a:cubicBezTo>
                    <a:pt x="12462" y="19215"/>
                    <a:pt x="12389" y="19238"/>
                    <a:pt x="12309" y="19287"/>
                  </a:cubicBezTo>
                  <a:lnTo>
                    <a:pt x="10975" y="20055"/>
                  </a:lnTo>
                  <a:cubicBezTo>
                    <a:pt x="10675" y="20255"/>
                    <a:pt x="10475" y="20555"/>
                    <a:pt x="10475" y="20889"/>
                  </a:cubicBezTo>
                  <a:cubicBezTo>
                    <a:pt x="10475" y="21100"/>
                    <a:pt x="10573" y="21228"/>
                    <a:pt x="10736" y="21228"/>
                  </a:cubicBezTo>
                  <a:cubicBezTo>
                    <a:pt x="10805" y="21228"/>
                    <a:pt x="10886" y="21205"/>
                    <a:pt x="10975" y="21155"/>
                  </a:cubicBezTo>
                  <a:lnTo>
                    <a:pt x="12309" y="20388"/>
                  </a:lnTo>
                  <a:cubicBezTo>
                    <a:pt x="12576" y="20188"/>
                    <a:pt x="12776" y="19888"/>
                    <a:pt x="12776" y="19554"/>
                  </a:cubicBezTo>
                  <a:cubicBezTo>
                    <a:pt x="12776" y="19343"/>
                    <a:pt x="12678" y="19215"/>
                    <a:pt x="12526" y="19215"/>
                  </a:cubicBezTo>
                  <a:close/>
                  <a:moveTo>
                    <a:pt x="8883" y="15805"/>
                  </a:moveTo>
                  <a:cubicBezTo>
                    <a:pt x="8810" y="15805"/>
                    <a:pt x="8727" y="15831"/>
                    <a:pt x="8640" y="15885"/>
                  </a:cubicBezTo>
                  <a:lnTo>
                    <a:pt x="501" y="20588"/>
                  </a:lnTo>
                  <a:cubicBezTo>
                    <a:pt x="201" y="20789"/>
                    <a:pt x="34" y="21089"/>
                    <a:pt x="1" y="21422"/>
                  </a:cubicBezTo>
                  <a:cubicBezTo>
                    <a:pt x="1" y="21625"/>
                    <a:pt x="107" y="21736"/>
                    <a:pt x="258" y="21736"/>
                  </a:cubicBezTo>
                  <a:cubicBezTo>
                    <a:pt x="331" y="21736"/>
                    <a:pt x="414" y="21710"/>
                    <a:pt x="501" y="21656"/>
                  </a:cubicBezTo>
                  <a:lnTo>
                    <a:pt x="8640" y="16952"/>
                  </a:lnTo>
                  <a:cubicBezTo>
                    <a:pt x="8940" y="16786"/>
                    <a:pt x="9107" y="16452"/>
                    <a:pt x="9140" y="16119"/>
                  </a:cubicBezTo>
                  <a:cubicBezTo>
                    <a:pt x="9140" y="15916"/>
                    <a:pt x="9034" y="15805"/>
                    <a:pt x="8883" y="15805"/>
                  </a:cubicBezTo>
                  <a:close/>
                  <a:moveTo>
                    <a:pt x="6989" y="19648"/>
                  </a:moveTo>
                  <a:cubicBezTo>
                    <a:pt x="6925" y="19648"/>
                    <a:pt x="6851" y="19671"/>
                    <a:pt x="6772" y="19721"/>
                  </a:cubicBezTo>
                  <a:lnTo>
                    <a:pt x="501" y="23357"/>
                  </a:lnTo>
                  <a:cubicBezTo>
                    <a:pt x="201" y="23524"/>
                    <a:pt x="34" y="23857"/>
                    <a:pt x="1" y="24191"/>
                  </a:cubicBezTo>
                  <a:cubicBezTo>
                    <a:pt x="1" y="24393"/>
                    <a:pt x="107" y="24505"/>
                    <a:pt x="258" y="24505"/>
                  </a:cubicBezTo>
                  <a:cubicBezTo>
                    <a:pt x="331" y="24505"/>
                    <a:pt x="414" y="24479"/>
                    <a:pt x="501" y="24424"/>
                  </a:cubicBezTo>
                  <a:lnTo>
                    <a:pt x="6772" y="20822"/>
                  </a:lnTo>
                  <a:cubicBezTo>
                    <a:pt x="7039" y="20622"/>
                    <a:pt x="7239" y="20322"/>
                    <a:pt x="7239" y="19988"/>
                  </a:cubicBezTo>
                  <a:cubicBezTo>
                    <a:pt x="7239" y="19777"/>
                    <a:pt x="7140" y="19648"/>
                    <a:pt x="6989" y="19648"/>
                  </a:cubicBezTo>
                  <a:close/>
                  <a:moveTo>
                    <a:pt x="8883" y="21342"/>
                  </a:moveTo>
                  <a:cubicBezTo>
                    <a:pt x="8810" y="21342"/>
                    <a:pt x="8727" y="21368"/>
                    <a:pt x="8640" y="21422"/>
                  </a:cubicBezTo>
                  <a:lnTo>
                    <a:pt x="501" y="26092"/>
                  </a:lnTo>
                  <a:cubicBezTo>
                    <a:pt x="201" y="26292"/>
                    <a:pt x="34" y="26593"/>
                    <a:pt x="1" y="26926"/>
                  </a:cubicBezTo>
                  <a:cubicBezTo>
                    <a:pt x="1" y="27137"/>
                    <a:pt x="116" y="27266"/>
                    <a:pt x="277" y="27266"/>
                  </a:cubicBezTo>
                  <a:cubicBezTo>
                    <a:pt x="345" y="27266"/>
                    <a:pt x="421" y="27243"/>
                    <a:pt x="501" y="27193"/>
                  </a:cubicBezTo>
                  <a:lnTo>
                    <a:pt x="8640" y="22490"/>
                  </a:lnTo>
                  <a:cubicBezTo>
                    <a:pt x="8940" y="22290"/>
                    <a:pt x="9107" y="21989"/>
                    <a:pt x="9140" y="21656"/>
                  </a:cubicBezTo>
                  <a:cubicBezTo>
                    <a:pt x="9140" y="21453"/>
                    <a:pt x="9034" y="21342"/>
                    <a:pt x="8883" y="2134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3"/>
            <p:cNvSpPr/>
            <p:nvPr/>
          </p:nvSpPr>
          <p:spPr>
            <a:xfrm>
              <a:off x="830522" y="2094899"/>
              <a:ext cx="269690" cy="453175"/>
            </a:xfrm>
            <a:custGeom>
              <a:avLst/>
              <a:gdLst/>
              <a:ahLst/>
              <a:cxnLst/>
              <a:rect l="l" t="t" r="r" b="b"/>
              <a:pathLst>
                <a:path w="16412" h="27578" extrusionOk="0">
                  <a:moveTo>
                    <a:pt x="15885" y="1"/>
                  </a:moveTo>
                  <a:cubicBezTo>
                    <a:pt x="15753" y="1"/>
                    <a:pt x="15603" y="47"/>
                    <a:pt x="15445" y="146"/>
                  </a:cubicBezTo>
                  <a:lnTo>
                    <a:pt x="968" y="8485"/>
                  </a:lnTo>
                  <a:cubicBezTo>
                    <a:pt x="401" y="8852"/>
                    <a:pt x="34" y="9486"/>
                    <a:pt x="0" y="10153"/>
                  </a:cubicBezTo>
                  <a:lnTo>
                    <a:pt x="0" y="26898"/>
                  </a:lnTo>
                  <a:cubicBezTo>
                    <a:pt x="0" y="27320"/>
                    <a:pt x="198" y="27577"/>
                    <a:pt x="512" y="27577"/>
                  </a:cubicBezTo>
                  <a:cubicBezTo>
                    <a:pt x="645" y="27577"/>
                    <a:pt x="799" y="27531"/>
                    <a:pt x="968" y="27432"/>
                  </a:cubicBezTo>
                  <a:lnTo>
                    <a:pt x="15445" y="19093"/>
                  </a:lnTo>
                  <a:cubicBezTo>
                    <a:pt x="16012" y="18726"/>
                    <a:pt x="16379" y="18125"/>
                    <a:pt x="16412" y="17425"/>
                  </a:cubicBezTo>
                  <a:lnTo>
                    <a:pt x="16412" y="680"/>
                  </a:lnTo>
                  <a:cubicBezTo>
                    <a:pt x="16412" y="258"/>
                    <a:pt x="16198" y="1"/>
                    <a:pt x="15885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3"/>
            <p:cNvSpPr/>
            <p:nvPr/>
          </p:nvSpPr>
          <p:spPr>
            <a:xfrm>
              <a:off x="860117" y="2142685"/>
              <a:ext cx="209958" cy="357620"/>
            </a:xfrm>
            <a:custGeom>
              <a:avLst/>
              <a:gdLst/>
              <a:ahLst/>
              <a:cxnLst/>
              <a:rect l="l" t="t" r="r" b="b"/>
              <a:pathLst>
                <a:path w="12777" h="21763" extrusionOk="0">
                  <a:moveTo>
                    <a:pt x="12526" y="1"/>
                  </a:moveTo>
                  <a:cubicBezTo>
                    <a:pt x="12462" y="1"/>
                    <a:pt x="12389" y="24"/>
                    <a:pt x="12309" y="73"/>
                  </a:cubicBezTo>
                  <a:lnTo>
                    <a:pt x="10975" y="874"/>
                  </a:lnTo>
                  <a:cubicBezTo>
                    <a:pt x="10675" y="1041"/>
                    <a:pt x="10475" y="1341"/>
                    <a:pt x="10475" y="1708"/>
                  </a:cubicBezTo>
                  <a:cubicBezTo>
                    <a:pt x="10475" y="1894"/>
                    <a:pt x="10588" y="2015"/>
                    <a:pt x="10747" y="2015"/>
                  </a:cubicBezTo>
                  <a:cubicBezTo>
                    <a:pt x="10816" y="2015"/>
                    <a:pt x="10894" y="1992"/>
                    <a:pt x="10975" y="1941"/>
                  </a:cubicBezTo>
                  <a:lnTo>
                    <a:pt x="12309" y="1174"/>
                  </a:lnTo>
                  <a:cubicBezTo>
                    <a:pt x="12576" y="974"/>
                    <a:pt x="12776" y="674"/>
                    <a:pt x="12776" y="340"/>
                  </a:cubicBezTo>
                  <a:cubicBezTo>
                    <a:pt x="12776" y="129"/>
                    <a:pt x="12678" y="1"/>
                    <a:pt x="12526" y="1"/>
                  </a:cubicBezTo>
                  <a:close/>
                  <a:moveTo>
                    <a:pt x="10647" y="3803"/>
                  </a:moveTo>
                  <a:cubicBezTo>
                    <a:pt x="10578" y="3803"/>
                    <a:pt x="10497" y="3826"/>
                    <a:pt x="10408" y="3876"/>
                  </a:cubicBezTo>
                  <a:lnTo>
                    <a:pt x="9107" y="4677"/>
                  </a:lnTo>
                  <a:cubicBezTo>
                    <a:pt x="8807" y="4877"/>
                    <a:pt x="8640" y="5177"/>
                    <a:pt x="8607" y="5511"/>
                  </a:cubicBezTo>
                  <a:cubicBezTo>
                    <a:pt x="8607" y="5696"/>
                    <a:pt x="8704" y="5818"/>
                    <a:pt x="8864" y="5818"/>
                  </a:cubicBezTo>
                  <a:cubicBezTo>
                    <a:pt x="8934" y="5818"/>
                    <a:pt x="9016" y="5795"/>
                    <a:pt x="9107" y="5744"/>
                  </a:cubicBezTo>
                  <a:lnTo>
                    <a:pt x="10408" y="4977"/>
                  </a:lnTo>
                  <a:cubicBezTo>
                    <a:pt x="10708" y="4777"/>
                    <a:pt x="10908" y="4476"/>
                    <a:pt x="10908" y="4143"/>
                  </a:cubicBezTo>
                  <a:cubicBezTo>
                    <a:pt x="10908" y="3932"/>
                    <a:pt x="10810" y="3803"/>
                    <a:pt x="10647" y="3803"/>
                  </a:cubicBezTo>
                  <a:close/>
                  <a:moveTo>
                    <a:pt x="8864" y="2135"/>
                  </a:moveTo>
                  <a:cubicBezTo>
                    <a:pt x="8796" y="2135"/>
                    <a:pt x="8719" y="2159"/>
                    <a:pt x="8640" y="2208"/>
                  </a:cubicBezTo>
                  <a:lnTo>
                    <a:pt x="501" y="6912"/>
                  </a:lnTo>
                  <a:cubicBezTo>
                    <a:pt x="201" y="7078"/>
                    <a:pt x="34" y="7412"/>
                    <a:pt x="1" y="7745"/>
                  </a:cubicBezTo>
                  <a:cubicBezTo>
                    <a:pt x="1" y="7941"/>
                    <a:pt x="126" y="8065"/>
                    <a:pt x="297" y="8065"/>
                  </a:cubicBezTo>
                  <a:cubicBezTo>
                    <a:pt x="360" y="8065"/>
                    <a:pt x="429" y="8048"/>
                    <a:pt x="501" y="8012"/>
                  </a:cubicBezTo>
                  <a:lnTo>
                    <a:pt x="8640" y="3309"/>
                  </a:lnTo>
                  <a:cubicBezTo>
                    <a:pt x="8940" y="3109"/>
                    <a:pt x="9107" y="2809"/>
                    <a:pt x="9140" y="2475"/>
                  </a:cubicBezTo>
                  <a:cubicBezTo>
                    <a:pt x="9140" y="2264"/>
                    <a:pt x="9025" y="2135"/>
                    <a:pt x="8864" y="2135"/>
                  </a:cubicBezTo>
                  <a:close/>
                  <a:moveTo>
                    <a:pt x="10647" y="6572"/>
                  </a:moveTo>
                  <a:cubicBezTo>
                    <a:pt x="10578" y="6572"/>
                    <a:pt x="10497" y="6595"/>
                    <a:pt x="10408" y="6645"/>
                  </a:cubicBezTo>
                  <a:lnTo>
                    <a:pt x="9107" y="7412"/>
                  </a:lnTo>
                  <a:cubicBezTo>
                    <a:pt x="8807" y="7612"/>
                    <a:pt x="8607" y="7912"/>
                    <a:pt x="8607" y="8246"/>
                  </a:cubicBezTo>
                  <a:cubicBezTo>
                    <a:pt x="8607" y="8457"/>
                    <a:pt x="8705" y="8585"/>
                    <a:pt x="8868" y="8585"/>
                  </a:cubicBezTo>
                  <a:cubicBezTo>
                    <a:pt x="8937" y="8585"/>
                    <a:pt x="9018" y="8562"/>
                    <a:pt x="9107" y="8513"/>
                  </a:cubicBezTo>
                  <a:lnTo>
                    <a:pt x="10408" y="7745"/>
                  </a:lnTo>
                  <a:cubicBezTo>
                    <a:pt x="10708" y="7545"/>
                    <a:pt x="10908" y="7245"/>
                    <a:pt x="10908" y="6912"/>
                  </a:cubicBezTo>
                  <a:cubicBezTo>
                    <a:pt x="10908" y="6701"/>
                    <a:pt x="10810" y="6572"/>
                    <a:pt x="10647" y="6572"/>
                  </a:cubicBezTo>
                  <a:close/>
                  <a:moveTo>
                    <a:pt x="12530" y="8239"/>
                  </a:moveTo>
                  <a:cubicBezTo>
                    <a:pt x="12465" y="8239"/>
                    <a:pt x="12390" y="8262"/>
                    <a:pt x="12309" y="8313"/>
                  </a:cubicBezTo>
                  <a:lnTo>
                    <a:pt x="10975" y="9080"/>
                  </a:lnTo>
                  <a:cubicBezTo>
                    <a:pt x="10675" y="9247"/>
                    <a:pt x="10475" y="9580"/>
                    <a:pt x="10475" y="9914"/>
                  </a:cubicBezTo>
                  <a:cubicBezTo>
                    <a:pt x="10475" y="10116"/>
                    <a:pt x="10566" y="10228"/>
                    <a:pt x="10717" y="10228"/>
                  </a:cubicBezTo>
                  <a:cubicBezTo>
                    <a:pt x="10790" y="10228"/>
                    <a:pt x="10877" y="10201"/>
                    <a:pt x="10975" y="10147"/>
                  </a:cubicBezTo>
                  <a:lnTo>
                    <a:pt x="12309" y="9380"/>
                  </a:lnTo>
                  <a:cubicBezTo>
                    <a:pt x="12576" y="9213"/>
                    <a:pt x="12776" y="8880"/>
                    <a:pt x="12776" y="8546"/>
                  </a:cubicBezTo>
                  <a:cubicBezTo>
                    <a:pt x="12776" y="8360"/>
                    <a:pt x="12679" y="8239"/>
                    <a:pt x="12530" y="8239"/>
                  </a:cubicBezTo>
                  <a:close/>
                  <a:moveTo>
                    <a:pt x="6993" y="5937"/>
                  </a:moveTo>
                  <a:cubicBezTo>
                    <a:pt x="6928" y="5937"/>
                    <a:pt x="6853" y="5960"/>
                    <a:pt x="6772" y="6011"/>
                  </a:cubicBezTo>
                  <a:lnTo>
                    <a:pt x="501" y="9647"/>
                  </a:lnTo>
                  <a:cubicBezTo>
                    <a:pt x="201" y="9814"/>
                    <a:pt x="34" y="10114"/>
                    <a:pt x="1" y="10481"/>
                  </a:cubicBezTo>
                  <a:cubicBezTo>
                    <a:pt x="1" y="10683"/>
                    <a:pt x="107" y="10795"/>
                    <a:pt x="258" y="10795"/>
                  </a:cubicBezTo>
                  <a:cubicBezTo>
                    <a:pt x="331" y="10795"/>
                    <a:pt x="414" y="10769"/>
                    <a:pt x="501" y="10714"/>
                  </a:cubicBezTo>
                  <a:lnTo>
                    <a:pt x="6772" y="7078"/>
                  </a:lnTo>
                  <a:cubicBezTo>
                    <a:pt x="7039" y="6912"/>
                    <a:pt x="7239" y="6611"/>
                    <a:pt x="7239" y="6244"/>
                  </a:cubicBezTo>
                  <a:cubicBezTo>
                    <a:pt x="7239" y="6058"/>
                    <a:pt x="7142" y="5937"/>
                    <a:pt x="6993" y="5937"/>
                  </a:cubicBezTo>
                  <a:close/>
                  <a:moveTo>
                    <a:pt x="6989" y="8674"/>
                  </a:moveTo>
                  <a:cubicBezTo>
                    <a:pt x="6925" y="8674"/>
                    <a:pt x="6851" y="8697"/>
                    <a:pt x="6772" y="8746"/>
                  </a:cubicBezTo>
                  <a:lnTo>
                    <a:pt x="501" y="12382"/>
                  </a:lnTo>
                  <a:cubicBezTo>
                    <a:pt x="201" y="12549"/>
                    <a:pt x="34" y="12882"/>
                    <a:pt x="1" y="13216"/>
                  </a:cubicBezTo>
                  <a:cubicBezTo>
                    <a:pt x="1" y="13418"/>
                    <a:pt x="107" y="13530"/>
                    <a:pt x="258" y="13530"/>
                  </a:cubicBezTo>
                  <a:cubicBezTo>
                    <a:pt x="331" y="13530"/>
                    <a:pt x="414" y="13504"/>
                    <a:pt x="501" y="13450"/>
                  </a:cubicBezTo>
                  <a:lnTo>
                    <a:pt x="6772" y="9847"/>
                  </a:lnTo>
                  <a:cubicBezTo>
                    <a:pt x="7039" y="9647"/>
                    <a:pt x="7239" y="9347"/>
                    <a:pt x="7239" y="9013"/>
                  </a:cubicBezTo>
                  <a:cubicBezTo>
                    <a:pt x="7239" y="8802"/>
                    <a:pt x="7140" y="8674"/>
                    <a:pt x="6989" y="8674"/>
                  </a:cubicBezTo>
                  <a:close/>
                  <a:moveTo>
                    <a:pt x="10647" y="12043"/>
                  </a:moveTo>
                  <a:cubicBezTo>
                    <a:pt x="10578" y="12043"/>
                    <a:pt x="10497" y="12066"/>
                    <a:pt x="10408" y="12115"/>
                  </a:cubicBezTo>
                  <a:lnTo>
                    <a:pt x="9107" y="12916"/>
                  </a:lnTo>
                  <a:cubicBezTo>
                    <a:pt x="8807" y="13083"/>
                    <a:pt x="8607" y="13383"/>
                    <a:pt x="8607" y="13750"/>
                  </a:cubicBezTo>
                  <a:cubicBezTo>
                    <a:pt x="8607" y="13952"/>
                    <a:pt x="8698" y="14064"/>
                    <a:pt x="8849" y="14064"/>
                  </a:cubicBezTo>
                  <a:cubicBezTo>
                    <a:pt x="8922" y="14064"/>
                    <a:pt x="9009" y="14038"/>
                    <a:pt x="9107" y="13983"/>
                  </a:cubicBezTo>
                  <a:lnTo>
                    <a:pt x="10408" y="13216"/>
                  </a:lnTo>
                  <a:cubicBezTo>
                    <a:pt x="10708" y="13049"/>
                    <a:pt x="10908" y="12716"/>
                    <a:pt x="10908" y="12382"/>
                  </a:cubicBezTo>
                  <a:cubicBezTo>
                    <a:pt x="10908" y="12171"/>
                    <a:pt x="10810" y="12043"/>
                    <a:pt x="10647" y="12043"/>
                  </a:cubicBezTo>
                  <a:close/>
                  <a:moveTo>
                    <a:pt x="12523" y="13725"/>
                  </a:moveTo>
                  <a:cubicBezTo>
                    <a:pt x="12459" y="13725"/>
                    <a:pt x="12387" y="13744"/>
                    <a:pt x="12309" y="13783"/>
                  </a:cubicBezTo>
                  <a:lnTo>
                    <a:pt x="10975" y="14584"/>
                  </a:lnTo>
                  <a:cubicBezTo>
                    <a:pt x="10675" y="14750"/>
                    <a:pt x="10475" y="15051"/>
                    <a:pt x="10475" y="15418"/>
                  </a:cubicBezTo>
                  <a:cubicBezTo>
                    <a:pt x="10475" y="15604"/>
                    <a:pt x="10572" y="15725"/>
                    <a:pt x="10732" y="15725"/>
                  </a:cubicBezTo>
                  <a:cubicBezTo>
                    <a:pt x="10802" y="15725"/>
                    <a:pt x="10884" y="15702"/>
                    <a:pt x="10975" y="15651"/>
                  </a:cubicBezTo>
                  <a:lnTo>
                    <a:pt x="12309" y="14884"/>
                  </a:lnTo>
                  <a:cubicBezTo>
                    <a:pt x="12576" y="14684"/>
                    <a:pt x="12776" y="14384"/>
                    <a:pt x="12776" y="14050"/>
                  </a:cubicBezTo>
                  <a:cubicBezTo>
                    <a:pt x="12776" y="13837"/>
                    <a:pt x="12676" y="13725"/>
                    <a:pt x="12523" y="13725"/>
                  </a:cubicBezTo>
                  <a:close/>
                  <a:moveTo>
                    <a:pt x="8883" y="10334"/>
                  </a:moveTo>
                  <a:cubicBezTo>
                    <a:pt x="8810" y="10334"/>
                    <a:pt x="8727" y="10360"/>
                    <a:pt x="8640" y="10414"/>
                  </a:cubicBezTo>
                  <a:lnTo>
                    <a:pt x="501" y="15117"/>
                  </a:lnTo>
                  <a:cubicBezTo>
                    <a:pt x="201" y="15318"/>
                    <a:pt x="34" y="15618"/>
                    <a:pt x="1" y="15951"/>
                  </a:cubicBezTo>
                  <a:cubicBezTo>
                    <a:pt x="1" y="16154"/>
                    <a:pt x="107" y="16265"/>
                    <a:pt x="258" y="16265"/>
                  </a:cubicBezTo>
                  <a:cubicBezTo>
                    <a:pt x="331" y="16265"/>
                    <a:pt x="414" y="16239"/>
                    <a:pt x="501" y="16185"/>
                  </a:cubicBezTo>
                  <a:lnTo>
                    <a:pt x="8640" y="11481"/>
                  </a:lnTo>
                  <a:cubicBezTo>
                    <a:pt x="8940" y="11315"/>
                    <a:pt x="9107" y="11014"/>
                    <a:pt x="9140" y="10648"/>
                  </a:cubicBezTo>
                  <a:cubicBezTo>
                    <a:pt x="9140" y="10445"/>
                    <a:pt x="9034" y="10334"/>
                    <a:pt x="8883" y="10334"/>
                  </a:cubicBezTo>
                  <a:close/>
                  <a:moveTo>
                    <a:pt x="6989" y="14144"/>
                  </a:moveTo>
                  <a:cubicBezTo>
                    <a:pt x="6925" y="14144"/>
                    <a:pt x="6851" y="14167"/>
                    <a:pt x="6772" y="14217"/>
                  </a:cubicBezTo>
                  <a:lnTo>
                    <a:pt x="501" y="17853"/>
                  </a:lnTo>
                  <a:cubicBezTo>
                    <a:pt x="201" y="18019"/>
                    <a:pt x="34" y="18353"/>
                    <a:pt x="1" y="18687"/>
                  </a:cubicBezTo>
                  <a:cubicBezTo>
                    <a:pt x="1" y="18889"/>
                    <a:pt x="107" y="19000"/>
                    <a:pt x="258" y="19000"/>
                  </a:cubicBezTo>
                  <a:cubicBezTo>
                    <a:pt x="331" y="19000"/>
                    <a:pt x="414" y="18974"/>
                    <a:pt x="501" y="18920"/>
                  </a:cubicBezTo>
                  <a:lnTo>
                    <a:pt x="6772" y="15318"/>
                  </a:lnTo>
                  <a:cubicBezTo>
                    <a:pt x="7039" y="15117"/>
                    <a:pt x="7239" y="14817"/>
                    <a:pt x="7239" y="14484"/>
                  </a:cubicBezTo>
                  <a:cubicBezTo>
                    <a:pt x="7239" y="14273"/>
                    <a:pt x="7140" y="14144"/>
                    <a:pt x="6989" y="14144"/>
                  </a:cubicBezTo>
                  <a:close/>
                  <a:moveTo>
                    <a:pt x="8883" y="15838"/>
                  </a:moveTo>
                  <a:cubicBezTo>
                    <a:pt x="8810" y="15838"/>
                    <a:pt x="8727" y="15864"/>
                    <a:pt x="8640" y="15918"/>
                  </a:cubicBezTo>
                  <a:lnTo>
                    <a:pt x="501" y="20621"/>
                  </a:lnTo>
                  <a:cubicBezTo>
                    <a:pt x="201" y="20788"/>
                    <a:pt x="34" y="21088"/>
                    <a:pt x="1" y="21455"/>
                  </a:cubicBezTo>
                  <a:cubicBezTo>
                    <a:pt x="1" y="21641"/>
                    <a:pt x="114" y="21762"/>
                    <a:pt x="273" y="21762"/>
                  </a:cubicBezTo>
                  <a:cubicBezTo>
                    <a:pt x="342" y="21762"/>
                    <a:pt x="420" y="21739"/>
                    <a:pt x="501" y="21689"/>
                  </a:cubicBezTo>
                  <a:lnTo>
                    <a:pt x="8640" y="16985"/>
                  </a:lnTo>
                  <a:cubicBezTo>
                    <a:pt x="8940" y="16819"/>
                    <a:pt x="9107" y="16485"/>
                    <a:pt x="9140" y="16151"/>
                  </a:cubicBezTo>
                  <a:cubicBezTo>
                    <a:pt x="9140" y="15949"/>
                    <a:pt x="9034" y="15838"/>
                    <a:pt x="8883" y="15838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3"/>
            <p:cNvSpPr/>
            <p:nvPr/>
          </p:nvSpPr>
          <p:spPr>
            <a:xfrm>
              <a:off x="830522" y="2914733"/>
              <a:ext cx="269690" cy="310278"/>
            </a:xfrm>
            <a:custGeom>
              <a:avLst/>
              <a:gdLst/>
              <a:ahLst/>
              <a:cxnLst/>
              <a:rect l="l" t="t" r="r" b="b"/>
              <a:pathLst>
                <a:path w="16412" h="18882" extrusionOk="0">
                  <a:moveTo>
                    <a:pt x="15863" y="0"/>
                  </a:moveTo>
                  <a:cubicBezTo>
                    <a:pt x="15737" y="0"/>
                    <a:pt x="15595" y="40"/>
                    <a:pt x="15445" y="124"/>
                  </a:cubicBezTo>
                  <a:lnTo>
                    <a:pt x="968" y="8497"/>
                  </a:lnTo>
                  <a:cubicBezTo>
                    <a:pt x="401" y="8864"/>
                    <a:pt x="34" y="9497"/>
                    <a:pt x="0" y="10164"/>
                  </a:cubicBezTo>
                  <a:lnTo>
                    <a:pt x="0" y="18170"/>
                  </a:lnTo>
                  <a:cubicBezTo>
                    <a:pt x="0" y="18617"/>
                    <a:pt x="199" y="18882"/>
                    <a:pt x="516" y="18882"/>
                  </a:cubicBezTo>
                  <a:cubicBezTo>
                    <a:pt x="648" y="18882"/>
                    <a:pt x="800" y="18836"/>
                    <a:pt x="968" y="18737"/>
                  </a:cubicBezTo>
                  <a:lnTo>
                    <a:pt x="15445" y="10398"/>
                  </a:lnTo>
                  <a:cubicBezTo>
                    <a:pt x="16012" y="9998"/>
                    <a:pt x="16379" y="9397"/>
                    <a:pt x="16412" y="8697"/>
                  </a:cubicBezTo>
                  <a:lnTo>
                    <a:pt x="16412" y="691"/>
                  </a:lnTo>
                  <a:cubicBezTo>
                    <a:pt x="16412" y="259"/>
                    <a:pt x="16188" y="0"/>
                    <a:pt x="15863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3"/>
            <p:cNvSpPr/>
            <p:nvPr/>
          </p:nvSpPr>
          <p:spPr>
            <a:xfrm>
              <a:off x="860117" y="2963242"/>
              <a:ext cx="209958" cy="222217"/>
            </a:xfrm>
            <a:custGeom>
              <a:avLst/>
              <a:gdLst/>
              <a:ahLst/>
              <a:cxnLst/>
              <a:rect l="l" t="t" r="r" b="b"/>
              <a:pathLst>
                <a:path w="12777" h="13523" extrusionOk="0">
                  <a:moveTo>
                    <a:pt x="12530" y="0"/>
                  </a:moveTo>
                  <a:cubicBezTo>
                    <a:pt x="12465" y="0"/>
                    <a:pt x="12390" y="23"/>
                    <a:pt x="12309" y="74"/>
                  </a:cubicBezTo>
                  <a:lnTo>
                    <a:pt x="10975" y="841"/>
                  </a:lnTo>
                  <a:cubicBezTo>
                    <a:pt x="10675" y="1008"/>
                    <a:pt x="10475" y="1342"/>
                    <a:pt x="10475" y="1675"/>
                  </a:cubicBezTo>
                  <a:cubicBezTo>
                    <a:pt x="10475" y="1886"/>
                    <a:pt x="10573" y="2015"/>
                    <a:pt x="10736" y="2015"/>
                  </a:cubicBezTo>
                  <a:cubicBezTo>
                    <a:pt x="10805" y="2015"/>
                    <a:pt x="10886" y="1992"/>
                    <a:pt x="10975" y="1942"/>
                  </a:cubicBezTo>
                  <a:lnTo>
                    <a:pt x="12309" y="1141"/>
                  </a:lnTo>
                  <a:cubicBezTo>
                    <a:pt x="12576" y="975"/>
                    <a:pt x="12776" y="674"/>
                    <a:pt x="12776" y="308"/>
                  </a:cubicBezTo>
                  <a:cubicBezTo>
                    <a:pt x="12776" y="122"/>
                    <a:pt x="12679" y="0"/>
                    <a:pt x="12530" y="0"/>
                  </a:cubicBezTo>
                  <a:close/>
                  <a:moveTo>
                    <a:pt x="10643" y="3819"/>
                  </a:moveTo>
                  <a:cubicBezTo>
                    <a:pt x="10575" y="3819"/>
                    <a:pt x="10496" y="3838"/>
                    <a:pt x="10408" y="3877"/>
                  </a:cubicBezTo>
                  <a:lnTo>
                    <a:pt x="9107" y="4644"/>
                  </a:lnTo>
                  <a:cubicBezTo>
                    <a:pt x="8807" y="4844"/>
                    <a:pt x="8607" y="5144"/>
                    <a:pt x="8607" y="5478"/>
                  </a:cubicBezTo>
                  <a:cubicBezTo>
                    <a:pt x="8607" y="5689"/>
                    <a:pt x="8705" y="5817"/>
                    <a:pt x="8868" y="5817"/>
                  </a:cubicBezTo>
                  <a:cubicBezTo>
                    <a:pt x="8937" y="5817"/>
                    <a:pt x="9018" y="5794"/>
                    <a:pt x="9107" y="5745"/>
                  </a:cubicBezTo>
                  <a:lnTo>
                    <a:pt x="10408" y="4978"/>
                  </a:lnTo>
                  <a:cubicBezTo>
                    <a:pt x="10708" y="4777"/>
                    <a:pt x="10908" y="4477"/>
                    <a:pt x="10908" y="4144"/>
                  </a:cubicBezTo>
                  <a:cubicBezTo>
                    <a:pt x="10908" y="3931"/>
                    <a:pt x="10808" y="3819"/>
                    <a:pt x="10643" y="3819"/>
                  </a:cubicBezTo>
                  <a:close/>
                  <a:moveTo>
                    <a:pt x="8883" y="2095"/>
                  </a:moveTo>
                  <a:cubicBezTo>
                    <a:pt x="8810" y="2095"/>
                    <a:pt x="8727" y="2121"/>
                    <a:pt x="8640" y="2176"/>
                  </a:cubicBezTo>
                  <a:lnTo>
                    <a:pt x="501" y="6879"/>
                  </a:lnTo>
                  <a:cubicBezTo>
                    <a:pt x="201" y="7046"/>
                    <a:pt x="34" y="7379"/>
                    <a:pt x="1" y="7713"/>
                  </a:cubicBezTo>
                  <a:cubicBezTo>
                    <a:pt x="1" y="7899"/>
                    <a:pt x="114" y="8020"/>
                    <a:pt x="273" y="8020"/>
                  </a:cubicBezTo>
                  <a:cubicBezTo>
                    <a:pt x="342" y="8020"/>
                    <a:pt x="420" y="7997"/>
                    <a:pt x="501" y="7946"/>
                  </a:cubicBezTo>
                  <a:lnTo>
                    <a:pt x="8640" y="3243"/>
                  </a:lnTo>
                  <a:cubicBezTo>
                    <a:pt x="8940" y="3076"/>
                    <a:pt x="9107" y="2743"/>
                    <a:pt x="9140" y="2409"/>
                  </a:cubicBezTo>
                  <a:cubicBezTo>
                    <a:pt x="9140" y="2207"/>
                    <a:pt x="9034" y="2095"/>
                    <a:pt x="8883" y="2095"/>
                  </a:cubicBezTo>
                  <a:close/>
                  <a:moveTo>
                    <a:pt x="10647" y="6539"/>
                  </a:moveTo>
                  <a:cubicBezTo>
                    <a:pt x="10578" y="6539"/>
                    <a:pt x="10497" y="6562"/>
                    <a:pt x="10408" y="6612"/>
                  </a:cubicBezTo>
                  <a:lnTo>
                    <a:pt x="9107" y="7379"/>
                  </a:lnTo>
                  <a:cubicBezTo>
                    <a:pt x="8807" y="7579"/>
                    <a:pt x="8607" y="7880"/>
                    <a:pt x="8607" y="8213"/>
                  </a:cubicBezTo>
                  <a:cubicBezTo>
                    <a:pt x="8607" y="8424"/>
                    <a:pt x="8705" y="8553"/>
                    <a:pt x="8868" y="8553"/>
                  </a:cubicBezTo>
                  <a:cubicBezTo>
                    <a:pt x="8937" y="8553"/>
                    <a:pt x="9018" y="8530"/>
                    <a:pt x="9107" y="8480"/>
                  </a:cubicBezTo>
                  <a:lnTo>
                    <a:pt x="10408" y="7713"/>
                  </a:lnTo>
                  <a:cubicBezTo>
                    <a:pt x="10708" y="7513"/>
                    <a:pt x="10908" y="7212"/>
                    <a:pt x="10908" y="6879"/>
                  </a:cubicBezTo>
                  <a:cubicBezTo>
                    <a:pt x="10908" y="6668"/>
                    <a:pt x="10810" y="6539"/>
                    <a:pt x="10647" y="6539"/>
                  </a:cubicBezTo>
                  <a:close/>
                  <a:moveTo>
                    <a:pt x="7014" y="5931"/>
                  </a:moveTo>
                  <a:cubicBezTo>
                    <a:pt x="6942" y="5931"/>
                    <a:pt x="6859" y="5957"/>
                    <a:pt x="6772" y="6012"/>
                  </a:cubicBezTo>
                  <a:lnTo>
                    <a:pt x="6772" y="5978"/>
                  </a:lnTo>
                  <a:lnTo>
                    <a:pt x="501" y="9614"/>
                  </a:lnTo>
                  <a:cubicBezTo>
                    <a:pt x="201" y="9814"/>
                    <a:pt x="34" y="10115"/>
                    <a:pt x="1" y="10448"/>
                  </a:cubicBezTo>
                  <a:cubicBezTo>
                    <a:pt x="1" y="10659"/>
                    <a:pt x="116" y="10788"/>
                    <a:pt x="277" y="10788"/>
                  </a:cubicBezTo>
                  <a:cubicBezTo>
                    <a:pt x="345" y="10788"/>
                    <a:pt x="421" y="10765"/>
                    <a:pt x="501" y="10715"/>
                  </a:cubicBezTo>
                  <a:lnTo>
                    <a:pt x="6772" y="7079"/>
                  </a:lnTo>
                  <a:cubicBezTo>
                    <a:pt x="7039" y="6879"/>
                    <a:pt x="7239" y="6579"/>
                    <a:pt x="7239" y="6245"/>
                  </a:cubicBezTo>
                  <a:cubicBezTo>
                    <a:pt x="7262" y="6043"/>
                    <a:pt x="7163" y="5931"/>
                    <a:pt x="7014" y="5931"/>
                  </a:cubicBezTo>
                  <a:close/>
                  <a:moveTo>
                    <a:pt x="7014" y="8667"/>
                  </a:moveTo>
                  <a:cubicBezTo>
                    <a:pt x="6942" y="8667"/>
                    <a:pt x="6859" y="8693"/>
                    <a:pt x="6772" y="8747"/>
                  </a:cubicBezTo>
                  <a:lnTo>
                    <a:pt x="501" y="12349"/>
                  </a:lnTo>
                  <a:cubicBezTo>
                    <a:pt x="201" y="12550"/>
                    <a:pt x="34" y="12850"/>
                    <a:pt x="1" y="13183"/>
                  </a:cubicBezTo>
                  <a:cubicBezTo>
                    <a:pt x="1" y="13394"/>
                    <a:pt x="116" y="13523"/>
                    <a:pt x="277" y="13523"/>
                  </a:cubicBezTo>
                  <a:cubicBezTo>
                    <a:pt x="345" y="13523"/>
                    <a:pt x="421" y="13500"/>
                    <a:pt x="501" y="13450"/>
                  </a:cubicBezTo>
                  <a:lnTo>
                    <a:pt x="6772" y="9814"/>
                  </a:lnTo>
                  <a:cubicBezTo>
                    <a:pt x="7039" y="9648"/>
                    <a:pt x="7239" y="9314"/>
                    <a:pt x="7239" y="8980"/>
                  </a:cubicBezTo>
                  <a:cubicBezTo>
                    <a:pt x="7262" y="8778"/>
                    <a:pt x="7163" y="8667"/>
                    <a:pt x="7014" y="866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3"/>
            <p:cNvSpPr/>
            <p:nvPr/>
          </p:nvSpPr>
          <p:spPr>
            <a:xfrm>
              <a:off x="1155573" y="2068147"/>
              <a:ext cx="42215" cy="975680"/>
            </a:xfrm>
            <a:custGeom>
              <a:avLst/>
              <a:gdLst/>
              <a:ahLst/>
              <a:cxnLst/>
              <a:rect l="l" t="t" r="r" b="b"/>
              <a:pathLst>
                <a:path w="2569" h="59375" extrusionOk="0">
                  <a:moveTo>
                    <a:pt x="2353" y="0"/>
                  </a:moveTo>
                  <a:cubicBezTo>
                    <a:pt x="2306" y="0"/>
                    <a:pt x="2255" y="13"/>
                    <a:pt x="2202" y="39"/>
                  </a:cubicBezTo>
                  <a:lnTo>
                    <a:pt x="334" y="1107"/>
                  </a:lnTo>
                  <a:cubicBezTo>
                    <a:pt x="133" y="1240"/>
                    <a:pt x="0" y="1474"/>
                    <a:pt x="0" y="1707"/>
                  </a:cubicBezTo>
                  <a:lnTo>
                    <a:pt x="0" y="2408"/>
                  </a:lnTo>
                  <a:cubicBezTo>
                    <a:pt x="0" y="2554"/>
                    <a:pt x="72" y="2647"/>
                    <a:pt x="188" y="2647"/>
                  </a:cubicBezTo>
                  <a:cubicBezTo>
                    <a:pt x="231" y="2647"/>
                    <a:pt x="280" y="2635"/>
                    <a:pt x="334" y="2608"/>
                  </a:cubicBezTo>
                  <a:lnTo>
                    <a:pt x="2202" y="1507"/>
                  </a:lnTo>
                  <a:cubicBezTo>
                    <a:pt x="2402" y="1374"/>
                    <a:pt x="2535" y="1173"/>
                    <a:pt x="2569" y="907"/>
                  </a:cubicBezTo>
                  <a:lnTo>
                    <a:pt x="2569" y="239"/>
                  </a:lnTo>
                  <a:cubicBezTo>
                    <a:pt x="2569" y="93"/>
                    <a:pt x="2479" y="0"/>
                    <a:pt x="2353" y="0"/>
                  </a:cubicBezTo>
                  <a:close/>
                  <a:moveTo>
                    <a:pt x="2374" y="2762"/>
                  </a:moveTo>
                  <a:cubicBezTo>
                    <a:pt x="2322" y="2762"/>
                    <a:pt x="2264" y="2777"/>
                    <a:pt x="2202" y="2808"/>
                  </a:cubicBezTo>
                  <a:lnTo>
                    <a:pt x="2202" y="2775"/>
                  </a:lnTo>
                  <a:lnTo>
                    <a:pt x="334" y="3875"/>
                  </a:lnTo>
                  <a:cubicBezTo>
                    <a:pt x="133" y="4009"/>
                    <a:pt x="0" y="4242"/>
                    <a:pt x="0" y="4476"/>
                  </a:cubicBezTo>
                  <a:lnTo>
                    <a:pt x="0" y="5176"/>
                  </a:lnTo>
                  <a:cubicBezTo>
                    <a:pt x="0" y="5323"/>
                    <a:pt x="72" y="5416"/>
                    <a:pt x="188" y="5416"/>
                  </a:cubicBezTo>
                  <a:cubicBezTo>
                    <a:pt x="231" y="5416"/>
                    <a:pt x="280" y="5403"/>
                    <a:pt x="334" y="5377"/>
                  </a:cubicBezTo>
                  <a:lnTo>
                    <a:pt x="2202" y="4276"/>
                  </a:lnTo>
                  <a:cubicBezTo>
                    <a:pt x="2402" y="4142"/>
                    <a:pt x="2535" y="3909"/>
                    <a:pt x="2569" y="3675"/>
                  </a:cubicBezTo>
                  <a:lnTo>
                    <a:pt x="2569" y="2975"/>
                  </a:lnTo>
                  <a:cubicBezTo>
                    <a:pt x="2569" y="2837"/>
                    <a:pt x="2489" y="2762"/>
                    <a:pt x="2374" y="2762"/>
                  </a:cubicBezTo>
                  <a:close/>
                  <a:moveTo>
                    <a:pt x="2372" y="5517"/>
                  </a:moveTo>
                  <a:cubicBezTo>
                    <a:pt x="2321" y="5517"/>
                    <a:pt x="2263" y="5536"/>
                    <a:pt x="2202" y="5577"/>
                  </a:cubicBezTo>
                  <a:lnTo>
                    <a:pt x="2202" y="5543"/>
                  </a:lnTo>
                  <a:lnTo>
                    <a:pt x="334" y="6644"/>
                  </a:lnTo>
                  <a:cubicBezTo>
                    <a:pt x="133" y="6778"/>
                    <a:pt x="0" y="6978"/>
                    <a:pt x="0" y="7245"/>
                  </a:cubicBezTo>
                  <a:lnTo>
                    <a:pt x="0" y="7945"/>
                  </a:lnTo>
                  <a:cubicBezTo>
                    <a:pt x="0" y="8108"/>
                    <a:pt x="65" y="8190"/>
                    <a:pt x="173" y="8190"/>
                  </a:cubicBezTo>
                  <a:cubicBezTo>
                    <a:pt x="220" y="8190"/>
                    <a:pt x="274" y="8175"/>
                    <a:pt x="334" y="8145"/>
                  </a:cubicBezTo>
                  <a:lnTo>
                    <a:pt x="2202" y="7044"/>
                  </a:lnTo>
                  <a:cubicBezTo>
                    <a:pt x="2402" y="6911"/>
                    <a:pt x="2535" y="6711"/>
                    <a:pt x="2569" y="6477"/>
                  </a:cubicBezTo>
                  <a:lnTo>
                    <a:pt x="2569" y="5777"/>
                  </a:lnTo>
                  <a:cubicBezTo>
                    <a:pt x="2569" y="5615"/>
                    <a:pt x="2488" y="5517"/>
                    <a:pt x="2372" y="5517"/>
                  </a:cubicBezTo>
                  <a:close/>
                  <a:moveTo>
                    <a:pt x="2372" y="8286"/>
                  </a:moveTo>
                  <a:cubicBezTo>
                    <a:pt x="2321" y="8286"/>
                    <a:pt x="2263" y="8304"/>
                    <a:pt x="2202" y="8345"/>
                  </a:cubicBezTo>
                  <a:lnTo>
                    <a:pt x="2202" y="8312"/>
                  </a:lnTo>
                  <a:lnTo>
                    <a:pt x="334" y="9413"/>
                  </a:lnTo>
                  <a:cubicBezTo>
                    <a:pt x="133" y="9546"/>
                    <a:pt x="0" y="9746"/>
                    <a:pt x="0" y="10013"/>
                  </a:cubicBezTo>
                  <a:lnTo>
                    <a:pt x="0" y="10680"/>
                  </a:lnTo>
                  <a:cubicBezTo>
                    <a:pt x="0" y="10842"/>
                    <a:pt x="64" y="10940"/>
                    <a:pt x="171" y="10940"/>
                  </a:cubicBezTo>
                  <a:cubicBezTo>
                    <a:pt x="217" y="10940"/>
                    <a:pt x="272" y="10921"/>
                    <a:pt x="334" y="10880"/>
                  </a:cubicBezTo>
                  <a:lnTo>
                    <a:pt x="2202" y="9813"/>
                  </a:lnTo>
                  <a:cubicBezTo>
                    <a:pt x="2402" y="9680"/>
                    <a:pt x="2535" y="9446"/>
                    <a:pt x="2569" y="9213"/>
                  </a:cubicBezTo>
                  <a:lnTo>
                    <a:pt x="2569" y="8545"/>
                  </a:lnTo>
                  <a:cubicBezTo>
                    <a:pt x="2569" y="8383"/>
                    <a:pt x="2488" y="8286"/>
                    <a:pt x="2372" y="8286"/>
                  </a:cubicBezTo>
                  <a:close/>
                  <a:moveTo>
                    <a:pt x="2374" y="13703"/>
                  </a:moveTo>
                  <a:cubicBezTo>
                    <a:pt x="2322" y="13703"/>
                    <a:pt x="2264" y="13718"/>
                    <a:pt x="2202" y="13749"/>
                  </a:cubicBezTo>
                  <a:lnTo>
                    <a:pt x="2202" y="13716"/>
                  </a:lnTo>
                  <a:lnTo>
                    <a:pt x="334" y="14817"/>
                  </a:lnTo>
                  <a:cubicBezTo>
                    <a:pt x="133" y="14950"/>
                    <a:pt x="0" y="15184"/>
                    <a:pt x="0" y="15417"/>
                  </a:cubicBezTo>
                  <a:lnTo>
                    <a:pt x="0" y="16118"/>
                  </a:lnTo>
                  <a:cubicBezTo>
                    <a:pt x="0" y="16255"/>
                    <a:pt x="63" y="16345"/>
                    <a:pt x="167" y="16345"/>
                  </a:cubicBezTo>
                  <a:cubicBezTo>
                    <a:pt x="215" y="16345"/>
                    <a:pt x="271" y="16326"/>
                    <a:pt x="334" y="16284"/>
                  </a:cubicBezTo>
                  <a:lnTo>
                    <a:pt x="2202" y="15217"/>
                  </a:lnTo>
                  <a:cubicBezTo>
                    <a:pt x="2402" y="15083"/>
                    <a:pt x="2535" y="14850"/>
                    <a:pt x="2569" y="14616"/>
                  </a:cubicBezTo>
                  <a:lnTo>
                    <a:pt x="2569" y="13916"/>
                  </a:lnTo>
                  <a:cubicBezTo>
                    <a:pt x="2569" y="13778"/>
                    <a:pt x="2489" y="13703"/>
                    <a:pt x="2374" y="13703"/>
                  </a:cubicBezTo>
                  <a:close/>
                  <a:moveTo>
                    <a:pt x="2372" y="16458"/>
                  </a:moveTo>
                  <a:cubicBezTo>
                    <a:pt x="2321" y="16458"/>
                    <a:pt x="2263" y="16477"/>
                    <a:pt x="2202" y="16518"/>
                  </a:cubicBezTo>
                  <a:lnTo>
                    <a:pt x="2202" y="16484"/>
                  </a:lnTo>
                  <a:lnTo>
                    <a:pt x="334" y="17585"/>
                  </a:lnTo>
                  <a:cubicBezTo>
                    <a:pt x="133" y="17719"/>
                    <a:pt x="0" y="17919"/>
                    <a:pt x="0" y="18186"/>
                  </a:cubicBezTo>
                  <a:lnTo>
                    <a:pt x="0" y="18853"/>
                  </a:lnTo>
                  <a:cubicBezTo>
                    <a:pt x="0" y="19015"/>
                    <a:pt x="64" y="19113"/>
                    <a:pt x="171" y="19113"/>
                  </a:cubicBezTo>
                  <a:cubicBezTo>
                    <a:pt x="217" y="19113"/>
                    <a:pt x="272" y="19094"/>
                    <a:pt x="334" y="19053"/>
                  </a:cubicBezTo>
                  <a:lnTo>
                    <a:pt x="2202" y="17986"/>
                  </a:lnTo>
                  <a:cubicBezTo>
                    <a:pt x="2402" y="17852"/>
                    <a:pt x="2535" y="17619"/>
                    <a:pt x="2569" y="17385"/>
                  </a:cubicBezTo>
                  <a:lnTo>
                    <a:pt x="2569" y="16718"/>
                  </a:lnTo>
                  <a:cubicBezTo>
                    <a:pt x="2569" y="16556"/>
                    <a:pt x="2488" y="16458"/>
                    <a:pt x="2372" y="16458"/>
                  </a:cubicBezTo>
                  <a:close/>
                  <a:moveTo>
                    <a:pt x="2353" y="19214"/>
                  </a:moveTo>
                  <a:cubicBezTo>
                    <a:pt x="2306" y="19214"/>
                    <a:pt x="2255" y="19226"/>
                    <a:pt x="2202" y="19253"/>
                  </a:cubicBezTo>
                  <a:lnTo>
                    <a:pt x="334" y="20354"/>
                  </a:lnTo>
                  <a:cubicBezTo>
                    <a:pt x="133" y="20454"/>
                    <a:pt x="0" y="20687"/>
                    <a:pt x="0" y="20921"/>
                  </a:cubicBezTo>
                  <a:lnTo>
                    <a:pt x="0" y="21621"/>
                  </a:lnTo>
                  <a:cubicBezTo>
                    <a:pt x="0" y="21785"/>
                    <a:pt x="65" y="21867"/>
                    <a:pt x="173" y="21867"/>
                  </a:cubicBezTo>
                  <a:cubicBezTo>
                    <a:pt x="220" y="21867"/>
                    <a:pt x="274" y="21852"/>
                    <a:pt x="334" y="21822"/>
                  </a:cubicBezTo>
                  <a:lnTo>
                    <a:pt x="2202" y="20721"/>
                  </a:lnTo>
                  <a:cubicBezTo>
                    <a:pt x="2402" y="20587"/>
                    <a:pt x="2535" y="20387"/>
                    <a:pt x="2569" y="20154"/>
                  </a:cubicBezTo>
                  <a:lnTo>
                    <a:pt x="2569" y="19453"/>
                  </a:lnTo>
                  <a:cubicBezTo>
                    <a:pt x="2569" y="19307"/>
                    <a:pt x="2479" y="19214"/>
                    <a:pt x="2353" y="19214"/>
                  </a:cubicBezTo>
                  <a:close/>
                  <a:moveTo>
                    <a:pt x="2353" y="21982"/>
                  </a:moveTo>
                  <a:cubicBezTo>
                    <a:pt x="2306" y="21982"/>
                    <a:pt x="2255" y="21995"/>
                    <a:pt x="2202" y="22022"/>
                  </a:cubicBezTo>
                  <a:lnTo>
                    <a:pt x="334" y="23089"/>
                  </a:lnTo>
                  <a:cubicBezTo>
                    <a:pt x="133" y="23223"/>
                    <a:pt x="0" y="23456"/>
                    <a:pt x="0" y="23690"/>
                  </a:cubicBezTo>
                  <a:lnTo>
                    <a:pt x="0" y="24390"/>
                  </a:lnTo>
                  <a:cubicBezTo>
                    <a:pt x="0" y="24537"/>
                    <a:pt x="72" y="24630"/>
                    <a:pt x="188" y="24630"/>
                  </a:cubicBezTo>
                  <a:cubicBezTo>
                    <a:pt x="231" y="24630"/>
                    <a:pt x="280" y="24617"/>
                    <a:pt x="334" y="24590"/>
                  </a:cubicBezTo>
                  <a:lnTo>
                    <a:pt x="2202" y="23489"/>
                  </a:lnTo>
                  <a:cubicBezTo>
                    <a:pt x="2402" y="23356"/>
                    <a:pt x="2535" y="23156"/>
                    <a:pt x="2569" y="22889"/>
                  </a:cubicBezTo>
                  <a:lnTo>
                    <a:pt x="2569" y="22222"/>
                  </a:lnTo>
                  <a:cubicBezTo>
                    <a:pt x="2569" y="22075"/>
                    <a:pt x="2479" y="21982"/>
                    <a:pt x="2353" y="21982"/>
                  </a:cubicBezTo>
                  <a:close/>
                  <a:moveTo>
                    <a:pt x="2376" y="27398"/>
                  </a:moveTo>
                  <a:cubicBezTo>
                    <a:pt x="2324" y="27398"/>
                    <a:pt x="2264" y="27417"/>
                    <a:pt x="2202" y="27459"/>
                  </a:cubicBezTo>
                  <a:lnTo>
                    <a:pt x="2202" y="27426"/>
                  </a:lnTo>
                  <a:lnTo>
                    <a:pt x="334" y="28526"/>
                  </a:lnTo>
                  <a:cubicBezTo>
                    <a:pt x="133" y="28660"/>
                    <a:pt x="0" y="28860"/>
                    <a:pt x="0" y="29127"/>
                  </a:cubicBezTo>
                  <a:lnTo>
                    <a:pt x="0" y="29794"/>
                  </a:lnTo>
                  <a:cubicBezTo>
                    <a:pt x="0" y="29956"/>
                    <a:pt x="64" y="30054"/>
                    <a:pt x="171" y="30054"/>
                  </a:cubicBezTo>
                  <a:cubicBezTo>
                    <a:pt x="217" y="30054"/>
                    <a:pt x="272" y="30035"/>
                    <a:pt x="334" y="29994"/>
                  </a:cubicBezTo>
                  <a:lnTo>
                    <a:pt x="2202" y="28893"/>
                  </a:lnTo>
                  <a:cubicBezTo>
                    <a:pt x="2402" y="28793"/>
                    <a:pt x="2535" y="28560"/>
                    <a:pt x="2569" y="28326"/>
                  </a:cubicBezTo>
                  <a:lnTo>
                    <a:pt x="2569" y="27626"/>
                  </a:lnTo>
                  <a:cubicBezTo>
                    <a:pt x="2569" y="27488"/>
                    <a:pt x="2490" y="27398"/>
                    <a:pt x="2376" y="27398"/>
                  </a:cubicBezTo>
                  <a:close/>
                  <a:moveTo>
                    <a:pt x="2353" y="30155"/>
                  </a:moveTo>
                  <a:cubicBezTo>
                    <a:pt x="2306" y="30155"/>
                    <a:pt x="2255" y="30167"/>
                    <a:pt x="2202" y="30194"/>
                  </a:cubicBezTo>
                  <a:lnTo>
                    <a:pt x="334" y="31295"/>
                  </a:lnTo>
                  <a:cubicBezTo>
                    <a:pt x="133" y="31428"/>
                    <a:pt x="0" y="31662"/>
                    <a:pt x="0" y="31895"/>
                  </a:cubicBezTo>
                  <a:lnTo>
                    <a:pt x="0" y="32596"/>
                  </a:lnTo>
                  <a:cubicBezTo>
                    <a:pt x="0" y="32743"/>
                    <a:pt x="72" y="32835"/>
                    <a:pt x="188" y="32835"/>
                  </a:cubicBezTo>
                  <a:cubicBezTo>
                    <a:pt x="231" y="32835"/>
                    <a:pt x="280" y="32823"/>
                    <a:pt x="334" y="32796"/>
                  </a:cubicBezTo>
                  <a:lnTo>
                    <a:pt x="2202" y="31695"/>
                  </a:lnTo>
                  <a:cubicBezTo>
                    <a:pt x="2402" y="31562"/>
                    <a:pt x="2535" y="31328"/>
                    <a:pt x="2569" y="31095"/>
                  </a:cubicBezTo>
                  <a:lnTo>
                    <a:pt x="2569" y="30394"/>
                  </a:lnTo>
                  <a:cubicBezTo>
                    <a:pt x="2569" y="30248"/>
                    <a:pt x="2479" y="30155"/>
                    <a:pt x="2353" y="30155"/>
                  </a:cubicBezTo>
                  <a:close/>
                  <a:moveTo>
                    <a:pt x="2353" y="32924"/>
                  </a:moveTo>
                  <a:cubicBezTo>
                    <a:pt x="2306" y="32924"/>
                    <a:pt x="2255" y="32936"/>
                    <a:pt x="2202" y="32963"/>
                  </a:cubicBezTo>
                  <a:lnTo>
                    <a:pt x="334" y="34064"/>
                  </a:lnTo>
                  <a:cubicBezTo>
                    <a:pt x="133" y="34197"/>
                    <a:pt x="0" y="34397"/>
                    <a:pt x="0" y="34664"/>
                  </a:cubicBezTo>
                  <a:lnTo>
                    <a:pt x="0" y="35331"/>
                  </a:lnTo>
                  <a:cubicBezTo>
                    <a:pt x="0" y="35495"/>
                    <a:pt x="65" y="35576"/>
                    <a:pt x="173" y="35576"/>
                  </a:cubicBezTo>
                  <a:cubicBezTo>
                    <a:pt x="220" y="35576"/>
                    <a:pt x="274" y="35561"/>
                    <a:pt x="334" y="35531"/>
                  </a:cubicBezTo>
                  <a:lnTo>
                    <a:pt x="2202" y="34464"/>
                  </a:lnTo>
                  <a:cubicBezTo>
                    <a:pt x="2402" y="34331"/>
                    <a:pt x="2535" y="34097"/>
                    <a:pt x="2569" y="33864"/>
                  </a:cubicBezTo>
                  <a:lnTo>
                    <a:pt x="2569" y="33163"/>
                  </a:lnTo>
                  <a:cubicBezTo>
                    <a:pt x="2569" y="33017"/>
                    <a:pt x="2479" y="32924"/>
                    <a:pt x="2353" y="32924"/>
                  </a:cubicBezTo>
                  <a:close/>
                  <a:moveTo>
                    <a:pt x="2369" y="35687"/>
                  </a:moveTo>
                  <a:cubicBezTo>
                    <a:pt x="2319" y="35687"/>
                    <a:pt x="2262" y="35702"/>
                    <a:pt x="2202" y="35732"/>
                  </a:cubicBezTo>
                  <a:lnTo>
                    <a:pt x="334" y="36832"/>
                  </a:lnTo>
                  <a:cubicBezTo>
                    <a:pt x="133" y="36932"/>
                    <a:pt x="0" y="37166"/>
                    <a:pt x="0" y="37399"/>
                  </a:cubicBezTo>
                  <a:lnTo>
                    <a:pt x="0" y="38100"/>
                  </a:lnTo>
                  <a:cubicBezTo>
                    <a:pt x="0" y="38263"/>
                    <a:pt x="65" y="38345"/>
                    <a:pt x="173" y="38345"/>
                  </a:cubicBezTo>
                  <a:cubicBezTo>
                    <a:pt x="220" y="38345"/>
                    <a:pt x="274" y="38330"/>
                    <a:pt x="334" y="38300"/>
                  </a:cubicBezTo>
                  <a:lnTo>
                    <a:pt x="2202" y="37199"/>
                  </a:lnTo>
                  <a:cubicBezTo>
                    <a:pt x="2402" y="37066"/>
                    <a:pt x="2535" y="36866"/>
                    <a:pt x="2569" y="36632"/>
                  </a:cubicBezTo>
                  <a:lnTo>
                    <a:pt x="2569" y="35932"/>
                  </a:lnTo>
                  <a:cubicBezTo>
                    <a:pt x="2569" y="35768"/>
                    <a:pt x="2487" y="35687"/>
                    <a:pt x="2369" y="35687"/>
                  </a:cubicBezTo>
                  <a:close/>
                  <a:moveTo>
                    <a:pt x="2353" y="41096"/>
                  </a:moveTo>
                  <a:cubicBezTo>
                    <a:pt x="2306" y="41096"/>
                    <a:pt x="2255" y="41109"/>
                    <a:pt x="2202" y="41135"/>
                  </a:cubicBezTo>
                  <a:lnTo>
                    <a:pt x="334" y="42236"/>
                  </a:lnTo>
                  <a:cubicBezTo>
                    <a:pt x="133" y="42370"/>
                    <a:pt x="0" y="42570"/>
                    <a:pt x="0" y="42837"/>
                  </a:cubicBezTo>
                  <a:lnTo>
                    <a:pt x="0" y="43504"/>
                  </a:lnTo>
                  <a:cubicBezTo>
                    <a:pt x="0" y="43666"/>
                    <a:pt x="64" y="43764"/>
                    <a:pt x="171" y="43764"/>
                  </a:cubicBezTo>
                  <a:cubicBezTo>
                    <a:pt x="217" y="43764"/>
                    <a:pt x="272" y="43745"/>
                    <a:pt x="334" y="43704"/>
                  </a:cubicBezTo>
                  <a:lnTo>
                    <a:pt x="2202" y="42637"/>
                  </a:lnTo>
                  <a:cubicBezTo>
                    <a:pt x="2402" y="42503"/>
                    <a:pt x="2535" y="42270"/>
                    <a:pt x="2569" y="42036"/>
                  </a:cubicBezTo>
                  <a:lnTo>
                    <a:pt x="2569" y="41336"/>
                  </a:lnTo>
                  <a:cubicBezTo>
                    <a:pt x="2569" y="41189"/>
                    <a:pt x="2479" y="41096"/>
                    <a:pt x="2353" y="41096"/>
                  </a:cubicBezTo>
                  <a:close/>
                  <a:moveTo>
                    <a:pt x="2369" y="43859"/>
                  </a:moveTo>
                  <a:cubicBezTo>
                    <a:pt x="2319" y="43859"/>
                    <a:pt x="2262" y="43874"/>
                    <a:pt x="2202" y="43904"/>
                  </a:cubicBezTo>
                  <a:lnTo>
                    <a:pt x="334" y="45005"/>
                  </a:lnTo>
                  <a:cubicBezTo>
                    <a:pt x="133" y="45138"/>
                    <a:pt x="0" y="45338"/>
                    <a:pt x="0" y="45572"/>
                  </a:cubicBezTo>
                  <a:lnTo>
                    <a:pt x="0" y="46272"/>
                  </a:lnTo>
                  <a:cubicBezTo>
                    <a:pt x="0" y="46436"/>
                    <a:pt x="65" y="46518"/>
                    <a:pt x="173" y="46518"/>
                  </a:cubicBezTo>
                  <a:cubicBezTo>
                    <a:pt x="220" y="46518"/>
                    <a:pt x="274" y="46503"/>
                    <a:pt x="334" y="46473"/>
                  </a:cubicBezTo>
                  <a:lnTo>
                    <a:pt x="2202" y="45405"/>
                  </a:lnTo>
                  <a:cubicBezTo>
                    <a:pt x="2402" y="45238"/>
                    <a:pt x="2535" y="45038"/>
                    <a:pt x="2569" y="44805"/>
                  </a:cubicBezTo>
                  <a:lnTo>
                    <a:pt x="2569" y="44104"/>
                  </a:lnTo>
                  <a:cubicBezTo>
                    <a:pt x="2569" y="43941"/>
                    <a:pt x="2487" y="43859"/>
                    <a:pt x="2369" y="43859"/>
                  </a:cubicBezTo>
                  <a:close/>
                  <a:moveTo>
                    <a:pt x="2376" y="48413"/>
                  </a:moveTo>
                  <a:cubicBezTo>
                    <a:pt x="2324" y="48413"/>
                    <a:pt x="2264" y="48432"/>
                    <a:pt x="2202" y="48474"/>
                  </a:cubicBezTo>
                  <a:lnTo>
                    <a:pt x="2202" y="48441"/>
                  </a:lnTo>
                  <a:lnTo>
                    <a:pt x="334" y="49541"/>
                  </a:lnTo>
                  <a:cubicBezTo>
                    <a:pt x="133" y="49675"/>
                    <a:pt x="0" y="49875"/>
                    <a:pt x="0" y="50142"/>
                  </a:cubicBezTo>
                  <a:lnTo>
                    <a:pt x="0" y="50842"/>
                  </a:lnTo>
                  <a:cubicBezTo>
                    <a:pt x="0" y="50980"/>
                    <a:pt x="63" y="51070"/>
                    <a:pt x="167" y="51070"/>
                  </a:cubicBezTo>
                  <a:cubicBezTo>
                    <a:pt x="215" y="51070"/>
                    <a:pt x="271" y="51051"/>
                    <a:pt x="334" y="51009"/>
                  </a:cubicBezTo>
                  <a:lnTo>
                    <a:pt x="2202" y="49942"/>
                  </a:lnTo>
                  <a:cubicBezTo>
                    <a:pt x="2402" y="49808"/>
                    <a:pt x="2535" y="49575"/>
                    <a:pt x="2569" y="49341"/>
                  </a:cubicBezTo>
                  <a:lnTo>
                    <a:pt x="2569" y="48641"/>
                  </a:lnTo>
                  <a:cubicBezTo>
                    <a:pt x="2569" y="48503"/>
                    <a:pt x="2490" y="48413"/>
                    <a:pt x="2376" y="48413"/>
                  </a:cubicBezTo>
                  <a:close/>
                  <a:moveTo>
                    <a:pt x="2376" y="51182"/>
                  </a:moveTo>
                  <a:cubicBezTo>
                    <a:pt x="2324" y="51182"/>
                    <a:pt x="2264" y="51201"/>
                    <a:pt x="2202" y="51243"/>
                  </a:cubicBezTo>
                  <a:lnTo>
                    <a:pt x="2202" y="51209"/>
                  </a:lnTo>
                  <a:lnTo>
                    <a:pt x="334" y="52310"/>
                  </a:lnTo>
                  <a:cubicBezTo>
                    <a:pt x="133" y="52444"/>
                    <a:pt x="0" y="52644"/>
                    <a:pt x="0" y="52911"/>
                  </a:cubicBezTo>
                  <a:lnTo>
                    <a:pt x="0" y="53578"/>
                  </a:lnTo>
                  <a:cubicBezTo>
                    <a:pt x="0" y="53740"/>
                    <a:pt x="64" y="53838"/>
                    <a:pt x="171" y="53838"/>
                  </a:cubicBezTo>
                  <a:cubicBezTo>
                    <a:pt x="217" y="53838"/>
                    <a:pt x="272" y="53819"/>
                    <a:pt x="334" y="53778"/>
                  </a:cubicBezTo>
                  <a:lnTo>
                    <a:pt x="2202" y="52710"/>
                  </a:lnTo>
                  <a:cubicBezTo>
                    <a:pt x="2402" y="52577"/>
                    <a:pt x="2535" y="52343"/>
                    <a:pt x="2569" y="52110"/>
                  </a:cubicBezTo>
                  <a:lnTo>
                    <a:pt x="2569" y="51409"/>
                  </a:lnTo>
                  <a:cubicBezTo>
                    <a:pt x="2569" y="51272"/>
                    <a:pt x="2490" y="51182"/>
                    <a:pt x="2376" y="51182"/>
                  </a:cubicBezTo>
                  <a:close/>
                  <a:moveTo>
                    <a:pt x="2353" y="53939"/>
                  </a:moveTo>
                  <a:cubicBezTo>
                    <a:pt x="2306" y="53939"/>
                    <a:pt x="2255" y="53951"/>
                    <a:pt x="2202" y="53978"/>
                  </a:cubicBezTo>
                  <a:lnTo>
                    <a:pt x="334" y="55079"/>
                  </a:lnTo>
                  <a:cubicBezTo>
                    <a:pt x="133" y="55179"/>
                    <a:pt x="0" y="55412"/>
                    <a:pt x="0" y="55646"/>
                  </a:cubicBezTo>
                  <a:lnTo>
                    <a:pt x="0" y="56346"/>
                  </a:lnTo>
                  <a:cubicBezTo>
                    <a:pt x="0" y="56510"/>
                    <a:pt x="65" y="56591"/>
                    <a:pt x="173" y="56591"/>
                  </a:cubicBezTo>
                  <a:cubicBezTo>
                    <a:pt x="220" y="56591"/>
                    <a:pt x="274" y="56576"/>
                    <a:pt x="334" y="56546"/>
                  </a:cubicBezTo>
                  <a:lnTo>
                    <a:pt x="2202" y="55446"/>
                  </a:lnTo>
                  <a:cubicBezTo>
                    <a:pt x="2402" y="55312"/>
                    <a:pt x="2535" y="55112"/>
                    <a:pt x="2569" y="54879"/>
                  </a:cubicBezTo>
                  <a:lnTo>
                    <a:pt x="2569" y="54178"/>
                  </a:lnTo>
                  <a:cubicBezTo>
                    <a:pt x="2569" y="54032"/>
                    <a:pt x="2479" y="53939"/>
                    <a:pt x="2353" y="53939"/>
                  </a:cubicBezTo>
                  <a:close/>
                  <a:moveTo>
                    <a:pt x="2353" y="56707"/>
                  </a:moveTo>
                  <a:cubicBezTo>
                    <a:pt x="2306" y="56707"/>
                    <a:pt x="2255" y="56720"/>
                    <a:pt x="2202" y="56747"/>
                  </a:cubicBezTo>
                  <a:lnTo>
                    <a:pt x="334" y="57847"/>
                  </a:lnTo>
                  <a:cubicBezTo>
                    <a:pt x="133" y="57981"/>
                    <a:pt x="0" y="58181"/>
                    <a:pt x="0" y="58448"/>
                  </a:cubicBezTo>
                  <a:lnTo>
                    <a:pt x="0" y="59115"/>
                  </a:lnTo>
                  <a:cubicBezTo>
                    <a:pt x="0" y="59277"/>
                    <a:pt x="64" y="59375"/>
                    <a:pt x="171" y="59375"/>
                  </a:cubicBezTo>
                  <a:cubicBezTo>
                    <a:pt x="217" y="59375"/>
                    <a:pt x="272" y="59356"/>
                    <a:pt x="334" y="59315"/>
                  </a:cubicBezTo>
                  <a:lnTo>
                    <a:pt x="2202" y="58248"/>
                  </a:lnTo>
                  <a:cubicBezTo>
                    <a:pt x="2402" y="58114"/>
                    <a:pt x="2535" y="57881"/>
                    <a:pt x="2569" y="57647"/>
                  </a:cubicBezTo>
                  <a:lnTo>
                    <a:pt x="2569" y="56947"/>
                  </a:lnTo>
                  <a:cubicBezTo>
                    <a:pt x="2569" y="56800"/>
                    <a:pt x="2479" y="56707"/>
                    <a:pt x="2353" y="5670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3"/>
            <p:cNvSpPr/>
            <p:nvPr/>
          </p:nvSpPr>
          <p:spPr>
            <a:xfrm>
              <a:off x="1265737" y="1679962"/>
              <a:ext cx="841968" cy="493747"/>
            </a:xfrm>
            <a:custGeom>
              <a:avLst/>
              <a:gdLst/>
              <a:ahLst/>
              <a:cxnLst/>
              <a:rect l="l" t="t" r="r" b="b"/>
              <a:pathLst>
                <a:path w="51238" h="30047" extrusionOk="0">
                  <a:moveTo>
                    <a:pt x="51064" y="0"/>
                  </a:moveTo>
                  <a:cubicBezTo>
                    <a:pt x="51018" y="0"/>
                    <a:pt x="50964" y="15"/>
                    <a:pt x="50904" y="45"/>
                  </a:cubicBezTo>
                  <a:lnTo>
                    <a:pt x="368" y="29233"/>
                  </a:lnTo>
                  <a:cubicBezTo>
                    <a:pt x="168" y="29366"/>
                    <a:pt x="34" y="29567"/>
                    <a:pt x="1" y="29833"/>
                  </a:cubicBezTo>
                  <a:cubicBezTo>
                    <a:pt x="1" y="29972"/>
                    <a:pt x="80" y="30046"/>
                    <a:pt x="195" y="30046"/>
                  </a:cubicBezTo>
                  <a:cubicBezTo>
                    <a:pt x="247" y="30046"/>
                    <a:pt x="306" y="30031"/>
                    <a:pt x="368" y="30000"/>
                  </a:cubicBezTo>
                  <a:lnTo>
                    <a:pt x="50904" y="813"/>
                  </a:lnTo>
                  <a:cubicBezTo>
                    <a:pt x="51104" y="679"/>
                    <a:pt x="51237" y="479"/>
                    <a:pt x="51237" y="246"/>
                  </a:cubicBezTo>
                  <a:cubicBezTo>
                    <a:pt x="51237" y="82"/>
                    <a:pt x="51172" y="0"/>
                    <a:pt x="5106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3"/>
            <p:cNvSpPr/>
            <p:nvPr/>
          </p:nvSpPr>
          <p:spPr>
            <a:xfrm>
              <a:off x="1265737" y="1679962"/>
              <a:ext cx="841968" cy="493747"/>
            </a:xfrm>
            <a:custGeom>
              <a:avLst/>
              <a:gdLst/>
              <a:ahLst/>
              <a:cxnLst/>
              <a:rect l="l" t="t" r="r" b="b"/>
              <a:pathLst>
                <a:path w="51238" h="30047" extrusionOk="0">
                  <a:moveTo>
                    <a:pt x="51064" y="0"/>
                  </a:moveTo>
                  <a:cubicBezTo>
                    <a:pt x="51018" y="0"/>
                    <a:pt x="50964" y="15"/>
                    <a:pt x="50904" y="45"/>
                  </a:cubicBezTo>
                  <a:lnTo>
                    <a:pt x="368" y="29233"/>
                  </a:lnTo>
                  <a:cubicBezTo>
                    <a:pt x="168" y="29366"/>
                    <a:pt x="34" y="29567"/>
                    <a:pt x="1" y="29833"/>
                  </a:cubicBezTo>
                  <a:cubicBezTo>
                    <a:pt x="1" y="29972"/>
                    <a:pt x="80" y="30046"/>
                    <a:pt x="195" y="30046"/>
                  </a:cubicBezTo>
                  <a:cubicBezTo>
                    <a:pt x="247" y="30046"/>
                    <a:pt x="306" y="30031"/>
                    <a:pt x="368" y="30000"/>
                  </a:cubicBezTo>
                  <a:lnTo>
                    <a:pt x="50904" y="813"/>
                  </a:lnTo>
                  <a:cubicBezTo>
                    <a:pt x="51104" y="679"/>
                    <a:pt x="51237" y="479"/>
                    <a:pt x="51237" y="246"/>
                  </a:cubicBezTo>
                  <a:cubicBezTo>
                    <a:pt x="51237" y="82"/>
                    <a:pt x="51172" y="0"/>
                    <a:pt x="510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3"/>
            <p:cNvSpPr/>
            <p:nvPr/>
          </p:nvSpPr>
          <p:spPr>
            <a:xfrm>
              <a:off x="1266296" y="1529210"/>
              <a:ext cx="845239" cy="495095"/>
            </a:xfrm>
            <a:custGeom>
              <a:avLst/>
              <a:gdLst/>
              <a:ahLst/>
              <a:cxnLst/>
              <a:rect l="l" t="t" r="r" b="b"/>
              <a:pathLst>
                <a:path w="51437" h="30129" extrusionOk="0">
                  <a:moveTo>
                    <a:pt x="51253" y="0"/>
                  </a:moveTo>
                  <a:cubicBezTo>
                    <a:pt x="51207" y="0"/>
                    <a:pt x="51155" y="15"/>
                    <a:pt x="51103" y="46"/>
                  </a:cubicBezTo>
                  <a:lnTo>
                    <a:pt x="15378" y="20628"/>
                  </a:lnTo>
                  <a:cubicBezTo>
                    <a:pt x="15178" y="20761"/>
                    <a:pt x="15078" y="20961"/>
                    <a:pt x="15044" y="21195"/>
                  </a:cubicBezTo>
                  <a:cubicBezTo>
                    <a:pt x="15044" y="21341"/>
                    <a:pt x="15134" y="21434"/>
                    <a:pt x="15247" y="21434"/>
                  </a:cubicBezTo>
                  <a:cubicBezTo>
                    <a:pt x="15288" y="21434"/>
                    <a:pt x="15333" y="21422"/>
                    <a:pt x="15378" y="21395"/>
                  </a:cubicBezTo>
                  <a:lnTo>
                    <a:pt x="51103" y="813"/>
                  </a:lnTo>
                  <a:cubicBezTo>
                    <a:pt x="51303" y="680"/>
                    <a:pt x="51404" y="446"/>
                    <a:pt x="51437" y="213"/>
                  </a:cubicBezTo>
                  <a:cubicBezTo>
                    <a:pt x="51437" y="75"/>
                    <a:pt x="51357" y="0"/>
                    <a:pt x="51253" y="0"/>
                  </a:cubicBezTo>
                  <a:close/>
                  <a:moveTo>
                    <a:pt x="14216" y="21349"/>
                  </a:moveTo>
                  <a:cubicBezTo>
                    <a:pt x="14164" y="21349"/>
                    <a:pt x="14105" y="21364"/>
                    <a:pt x="14044" y="21395"/>
                  </a:cubicBezTo>
                  <a:lnTo>
                    <a:pt x="334" y="29334"/>
                  </a:lnTo>
                  <a:cubicBezTo>
                    <a:pt x="134" y="29467"/>
                    <a:pt x="0" y="29667"/>
                    <a:pt x="0" y="29901"/>
                  </a:cubicBezTo>
                  <a:cubicBezTo>
                    <a:pt x="0" y="30038"/>
                    <a:pt x="63" y="30128"/>
                    <a:pt x="167" y="30128"/>
                  </a:cubicBezTo>
                  <a:cubicBezTo>
                    <a:pt x="215" y="30128"/>
                    <a:pt x="271" y="30110"/>
                    <a:pt x="334" y="30068"/>
                  </a:cubicBezTo>
                  <a:lnTo>
                    <a:pt x="14044" y="22162"/>
                  </a:lnTo>
                  <a:cubicBezTo>
                    <a:pt x="14244" y="22029"/>
                    <a:pt x="14377" y="21795"/>
                    <a:pt x="14410" y="21562"/>
                  </a:cubicBezTo>
                  <a:cubicBezTo>
                    <a:pt x="14410" y="21423"/>
                    <a:pt x="14331" y="21349"/>
                    <a:pt x="14216" y="21349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3"/>
            <p:cNvSpPr/>
            <p:nvPr/>
          </p:nvSpPr>
          <p:spPr>
            <a:xfrm>
              <a:off x="1266296" y="1529210"/>
              <a:ext cx="845239" cy="495095"/>
            </a:xfrm>
            <a:custGeom>
              <a:avLst/>
              <a:gdLst/>
              <a:ahLst/>
              <a:cxnLst/>
              <a:rect l="l" t="t" r="r" b="b"/>
              <a:pathLst>
                <a:path w="51437" h="30129" extrusionOk="0">
                  <a:moveTo>
                    <a:pt x="51253" y="0"/>
                  </a:moveTo>
                  <a:cubicBezTo>
                    <a:pt x="51207" y="0"/>
                    <a:pt x="51155" y="15"/>
                    <a:pt x="51103" y="46"/>
                  </a:cubicBezTo>
                  <a:lnTo>
                    <a:pt x="15378" y="20628"/>
                  </a:lnTo>
                  <a:cubicBezTo>
                    <a:pt x="15178" y="20761"/>
                    <a:pt x="15078" y="20961"/>
                    <a:pt x="15044" y="21195"/>
                  </a:cubicBezTo>
                  <a:cubicBezTo>
                    <a:pt x="15044" y="21341"/>
                    <a:pt x="15134" y="21434"/>
                    <a:pt x="15247" y="21434"/>
                  </a:cubicBezTo>
                  <a:cubicBezTo>
                    <a:pt x="15288" y="21434"/>
                    <a:pt x="15333" y="21422"/>
                    <a:pt x="15378" y="21395"/>
                  </a:cubicBezTo>
                  <a:lnTo>
                    <a:pt x="51103" y="813"/>
                  </a:lnTo>
                  <a:cubicBezTo>
                    <a:pt x="51303" y="680"/>
                    <a:pt x="51404" y="446"/>
                    <a:pt x="51437" y="213"/>
                  </a:cubicBezTo>
                  <a:cubicBezTo>
                    <a:pt x="51437" y="75"/>
                    <a:pt x="51357" y="0"/>
                    <a:pt x="51253" y="0"/>
                  </a:cubicBezTo>
                  <a:close/>
                  <a:moveTo>
                    <a:pt x="14216" y="21349"/>
                  </a:moveTo>
                  <a:cubicBezTo>
                    <a:pt x="14164" y="21349"/>
                    <a:pt x="14105" y="21364"/>
                    <a:pt x="14044" y="21395"/>
                  </a:cubicBezTo>
                  <a:lnTo>
                    <a:pt x="334" y="29334"/>
                  </a:lnTo>
                  <a:cubicBezTo>
                    <a:pt x="134" y="29467"/>
                    <a:pt x="0" y="29667"/>
                    <a:pt x="0" y="29901"/>
                  </a:cubicBezTo>
                  <a:cubicBezTo>
                    <a:pt x="0" y="30038"/>
                    <a:pt x="63" y="30128"/>
                    <a:pt x="167" y="30128"/>
                  </a:cubicBezTo>
                  <a:cubicBezTo>
                    <a:pt x="215" y="30128"/>
                    <a:pt x="271" y="30110"/>
                    <a:pt x="334" y="30068"/>
                  </a:cubicBezTo>
                  <a:lnTo>
                    <a:pt x="14044" y="22162"/>
                  </a:lnTo>
                  <a:cubicBezTo>
                    <a:pt x="14244" y="22029"/>
                    <a:pt x="14377" y="21795"/>
                    <a:pt x="14410" y="21562"/>
                  </a:cubicBezTo>
                  <a:cubicBezTo>
                    <a:pt x="14410" y="21423"/>
                    <a:pt x="14331" y="21349"/>
                    <a:pt x="14216" y="2134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3"/>
            <p:cNvSpPr/>
            <p:nvPr/>
          </p:nvSpPr>
          <p:spPr>
            <a:xfrm>
              <a:off x="1266296" y="1980085"/>
              <a:ext cx="125528" cy="79599"/>
            </a:xfrm>
            <a:custGeom>
              <a:avLst/>
              <a:gdLst/>
              <a:ahLst/>
              <a:cxnLst/>
              <a:rect l="l" t="t" r="r" b="b"/>
              <a:pathLst>
                <a:path w="7639" h="4844" extrusionOk="0">
                  <a:moveTo>
                    <a:pt x="7446" y="0"/>
                  </a:moveTo>
                  <a:cubicBezTo>
                    <a:pt x="7394" y="0"/>
                    <a:pt x="7335" y="19"/>
                    <a:pt x="7272" y="61"/>
                  </a:cubicBezTo>
                  <a:lnTo>
                    <a:pt x="334" y="4064"/>
                  </a:lnTo>
                  <a:cubicBezTo>
                    <a:pt x="134" y="4197"/>
                    <a:pt x="0" y="4398"/>
                    <a:pt x="0" y="4631"/>
                  </a:cubicBezTo>
                  <a:cubicBezTo>
                    <a:pt x="0" y="4769"/>
                    <a:pt x="64" y="4844"/>
                    <a:pt x="169" y="4844"/>
                  </a:cubicBezTo>
                  <a:cubicBezTo>
                    <a:pt x="216" y="4844"/>
                    <a:pt x="272" y="4829"/>
                    <a:pt x="334" y="4798"/>
                  </a:cubicBezTo>
                  <a:lnTo>
                    <a:pt x="7272" y="795"/>
                  </a:lnTo>
                  <a:cubicBezTo>
                    <a:pt x="7472" y="662"/>
                    <a:pt x="7606" y="461"/>
                    <a:pt x="7639" y="228"/>
                  </a:cubicBezTo>
                  <a:cubicBezTo>
                    <a:pt x="7639" y="91"/>
                    <a:pt x="7560" y="0"/>
                    <a:pt x="744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3"/>
            <p:cNvSpPr/>
            <p:nvPr/>
          </p:nvSpPr>
          <p:spPr>
            <a:xfrm>
              <a:off x="1266296" y="2041477"/>
              <a:ext cx="80043" cy="53537"/>
            </a:xfrm>
            <a:custGeom>
              <a:avLst/>
              <a:gdLst/>
              <a:ahLst/>
              <a:cxnLst/>
              <a:rect l="l" t="t" r="r" b="b"/>
              <a:pathLst>
                <a:path w="4871" h="3258" extrusionOk="0">
                  <a:moveTo>
                    <a:pt x="4678" y="0"/>
                  </a:moveTo>
                  <a:cubicBezTo>
                    <a:pt x="4626" y="0"/>
                    <a:pt x="4566" y="19"/>
                    <a:pt x="4503" y="61"/>
                  </a:cubicBezTo>
                  <a:lnTo>
                    <a:pt x="334" y="2430"/>
                  </a:lnTo>
                  <a:cubicBezTo>
                    <a:pt x="134" y="2563"/>
                    <a:pt x="0" y="2796"/>
                    <a:pt x="0" y="3030"/>
                  </a:cubicBezTo>
                  <a:cubicBezTo>
                    <a:pt x="0" y="3167"/>
                    <a:pt x="63" y="3258"/>
                    <a:pt x="167" y="3258"/>
                  </a:cubicBezTo>
                  <a:cubicBezTo>
                    <a:pt x="215" y="3258"/>
                    <a:pt x="271" y="3239"/>
                    <a:pt x="334" y="3197"/>
                  </a:cubicBezTo>
                  <a:lnTo>
                    <a:pt x="4503" y="795"/>
                  </a:lnTo>
                  <a:cubicBezTo>
                    <a:pt x="4704" y="662"/>
                    <a:pt x="4837" y="461"/>
                    <a:pt x="4870" y="228"/>
                  </a:cubicBezTo>
                  <a:cubicBezTo>
                    <a:pt x="4870" y="91"/>
                    <a:pt x="4792" y="0"/>
                    <a:pt x="46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3"/>
            <p:cNvSpPr/>
            <p:nvPr/>
          </p:nvSpPr>
          <p:spPr>
            <a:xfrm>
              <a:off x="1402225" y="1889345"/>
              <a:ext cx="144737" cy="91660"/>
            </a:xfrm>
            <a:custGeom>
              <a:avLst/>
              <a:gdLst/>
              <a:ahLst/>
              <a:cxnLst/>
              <a:rect l="l" t="t" r="r" b="b"/>
              <a:pathLst>
                <a:path w="8808" h="5578" extrusionOk="0">
                  <a:moveTo>
                    <a:pt x="8608" y="1"/>
                  </a:moveTo>
                  <a:cubicBezTo>
                    <a:pt x="8557" y="1"/>
                    <a:pt x="8500" y="16"/>
                    <a:pt x="8440" y="46"/>
                  </a:cubicBezTo>
                  <a:lnTo>
                    <a:pt x="334" y="4783"/>
                  </a:lnTo>
                  <a:cubicBezTo>
                    <a:pt x="134" y="4883"/>
                    <a:pt x="1" y="5116"/>
                    <a:pt x="1" y="5350"/>
                  </a:cubicBezTo>
                  <a:cubicBezTo>
                    <a:pt x="1" y="5487"/>
                    <a:pt x="79" y="5577"/>
                    <a:pt x="182" y="5577"/>
                  </a:cubicBezTo>
                  <a:cubicBezTo>
                    <a:pt x="230" y="5577"/>
                    <a:pt x="282" y="5558"/>
                    <a:pt x="334" y="5516"/>
                  </a:cubicBezTo>
                  <a:lnTo>
                    <a:pt x="8440" y="813"/>
                  </a:lnTo>
                  <a:cubicBezTo>
                    <a:pt x="8640" y="680"/>
                    <a:pt x="8774" y="480"/>
                    <a:pt x="8807" y="246"/>
                  </a:cubicBezTo>
                  <a:cubicBezTo>
                    <a:pt x="8807" y="83"/>
                    <a:pt x="8725" y="1"/>
                    <a:pt x="86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3"/>
            <p:cNvSpPr/>
            <p:nvPr/>
          </p:nvSpPr>
          <p:spPr>
            <a:xfrm>
              <a:off x="1353437" y="1965526"/>
              <a:ext cx="123901" cy="79369"/>
            </a:xfrm>
            <a:custGeom>
              <a:avLst/>
              <a:gdLst/>
              <a:ahLst/>
              <a:cxnLst/>
              <a:rect l="l" t="t" r="r" b="b"/>
              <a:pathLst>
                <a:path w="7540" h="4830" extrusionOk="0">
                  <a:moveTo>
                    <a:pt x="7345" y="1"/>
                  </a:moveTo>
                  <a:cubicBezTo>
                    <a:pt x="7293" y="1"/>
                    <a:pt x="7235" y="16"/>
                    <a:pt x="7173" y="47"/>
                  </a:cubicBezTo>
                  <a:lnTo>
                    <a:pt x="335" y="4016"/>
                  </a:lnTo>
                  <a:cubicBezTo>
                    <a:pt x="134" y="4149"/>
                    <a:pt x="1" y="4383"/>
                    <a:pt x="1" y="4616"/>
                  </a:cubicBezTo>
                  <a:cubicBezTo>
                    <a:pt x="1" y="4755"/>
                    <a:pt x="65" y="4829"/>
                    <a:pt x="170" y="4829"/>
                  </a:cubicBezTo>
                  <a:cubicBezTo>
                    <a:pt x="217" y="4829"/>
                    <a:pt x="273" y="4814"/>
                    <a:pt x="335" y="4783"/>
                  </a:cubicBezTo>
                  <a:lnTo>
                    <a:pt x="7206" y="814"/>
                  </a:lnTo>
                  <a:cubicBezTo>
                    <a:pt x="7406" y="680"/>
                    <a:pt x="7540" y="447"/>
                    <a:pt x="7540" y="213"/>
                  </a:cubicBezTo>
                  <a:cubicBezTo>
                    <a:pt x="7540" y="75"/>
                    <a:pt x="7460" y="1"/>
                    <a:pt x="73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3"/>
            <p:cNvSpPr/>
            <p:nvPr/>
          </p:nvSpPr>
          <p:spPr>
            <a:xfrm>
              <a:off x="1487740" y="1603206"/>
              <a:ext cx="620508" cy="363536"/>
            </a:xfrm>
            <a:custGeom>
              <a:avLst/>
              <a:gdLst/>
              <a:ahLst/>
              <a:cxnLst/>
              <a:rect l="l" t="t" r="r" b="b"/>
              <a:pathLst>
                <a:path w="37761" h="22123" extrusionOk="0">
                  <a:moveTo>
                    <a:pt x="37566" y="0"/>
                  </a:moveTo>
                  <a:cubicBezTo>
                    <a:pt x="37515" y="0"/>
                    <a:pt x="37456" y="15"/>
                    <a:pt x="37394" y="46"/>
                  </a:cubicBezTo>
                  <a:lnTo>
                    <a:pt x="367" y="21328"/>
                  </a:lnTo>
                  <a:cubicBezTo>
                    <a:pt x="167" y="21462"/>
                    <a:pt x="34" y="21662"/>
                    <a:pt x="0" y="21895"/>
                  </a:cubicBezTo>
                  <a:cubicBezTo>
                    <a:pt x="0" y="22033"/>
                    <a:pt x="79" y="22123"/>
                    <a:pt x="193" y="22123"/>
                  </a:cubicBezTo>
                  <a:cubicBezTo>
                    <a:pt x="245" y="22123"/>
                    <a:pt x="305" y="22104"/>
                    <a:pt x="367" y="22062"/>
                  </a:cubicBezTo>
                  <a:lnTo>
                    <a:pt x="37394" y="814"/>
                  </a:lnTo>
                  <a:cubicBezTo>
                    <a:pt x="37594" y="680"/>
                    <a:pt x="37727" y="447"/>
                    <a:pt x="37761" y="213"/>
                  </a:cubicBezTo>
                  <a:cubicBezTo>
                    <a:pt x="37761" y="75"/>
                    <a:pt x="37681" y="0"/>
                    <a:pt x="3756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3"/>
            <p:cNvSpPr/>
            <p:nvPr/>
          </p:nvSpPr>
          <p:spPr>
            <a:xfrm>
              <a:off x="1265737" y="2003370"/>
              <a:ext cx="211601" cy="128683"/>
            </a:xfrm>
            <a:custGeom>
              <a:avLst/>
              <a:gdLst/>
              <a:ahLst/>
              <a:cxnLst/>
              <a:rect l="l" t="t" r="r" b="b"/>
              <a:pathLst>
                <a:path w="12877" h="7831" extrusionOk="0">
                  <a:moveTo>
                    <a:pt x="12677" y="0"/>
                  </a:moveTo>
                  <a:cubicBezTo>
                    <a:pt x="12627" y="0"/>
                    <a:pt x="12570" y="15"/>
                    <a:pt x="12510" y="45"/>
                  </a:cubicBezTo>
                  <a:lnTo>
                    <a:pt x="368" y="7017"/>
                  </a:lnTo>
                  <a:cubicBezTo>
                    <a:pt x="168" y="7150"/>
                    <a:pt x="34" y="7384"/>
                    <a:pt x="1" y="7617"/>
                  </a:cubicBezTo>
                  <a:cubicBezTo>
                    <a:pt x="1" y="7755"/>
                    <a:pt x="80" y="7830"/>
                    <a:pt x="195" y="7830"/>
                  </a:cubicBezTo>
                  <a:cubicBezTo>
                    <a:pt x="247" y="7830"/>
                    <a:pt x="306" y="7815"/>
                    <a:pt x="368" y="7784"/>
                  </a:cubicBezTo>
                  <a:lnTo>
                    <a:pt x="12510" y="812"/>
                  </a:lnTo>
                  <a:cubicBezTo>
                    <a:pt x="12710" y="679"/>
                    <a:pt x="12843" y="479"/>
                    <a:pt x="12877" y="245"/>
                  </a:cubicBezTo>
                  <a:cubicBezTo>
                    <a:pt x="12877" y="82"/>
                    <a:pt x="12795" y="0"/>
                    <a:pt x="126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3"/>
            <p:cNvSpPr/>
            <p:nvPr/>
          </p:nvSpPr>
          <p:spPr>
            <a:xfrm>
              <a:off x="1487740" y="1640787"/>
              <a:ext cx="620508" cy="363783"/>
            </a:xfrm>
            <a:custGeom>
              <a:avLst/>
              <a:gdLst/>
              <a:ahLst/>
              <a:cxnLst/>
              <a:rect l="l" t="t" r="r" b="b"/>
              <a:pathLst>
                <a:path w="37761" h="22138" extrusionOk="0">
                  <a:moveTo>
                    <a:pt x="37583" y="0"/>
                  </a:moveTo>
                  <a:cubicBezTo>
                    <a:pt x="37531" y="0"/>
                    <a:pt x="37467" y="19"/>
                    <a:pt x="37394" y="61"/>
                  </a:cubicBezTo>
                  <a:lnTo>
                    <a:pt x="367" y="21343"/>
                  </a:lnTo>
                  <a:cubicBezTo>
                    <a:pt x="167" y="21476"/>
                    <a:pt x="34" y="21677"/>
                    <a:pt x="0" y="21910"/>
                  </a:cubicBezTo>
                  <a:cubicBezTo>
                    <a:pt x="0" y="22047"/>
                    <a:pt x="79" y="22138"/>
                    <a:pt x="193" y="22138"/>
                  </a:cubicBezTo>
                  <a:cubicBezTo>
                    <a:pt x="245" y="22138"/>
                    <a:pt x="305" y="22119"/>
                    <a:pt x="367" y="22077"/>
                  </a:cubicBezTo>
                  <a:lnTo>
                    <a:pt x="37394" y="795"/>
                  </a:lnTo>
                  <a:cubicBezTo>
                    <a:pt x="37594" y="662"/>
                    <a:pt x="37727" y="461"/>
                    <a:pt x="37761" y="228"/>
                  </a:cubicBezTo>
                  <a:cubicBezTo>
                    <a:pt x="37761" y="91"/>
                    <a:pt x="37698" y="0"/>
                    <a:pt x="375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3"/>
            <p:cNvSpPr/>
            <p:nvPr/>
          </p:nvSpPr>
          <p:spPr>
            <a:xfrm>
              <a:off x="1267380" y="2424075"/>
              <a:ext cx="37844" cy="29168"/>
            </a:xfrm>
            <a:custGeom>
              <a:avLst/>
              <a:gdLst/>
              <a:ahLst/>
              <a:cxnLst/>
              <a:rect l="l" t="t" r="r" b="b"/>
              <a:pathLst>
                <a:path w="2303" h="1775" extrusionOk="0">
                  <a:moveTo>
                    <a:pt x="2110" y="1"/>
                  </a:moveTo>
                  <a:cubicBezTo>
                    <a:pt x="2058" y="1"/>
                    <a:pt x="1998" y="20"/>
                    <a:pt x="1936" y="62"/>
                  </a:cubicBezTo>
                  <a:lnTo>
                    <a:pt x="334" y="962"/>
                  </a:lnTo>
                  <a:cubicBezTo>
                    <a:pt x="134" y="1096"/>
                    <a:pt x="34" y="1296"/>
                    <a:pt x="1" y="1529"/>
                  </a:cubicBezTo>
                  <a:cubicBezTo>
                    <a:pt x="1" y="1693"/>
                    <a:pt x="83" y="1774"/>
                    <a:pt x="189" y="1774"/>
                  </a:cubicBezTo>
                  <a:cubicBezTo>
                    <a:pt x="234" y="1774"/>
                    <a:pt x="284" y="1759"/>
                    <a:pt x="334" y="1729"/>
                  </a:cubicBezTo>
                  <a:lnTo>
                    <a:pt x="1936" y="795"/>
                  </a:lnTo>
                  <a:cubicBezTo>
                    <a:pt x="2136" y="695"/>
                    <a:pt x="2269" y="462"/>
                    <a:pt x="2303" y="228"/>
                  </a:cubicBezTo>
                  <a:cubicBezTo>
                    <a:pt x="2303" y="91"/>
                    <a:pt x="2224" y="1"/>
                    <a:pt x="2110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3"/>
            <p:cNvSpPr/>
            <p:nvPr/>
          </p:nvSpPr>
          <p:spPr>
            <a:xfrm>
              <a:off x="1267380" y="2424075"/>
              <a:ext cx="37844" cy="29168"/>
            </a:xfrm>
            <a:custGeom>
              <a:avLst/>
              <a:gdLst/>
              <a:ahLst/>
              <a:cxnLst/>
              <a:rect l="l" t="t" r="r" b="b"/>
              <a:pathLst>
                <a:path w="2303" h="1775" extrusionOk="0">
                  <a:moveTo>
                    <a:pt x="2110" y="1"/>
                  </a:moveTo>
                  <a:cubicBezTo>
                    <a:pt x="2058" y="1"/>
                    <a:pt x="1998" y="20"/>
                    <a:pt x="1936" y="62"/>
                  </a:cubicBezTo>
                  <a:lnTo>
                    <a:pt x="334" y="962"/>
                  </a:lnTo>
                  <a:cubicBezTo>
                    <a:pt x="134" y="1096"/>
                    <a:pt x="34" y="1296"/>
                    <a:pt x="1" y="1529"/>
                  </a:cubicBezTo>
                  <a:cubicBezTo>
                    <a:pt x="1" y="1693"/>
                    <a:pt x="83" y="1774"/>
                    <a:pt x="189" y="1774"/>
                  </a:cubicBezTo>
                  <a:cubicBezTo>
                    <a:pt x="234" y="1774"/>
                    <a:pt x="284" y="1759"/>
                    <a:pt x="334" y="1729"/>
                  </a:cubicBezTo>
                  <a:lnTo>
                    <a:pt x="1936" y="795"/>
                  </a:lnTo>
                  <a:cubicBezTo>
                    <a:pt x="2136" y="695"/>
                    <a:pt x="2269" y="462"/>
                    <a:pt x="2303" y="228"/>
                  </a:cubicBezTo>
                  <a:cubicBezTo>
                    <a:pt x="2303" y="91"/>
                    <a:pt x="2224" y="1"/>
                    <a:pt x="21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3"/>
            <p:cNvSpPr/>
            <p:nvPr/>
          </p:nvSpPr>
          <p:spPr>
            <a:xfrm>
              <a:off x="1267380" y="2230829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081"/>
                    <a:pt x="1" y="1314"/>
                    <a:pt x="1" y="1548"/>
                  </a:cubicBezTo>
                  <a:cubicBezTo>
                    <a:pt x="1" y="1686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780"/>
                  </a:lnTo>
                  <a:cubicBezTo>
                    <a:pt x="2136" y="680"/>
                    <a:pt x="2269" y="447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3"/>
            <p:cNvSpPr/>
            <p:nvPr/>
          </p:nvSpPr>
          <p:spPr>
            <a:xfrm>
              <a:off x="1267380" y="2230829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081"/>
                    <a:pt x="1" y="1314"/>
                    <a:pt x="1" y="1548"/>
                  </a:cubicBezTo>
                  <a:cubicBezTo>
                    <a:pt x="1" y="1686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780"/>
                  </a:lnTo>
                  <a:cubicBezTo>
                    <a:pt x="2136" y="680"/>
                    <a:pt x="2269" y="447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3"/>
            <p:cNvSpPr/>
            <p:nvPr/>
          </p:nvSpPr>
          <p:spPr>
            <a:xfrm>
              <a:off x="1267380" y="2307026"/>
              <a:ext cx="37844" cy="28921"/>
            </a:xfrm>
            <a:custGeom>
              <a:avLst/>
              <a:gdLst/>
              <a:ahLst/>
              <a:cxnLst/>
              <a:rect l="l" t="t" r="r" b="b"/>
              <a:pathLst>
                <a:path w="2303" h="1760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114"/>
                    <a:pt x="1" y="1314"/>
                    <a:pt x="1" y="1547"/>
                  </a:cubicBezTo>
                  <a:cubicBezTo>
                    <a:pt x="1" y="1685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813"/>
                  </a:lnTo>
                  <a:cubicBezTo>
                    <a:pt x="2136" y="680"/>
                    <a:pt x="2269" y="446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3"/>
            <p:cNvSpPr/>
            <p:nvPr/>
          </p:nvSpPr>
          <p:spPr>
            <a:xfrm>
              <a:off x="1267380" y="2307026"/>
              <a:ext cx="37844" cy="28921"/>
            </a:xfrm>
            <a:custGeom>
              <a:avLst/>
              <a:gdLst/>
              <a:ahLst/>
              <a:cxnLst/>
              <a:rect l="l" t="t" r="r" b="b"/>
              <a:pathLst>
                <a:path w="2303" h="1760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114"/>
                    <a:pt x="1" y="1314"/>
                    <a:pt x="1" y="1547"/>
                  </a:cubicBezTo>
                  <a:cubicBezTo>
                    <a:pt x="1" y="1685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813"/>
                  </a:lnTo>
                  <a:cubicBezTo>
                    <a:pt x="2136" y="680"/>
                    <a:pt x="2269" y="446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3"/>
            <p:cNvSpPr/>
            <p:nvPr/>
          </p:nvSpPr>
          <p:spPr>
            <a:xfrm>
              <a:off x="1267380" y="2342290"/>
              <a:ext cx="37844" cy="29283"/>
            </a:xfrm>
            <a:custGeom>
              <a:avLst/>
              <a:gdLst/>
              <a:ahLst/>
              <a:cxnLst/>
              <a:rect l="l" t="t" r="r" b="b"/>
              <a:pathLst>
                <a:path w="2303" h="1782" extrusionOk="0">
                  <a:moveTo>
                    <a:pt x="2124" y="0"/>
                  </a:moveTo>
                  <a:cubicBezTo>
                    <a:pt x="2069" y="0"/>
                    <a:pt x="2004" y="23"/>
                    <a:pt x="1936" y="68"/>
                  </a:cubicBezTo>
                  <a:lnTo>
                    <a:pt x="334" y="969"/>
                  </a:lnTo>
                  <a:cubicBezTo>
                    <a:pt x="134" y="1102"/>
                    <a:pt x="1" y="1303"/>
                    <a:pt x="1" y="1536"/>
                  </a:cubicBezTo>
                  <a:cubicBezTo>
                    <a:pt x="1" y="1699"/>
                    <a:pt x="83" y="1781"/>
                    <a:pt x="189" y="1781"/>
                  </a:cubicBezTo>
                  <a:cubicBezTo>
                    <a:pt x="234" y="1781"/>
                    <a:pt x="284" y="1766"/>
                    <a:pt x="334" y="1736"/>
                  </a:cubicBezTo>
                  <a:lnTo>
                    <a:pt x="1936" y="802"/>
                  </a:lnTo>
                  <a:cubicBezTo>
                    <a:pt x="2136" y="669"/>
                    <a:pt x="2269" y="469"/>
                    <a:pt x="2303" y="235"/>
                  </a:cubicBezTo>
                  <a:cubicBezTo>
                    <a:pt x="2303" y="82"/>
                    <a:pt x="2231" y="0"/>
                    <a:pt x="212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3"/>
            <p:cNvSpPr/>
            <p:nvPr/>
          </p:nvSpPr>
          <p:spPr>
            <a:xfrm>
              <a:off x="1267380" y="2342290"/>
              <a:ext cx="37844" cy="29283"/>
            </a:xfrm>
            <a:custGeom>
              <a:avLst/>
              <a:gdLst/>
              <a:ahLst/>
              <a:cxnLst/>
              <a:rect l="l" t="t" r="r" b="b"/>
              <a:pathLst>
                <a:path w="2303" h="1782" extrusionOk="0">
                  <a:moveTo>
                    <a:pt x="2124" y="0"/>
                  </a:moveTo>
                  <a:cubicBezTo>
                    <a:pt x="2069" y="0"/>
                    <a:pt x="2004" y="23"/>
                    <a:pt x="1936" y="68"/>
                  </a:cubicBezTo>
                  <a:lnTo>
                    <a:pt x="334" y="969"/>
                  </a:lnTo>
                  <a:cubicBezTo>
                    <a:pt x="134" y="1102"/>
                    <a:pt x="1" y="1303"/>
                    <a:pt x="1" y="1536"/>
                  </a:cubicBezTo>
                  <a:cubicBezTo>
                    <a:pt x="1" y="1699"/>
                    <a:pt x="83" y="1781"/>
                    <a:pt x="189" y="1781"/>
                  </a:cubicBezTo>
                  <a:cubicBezTo>
                    <a:pt x="234" y="1781"/>
                    <a:pt x="284" y="1766"/>
                    <a:pt x="334" y="1736"/>
                  </a:cubicBezTo>
                  <a:lnTo>
                    <a:pt x="1936" y="802"/>
                  </a:lnTo>
                  <a:cubicBezTo>
                    <a:pt x="2136" y="669"/>
                    <a:pt x="2269" y="469"/>
                    <a:pt x="2303" y="235"/>
                  </a:cubicBezTo>
                  <a:cubicBezTo>
                    <a:pt x="2303" y="82"/>
                    <a:pt x="2231" y="0"/>
                    <a:pt x="21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3"/>
            <p:cNvSpPr/>
            <p:nvPr/>
          </p:nvSpPr>
          <p:spPr>
            <a:xfrm>
              <a:off x="1267380" y="2377735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080"/>
                    <a:pt x="1" y="1314"/>
                    <a:pt x="1" y="1547"/>
                  </a:cubicBezTo>
                  <a:cubicBezTo>
                    <a:pt x="1" y="1685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780"/>
                  </a:lnTo>
                  <a:cubicBezTo>
                    <a:pt x="2136" y="680"/>
                    <a:pt x="2269" y="446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3"/>
            <p:cNvSpPr/>
            <p:nvPr/>
          </p:nvSpPr>
          <p:spPr>
            <a:xfrm>
              <a:off x="1267380" y="2377735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080"/>
                    <a:pt x="1" y="1314"/>
                    <a:pt x="1" y="1547"/>
                  </a:cubicBezTo>
                  <a:cubicBezTo>
                    <a:pt x="1" y="1685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780"/>
                  </a:lnTo>
                  <a:cubicBezTo>
                    <a:pt x="2136" y="680"/>
                    <a:pt x="2269" y="446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3"/>
            <p:cNvSpPr/>
            <p:nvPr/>
          </p:nvSpPr>
          <p:spPr>
            <a:xfrm>
              <a:off x="1267380" y="2456118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080"/>
                    <a:pt x="1" y="1314"/>
                    <a:pt x="1" y="1547"/>
                  </a:cubicBezTo>
                  <a:cubicBezTo>
                    <a:pt x="1" y="1686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780"/>
                  </a:lnTo>
                  <a:cubicBezTo>
                    <a:pt x="2136" y="680"/>
                    <a:pt x="2269" y="447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3"/>
            <p:cNvSpPr/>
            <p:nvPr/>
          </p:nvSpPr>
          <p:spPr>
            <a:xfrm>
              <a:off x="1267380" y="2456118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080"/>
                    <a:pt x="1" y="1314"/>
                    <a:pt x="1" y="1547"/>
                  </a:cubicBezTo>
                  <a:cubicBezTo>
                    <a:pt x="1" y="1686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780"/>
                  </a:lnTo>
                  <a:cubicBezTo>
                    <a:pt x="2136" y="680"/>
                    <a:pt x="2269" y="447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3"/>
            <p:cNvSpPr/>
            <p:nvPr/>
          </p:nvSpPr>
          <p:spPr>
            <a:xfrm>
              <a:off x="1267380" y="2687439"/>
              <a:ext cx="37844" cy="29168"/>
            </a:xfrm>
            <a:custGeom>
              <a:avLst/>
              <a:gdLst/>
              <a:ahLst/>
              <a:cxnLst/>
              <a:rect l="l" t="t" r="r" b="b"/>
              <a:pathLst>
                <a:path w="2303" h="1775" extrusionOk="0">
                  <a:moveTo>
                    <a:pt x="2103" y="1"/>
                  </a:moveTo>
                  <a:cubicBezTo>
                    <a:pt x="2053" y="1"/>
                    <a:pt x="1996" y="16"/>
                    <a:pt x="1936" y="46"/>
                  </a:cubicBezTo>
                  <a:lnTo>
                    <a:pt x="334" y="980"/>
                  </a:lnTo>
                  <a:cubicBezTo>
                    <a:pt x="134" y="1113"/>
                    <a:pt x="1" y="1314"/>
                    <a:pt x="1" y="1547"/>
                  </a:cubicBezTo>
                  <a:cubicBezTo>
                    <a:pt x="1" y="1684"/>
                    <a:pt x="79" y="1775"/>
                    <a:pt x="183" y="1775"/>
                  </a:cubicBezTo>
                  <a:cubicBezTo>
                    <a:pt x="230" y="1775"/>
                    <a:pt x="282" y="1756"/>
                    <a:pt x="334" y="1714"/>
                  </a:cubicBezTo>
                  <a:lnTo>
                    <a:pt x="1936" y="813"/>
                  </a:lnTo>
                  <a:cubicBezTo>
                    <a:pt x="2136" y="680"/>
                    <a:pt x="2269" y="480"/>
                    <a:pt x="2303" y="246"/>
                  </a:cubicBezTo>
                  <a:cubicBezTo>
                    <a:pt x="2303" y="83"/>
                    <a:pt x="2221" y="1"/>
                    <a:pt x="2103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3"/>
            <p:cNvSpPr/>
            <p:nvPr/>
          </p:nvSpPr>
          <p:spPr>
            <a:xfrm>
              <a:off x="1267380" y="2687439"/>
              <a:ext cx="37844" cy="29168"/>
            </a:xfrm>
            <a:custGeom>
              <a:avLst/>
              <a:gdLst/>
              <a:ahLst/>
              <a:cxnLst/>
              <a:rect l="l" t="t" r="r" b="b"/>
              <a:pathLst>
                <a:path w="2303" h="1775" extrusionOk="0">
                  <a:moveTo>
                    <a:pt x="2103" y="1"/>
                  </a:moveTo>
                  <a:cubicBezTo>
                    <a:pt x="2053" y="1"/>
                    <a:pt x="1996" y="16"/>
                    <a:pt x="1936" y="46"/>
                  </a:cubicBezTo>
                  <a:lnTo>
                    <a:pt x="334" y="980"/>
                  </a:lnTo>
                  <a:cubicBezTo>
                    <a:pt x="134" y="1113"/>
                    <a:pt x="1" y="1314"/>
                    <a:pt x="1" y="1547"/>
                  </a:cubicBezTo>
                  <a:cubicBezTo>
                    <a:pt x="1" y="1684"/>
                    <a:pt x="79" y="1775"/>
                    <a:pt x="183" y="1775"/>
                  </a:cubicBezTo>
                  <a:cubicBezTo>
                    <a:pt x="230" y="1775"/>
                    <a:pt x="282" y="1756"/>
                    <a:pt x="334" y="1714"/>
                  </a:cubicBezTo>
                  <a:lnTo>
                    <a:pt x="1936" y="813"/>
                  </a:lnTo>
                  <a:cubicBezTo>
                    <a:pt x="2136" y="680"/>
                    <a:pt x="2269" y="480"/>
                    <a:pt x="2303" y="246"/>
                  </a:cubicBezTo>
                  <a:cubicBezTo>
                    <a:pt x="2303" y="83"/>
                    <a:pt x="2221" y="1"/>
                    <a:pt x="2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3"/>
            <p:cNvSpPr/>
            <p:nvPr/>
          </p:nvSpPr>
          <p:spPr>
            <a:xfrm>
              <a:off x="1267380" y="2719531"/>
              <a:ext cx="37844" cy="29151"/>
            </a:xfrm>
            <a:custGeom>
              <a:avLst/>
              <a:gdLst/>
              <a:ahLst/>
              <a:cxnLst/>
              <a:rect l="l" t="t" r="r" b="b"/>
              <a:pathLst>
                <a:path w="2303" h="1774" extrusionOk="0">
                  <a:moveTo>
                    <a:pt x="2110" y="0"/>
                  </a:moveTo>
                  <a:cubicBezTo>
                    <a:pt x="2058" y="0"/>
                    <a:pt x="1998" y="19"/>
                    <a:pt x="1936" y="61"/>
                  </a:cubicBezTo>
                  <a:lnTo>
                    <a:pt x="334" y="962"/>
                  </a:lnTo>
                  <a:cubicBezTo>
                    <a:pt x="134" y="1095"/>
                    <a:pt x="1" y="1295"/>
                    <a:pt x="1" y="1529"/>
                  </a:cubicBezTo>
                  <a:cubicBezTo>
                    <a:pt x="1" y="1692"/>
                    <a:pt x="83" y="1774"/>
                    <a:pt x="189" y="1774"/>
                  </a:cubicBezTo>
                  <a:cubicBezTo>
                    <a:pt x="234" y="1774"/>
                    <a:pt x="284" y="1759"/>
                    <a:pt x="334" y="1729"/>
                  </a:cubicBezTo>
                  <a:lnTo>
                    <a:pt x="1936" y="795"/>
                  </a:lnTo>
                  <a:cubicBezTo>
                    <a:pt x="2136" y="662"/>
                    <a:pt x="2269" y="461"/>
                    <a:pt x="2303" y="228"/>
                  </a:cubicBezTo>
                  <a:cubicBezTo>
                    <a:pt x="2303" y="91"/>
                    <a:pt x="2224" y="0"/>
                    <a:pt x="2110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3"/>
            <p:cNvSpPr/>
            <p:nvPr/>
          </p:nvSpPr>
          <p:spPr>
            <a:xfrm>
              <a:off x="1267380" y="2719531"/>
              <a:ext cx="37844" cy="29151"/>
            </a:xfrm>
            <a:custGeom>
              <a:avLst/>
              <a:gdLst/>
              <a:ahLst/>
              <a:cxnLst/>
              <a:rect l="l" t="t" r="r" b="b"/>
              <a:pathLst>
                <a:path w="2303" h="1774" extrusionOk="0">
                  <a:moveTo>
                    <a:pt x="2110" y="0"/>
                  </a:moveTo>
                  <a:cubicBezTo>
                    <a:pt x="2058" y="0"/>
                    <a:pt x="1998" y="19"/>
                    <a:pt x="1936" y="61"/>
                  </a:cubicBezTo>
                  <a:lnTo>
                    <a:pt x="334" y="962"/>
                  </a:lnTo>
                  <a:cubicBezTo>
                    <a:pt x="134" y="1095"/>
                    <a:pt x="1" y="1295"/>
                    <a:pt x="1" y="1529"/>
                  </a:cubicBezTo>
                  <a:cubicBezTo>
                    <a:pt x="1" y="1692"/>
                    <a:pt x="83" y="1774"/>
                    <a:pt x="189" y="1774"/>
                  </a:cubicBezTo>
                  <a:cubicBezTo>
                    <a:pt x="234" y="1774"/>
                    <a:pt x="284" y="1759"/>
                    <a:pt x="334" y="1729"/>
                  </a:cubicBezTo>
                  <a:lnTo>
                    <a:pt x="1936" y="795"/>
                  </a:lnTo>
                  <a:cubicBezTo>
                    <a:pt x="2136" y="662"/>
                    <a:pt x="2269" y="461"/>
                    <a:pt x="2303" y="228"/>
                  </a:cubicBezTo>
                  <a:cubicBezTo>
                    <a:pt x="2303" y="91"/>
                    <a:pt x="2224" y="0"/>
                    <a:pt x="2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3"/>
            <p:cNvSpPr/>
            <p:nvPr/>
          </p:nvSpPr>
          <p:spPr>
            <a:xfrm>
              <a:off x="1267380" y="2532299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1"/>
                  </a:moveTo>
                  <a:cubicBezTo>
                    <a:pt x="2056" y="1"/>
                    <a:pt x="1998" y="16"/>
                    <a:pt x="1936" y="47"/>
                  </a:cubicBezTo>
                  <a:lnTo>
                    <a:pt x="334" y="981"/>
                  </a:lnTo>
                  <a:cubicBezTo>
                    <a:pt x="134" y="1081"/>
                    <a:pt x="1" y="1314"/>
                    <a:pt x="1" y="1548"/>
                  </a:cubicBezTo>
                  <a:cubicBezTo>
                    <a:pt x="1" y="1686"/>
                    <a:pt x="80" y="1761"/>
                    <a:pt x="184" y="1761"/>
                  </a:cubicBezTo>
                  <a:cubicBezTo>
                    <a:pt x="231" y="1761"/>
                    <a:pt x="283" y="1746"/>
                    <a:pt x="334" y="1715"/>
                  </a:cubicBezTo>
                  <a:lnTo>
                    <a:pt x="1936" y="781"/>
                  </a:lnTo>
                  <a:cubicBezTo>
                    <a:pt x="2136" y="681"/>
                    <a:pt x="2269" y="447"/>
                    <a:pt x="2303" y="214"/>
                  </a:cubicBezTo>
                  <a:cubicBezTo>
                    <a:pt x="2303" y="76"/>
                    <a:pt x="2223" y="1"/>
                    <a:pt x="2108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3"/>
            <p:cNvSpPr/>
            <p:nvPr/>
          </p:nvSpPr>
          <p:spPr>
            <a:xfrm>
              <a:off x="1267380" y="2532299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1"/>
                  </a:moveTo>
                  <a:cubicBezTo>
                    <a:pt x="2056" y="1"/>
                    <a:pt x="1998" y="16"/>
                    <a:pt x="1936" y="47"/>
                  </a:cubicBezTo>
                  <a:lnTo>
                    <a:pt x="334" y="981"/>
                  </a:lnTo>
                  <a:cubicBezTo>
                    <a:pt x="134" y="1081"/>
                    <a:pt x="1" y="1314"/>
                    <a:pt x="1" y="1548"/>
                  </a:cubicBezTo>
                  <a:cubicBezTo>
                    <a:pt x="1" y="1686"/>
                    <a:pt x="80" y="1761"/>
                    <a:pt x="184" y="1761"/>
                  </a:cubicBezTo>
                  <a:cubicBezTo>
                    <a:pt x="231" y="1761"/>
                    <a:pt x="283" y="1746"/>
                    <a:pt x="334" y="1715"/>
                  </a:cubicBezTo>
                  <a:lnTo>
                    <a:pt x="1936" y="781"/>
                  </a:lnTo>
                  <a:cubicBezTo>
                    <a:pt x="2136" y="681"/>
                    <a:pt x="2269" y="447"/>
                    <a:pt x="2303" y="214"/>
                  </a:cubicBezTo>
                  <a:cubicBezTo>
                    <a:pt x="2303" y="76"/>
                    <a:pt x="2223" y="1"/>
                    <a:pt x="21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3"/>
            <p:cNvSpPr/>
            <p:nvPr/>
          </p:nvSpPr>
          <p:spPr>
            <a:xfrm>
              <a:off x="1267380" y="2567399"/>
              <a:ext cx="37844" cy="29463"/>
            </a:xfrm>
            <a:custGeom>
              <a:avLst/>
              <a:gdLst/>
              <a:ahLst/>
              <a:cxnLst/>
              <a:rect l="l" t="t" r="r" b="b"/>
              <a:pathLst>
                <a:path w="2303" h="1793" extrusionOk="0">
                  <a:moveTo>
                    <a:pt x="2103" y="1"/>
                  </a:moveTo>
                  <a:cubicBezTo>
                    <a:pt x="2053" y="1"/>
                    <a:pt x="1996" y="16"/>
                    <a:pt x="1936" y="46"/>
                  </a:cubicBezTo>
                  <a:lnTo>
                    <a:pt x="334" y="980"/>
                  </a:lnTo>
                  <a:cubicBezTo>
                    <a:pt x="134" y="1113"/>
                    <a:pt x="1" y="1313"/>
                    <a:pt x="1" y="1580"/>
                  </a:cubicBezTo>
                  <a:cubicBezTo>
                    <a:pt x="1" y="1718"/>
                    <a:pt x="80" y="1793"/>
                    <a:pt x="184" y="1793"/>
                  </a:cubicBezTo>
                  <a:cubicBezTo>
                    <a:pt x="231" y="1793"/>
                    <a:pt x="283" y="1778"/>
                    <a:pt x="334" y="1747"/>
                  </a:cubicBezTo>
                  <a:lnTo>
                    <a:pt x="1936" y="813"/>
                  </a:lnTo>
                  <a:cubicBezTo>
                    <a:pt x="2136" y="680"/>
                    <a:pt x="2269" y="479"/>
                    <a:pt x="2303" y="246"/>
                  </a:cubicBezTo>
                  <a:cubicBezTo>
                    <a:pt x="2303" y="82"/>
                    <a:pt x="2221" y="1"/>
                    <a:pt x="2103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3"/>
            <p:cNvSpPr/>
            <p:nvPr/>
          </p:nvSpPr>
          <p:spPr>
            <a:xfrm>
              <a:off x="1267380" y="2567399"/>
              <a:ext cx="37844" cy="29463"/>
            </a:xfrm>
            <a:custGeom>
              <a:avLst/>
              <a:gdLst/>
              <a:ahLst/>
              <a:cxnLst/>
              <a:rect l="l" t="t" r="r" b="b"/>
              <a:pathLst>
                <a:path w="2303" h="1793" extrusionOk="0">
                  <a:moveTo>
                    <a:pt x="2103" y="1"/>
                  </a:moveTo>
                  <a:cubicBezTo>
                    <a:pt x="2053" y="1"/>
                    <a:pt x="1996" y="16"/>
                    <a:pt x="1936" y="46"/>
                  </a:cubicBezTo>
                  <a:lnTo>
                    <a:pt x="334" y="980"/>
                  </a:lnTo>
                  <a:cubicBezTo>
                    <a:pt x="134" y="1113"/>
                    <a:pt x="1" y="1313"/>
                    <a:pt x="1" y="1580"/>
                  </a:cubicBezTo>
                  <a:cubicBezTo>
                    <a:pt x="1" y="1718"/>
                    <a:pt x="80" y="1793"/>
                    <a:pt x="184" y="1793"/>
                  </a:cubicBezTo>
                  <a:cubicBezTo>
                    <a:pt x="231" y="1793"/>
                    <a:pt x="283" y="1778"/>
                    <a:pt x="334" y="1747"/>
                  </a:cubicBezTo>
                  <a:lnTo>
                    <a:pt x="1936" y="813"/>
                  </a:lnTo>
                  <a:cubicBezTo>
                    <a:pt x="2136" y="680"/>
                    <a:pt x="2269" y="479"/>
                    <a:pt x="2303" y="246"/>
                  </a:cubicBezTo>
                  <a:cubicBezTo>
                    <a:pt x="2303" y="82"/>
                    <a:pt x="2221" y="1"/>
                    <a:pt x="2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1267380" y="2602778"/>
              <a:ext cx="37844" cy="29168"/>
            </a:xfrm>
            <a:custGeom>
              <a:avLst/>
              <a:gdLst/>
              <a:ahLst/>
              <a:cxnLst/>
              <a:rect l="l" t="t" r="r" b="b"/>
              <a:pathLst>
                <a:path w="2303" h="1775" extrusionOk="0">
                  <a:moveTo>
                    <a:pt x="2110" y="0"/>
                  </a:moveTo>
                  <a:cubicBezTo>
                    <a:pt x="2058" y="0"/>
                    <a:pt x="1998" y="19"/>
                    <a:pt x="1936" y="61"/>
                  </a:cubicBezTo>
                  <a:lnTo>
                    <a:pt x="334" y="962"/>
                  </a:lnTo>
                  <a:cubicBezTo>
                    <a:pt x="134" y="1095"/>
                    <a:pt x="1" y="1329"/>
                    <a:pt x="1" y="1562"/>
                  </a:cubicBezTo>
                  <a:cubicBezTo>
                    <a:pt x="1" y="1700"/>
                    <a:pt x="80" y="1775"/>
                    <a:pt x="184" y="1775"/>
                  </a:cubicBezTo>
                  <a:cubicBezTo>
                    <a:pt x="231" y="1775"/>
                    <a:pt x="283" y="1760"/>
                    <a:pt x="334" y="1729"/>
                  </a:cubicBezTo>
                  <a:lnTo>
                    <a:pt x="1936" y="795"/>
                  </a:lnTo>
                  <a:cubicBezTo>
                    <a:pt x="2136" y="661"/>
                    <a:pt x="2269" y="461"/>
                    <a:pt x="2303" y="228"/>
                  </a:cubicBezTo>
                  <a:cubicBezTo>
                    <a:pt x="2303" y="90"/>
                    <a:pt x="2224" y="0"/>
                    <a:pt x="2110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1267380" y="2602778"/>
              <a:ext cx="37844" cy="29168"/>
            </a:xfrm>
            <a:custGeom>
              <a:avLst/>
              <a:gdLst/>
              <a:ahLst/>
              <a:cxnLst/>
              <a:rect l="l" t="t" r="r" b="b"/>
              <a:pathLst>
                <a:path w="2303" h="1775" extrusionOk="0">
                  <a:moveTo>
                    <a:pt x="2110" y="0"/>
                  </a:moveTo>
                  <a:cubicBezTo>
                    <a:pt x="2058" y="0"/>
                    <a:pt x="1998" y="19"/>
                    <a:pt x="1936" y="61"/>
                  </a:cubicBezTo>
                  <a:lnTo>
                    <a:pt x="334" y="962"/>
                  </a:lnTo>
                  <a:cubicBezTo>
                    <a:pt x="134" y="1095"/>
                    <a:pt x="1" y="1329"/>
                    <a:pt x="1" y="1562"/>
                  </a:cubicBezTo>
                  <a:cubicBezTo>
                    <a:pt x="1" y="1700"/>
                    <a:pt x="80" y="1775"/>
                    <a:pt x="184" y="1775"/>
                  </a:cubicBezTo>
                  <a:cubicBezTo>
                    <a:pt x="231" y="1775"/>
                    <a:pt x="283" y="1760"/>
                    <a:pt x="334" y="1729"/>
                  </a:cubicBezTo>
                  <a:lnTo>
                    <a:pt x="1936" y="795"/>
                  </a:lnTo>
                  <a:cubicBezTo>
                    <a:pt x="2136" y="661"/>
                    <a:pt x="2269" y="461"/>
                    <a:pt x="2303" y="228"/>
                  </a:cubicBezTo>
                  <a:cubicBezTo>
                    <a:pt x="2303" y="90"/>
                    <a:pt x="2224" y="0"/>
                    <a:pt x="211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3"/>
            <p:cNvSpPr/>
            <p:nvPr/>
          </p:nvSpPr>
          <p:spPr>
            <a:xfrm>
              <a:off x="1267380" y="2877628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1"/>
                  </a:moveTo>
                  <a:cubicBezTo>
                    <a:pt x="2056" y="1"/>
                    <a:pt x="1998" y="16"/>
                    <a:pt x="1936" y="47"/>
                  </a:cubicBezTo>
                  <a:lnTo>
                    <a:pt x="334" y="981"/>
                  </a:lnTo>
                  <a:cubicBezTo>
                    <a:pt x="134" y="1081"/>
                    <a:pt x="1" y="1315"/>
                    <a:pt x="1" y="1548"/>
                  </a:cubicBezTo>
                  <a:cubicBezTo>
                    <a:pt x="1" y="1686"/>
                    <a:pt x="80" y="1761"/>
                    <a:pt x="184" y="1761"/>
                  </a:cubicBezTo>
                  <a:cubicBezTo>
                    <a:pt x="231" y="1761"/>
                    <a:pt x="283" y="1746"/>
                    <a:pt x="334" y="1715"/>
                  </a:cubicBezTo>
                  <a:lnTo>
                    <a:pt x="1936" y="814"/>
                  </a:lnTo>
                  <a:cubicBezTo>
                    <a:pt x="2136" y="681"/>
                    <a:pt x="2269" y="447"/>
                    <a:pt x="2303" y="214"/>
                  </a:cubicBezTo>
                  <a:cubicBezTo>
                    <a:pt x="2303" y="76"/>
                    <a:pt x="2223" y="1"/>
                    <a:pt x="2108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3"/>
            <p:cNvSpPr/>
            <p:nvPr/>
          </p:nvSpPr>
          <p:spPr>
            <a:xfrm>
              <a:off x="1267380" y="2877628"/>
              <a:ext cx="37844" cy="28938"/>
            </a:xfrm>
            <a:custGeom>
              <a:avLst/>
              <a:gdLst/>
              <a:ahLst/>
              <a:cxnLst/>
              <a:rect l="l" t="t" r="r" b="b"/>
              <a:pathLst>
                <a:path w="2303" h="1761" extrusionOk="0">
                  <a:moveTo>
                    <a:pt x="2108" y="1"/>
                  </a:moveTo>
                  <a:cubicBezTo>
                    <a:pt x="2056" y="1"/>
                    <a:pt x="1998" y="16"/>
                    <a:pt x="1936" y="47"/>
                  </a:cubicBezTo>
                  <a:lnTo>
                    <a:pt x="334" y="981"/>
                  </a:lnTo>
                  <a:cubicBezTo>
                    <a:pt x="134" y="1081"/>
                    <a:pt x="1" y="1315"/>
                    <a:pt x="1" y="1548"/>
                  </a:cubicBezTo>
                  <a:cubicBezTo>
                    <a:pt x="1" y="1686"/>
                    <a:pt x="80" y="1761"/>
                    <a:pt x="184" y="1761"/>
                  </a:cubicBezTo>
                  <a:cubicBezTo>
                    <a:pt x="231" y="1761"/>
                    <a:pt x="283" y="1746"/>
                    <a:pt x="334" y="1715"/>
                  </a:cubicBezTo>
                  <a:lnTo>
                    <a:pt x="1936" y="814"/>
                  </a:lnTo>
                  <a:cubicBezTo>
                    <a:pt x="2136" y="681"/>
                    <a:pt x="2269" y="447"/>
                    <a:pt x="2303" y="214"/>
                  </a:cubicBezTo>
                  <a:cubicBezTo>
                    <a:pt x="2303" y="76"/>
                    <a:pt x="2223" y="1"/>
                    <a:pt x="21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3"/>
            <p:cNvSpPr/>
            <p:nvPr/>
          </p:nvSpPr>
          <p:spPr>
            <a:xfrm>
              <a:off x="1267380" y="2912728"/>
              <a:ext cx="37844" cy="29463"/>
            </a:xfrm>
            <a:custGeom>
              <a:avLst/>
              <a:gdLst/>
              <a:ahLst/>
              <a:cxnLst/>
              <a:rect l="l" t="t" r="r" b="b"/>
              <a:pathLst>
                <a:path w="2303" h="1793" extrusionOk="0">
                  <a:moveTo>
                    <a:pt x="2103" y="1"/>
                  </a:moveTo>
                  <a:cubicBezTo>
                    <a:pt x="2053" y="1"/>
                    <a:pt x="1996" y="16"/>
                    <a:pt x="1936" y="46"/>
                  </a:cubicBezTo>
                  <a:lnTo>
                    <a:pt x="334" y="980"/>
                  </a:lnTo>
                  <a:cubicBezTo>
                    <a:pt x="134" y="1113"/>
                    <a:pt x="1" y="1313"/>
                    <a:pt x="1" y="1547"/>
                  </a:cubicBezTo>
                  <a:cubicBezTo>
                    <a:pt x="1" y="1710"/>
                    <a:pt x="83" y="1792"/>
                    <a:pt x="189" y="1792"/>
                  </a:cubicBezTo>
                  <a:cubicBezTo>
                    <a:pt x="234" y="1792"/>
                    <a:pt x="284" y="1777"/>
                    <a:pt x="334" y="1747"/>
                  </a:cubicBezTo>
                  <a:lnTo>
                    <a:pt x="1936" y="813"/>
                  </a:lnTo>
                  <a:cubicBezTo>
                    <a:pt x="2136" y="680"/>
                    <a:pt x="2269" y="479"/>
                    <a:pt x="2303" y="246"/>
                  </a:cubicBezTo>
                  <a:cubicBezTo>
                    <a:pt x="2303" y="83"/>
                    <a:pt x="2221" y="1"/>
                    <a:pt x="2103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3"/>
            <p:cNvSpPr/>
            <p:nvPr/>
          </p:nvSpPr>
          <p:spPr>
            <a:xfrm>
              <a:off x="1267380" y="2912728"/>
              <a:ext cx="37844" cy="29463"/>
            </a:xfrm>
            <a:custGeom>
              <a:avLst/>
              <a:gdLst/>
              <a:ahLst/>
              <a:cxnLst/>
              <a:rect l="l" t="t" r="r" b="b"/>
              <a:pathLst>
                <a:path w="2303" h="1793" extrusionOk="0">
                  <a:moveTo>
                    <a:pt x="2103" y="1"/>
                  </a:moveTo>
                  <a:cubicBezTo>
                    <a:pt x="2053" y="1"/>
                    <a:pt x="1996" y="16"/>
                    <a:pt x="1936" y="46"/>
                  </a:cubicBezTo>
                  <a:lnTo>
                    <a:pt x="334" y="980"/>
                  </a:lnTo>
                  <a:cubicBezTo>
                    <a:pt x="134" y="1113"/>
                    <a:pt x="1" y="1313"/>
                    <a:pt x="1" y="1547"/>
                  </a:cubicBezTo>
                  <a:cubicBezTo>
                    <a:pt x="1" y="1710"/>
                    <a:pt x="83" y="1792"/>
                    <a:pt x="189" y="1792"/>
                  </a:cubicBezTo>
                  <a:cubicBezTo>
                    <a:pt x="234" y="1792"/>
                    <a:pt x="284" y="1777"/>
                    <a:pt x="334" y="1747"/>
                  </a:cubicBezTo>
                  <a:lnTo>
                    <a:pt x="1936" y="813"/>
                  </a:lnTo>
                  <a:cubicBezTo>
                    <a:pt x="2136" y="680"/>
                    <a:pt x="2269" y="479"/>
                    <a:pt x="2303" y="246"/>
                  </a:cubicBezTo>
                  <a:cubicBezTo>
                    <a:pt x="2303" y="83"/>
                    <a:pt x="2221" y="1"/>
                    <a:pt x="21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3"/>
            <p:cNvSpPr/>
            <p:nvPr/>
          </p:nvSpPr>
          <p:spPr>
            <a:xfrm>
              <a:off x="1267380" y="2807478"/>
              <a:ext cx="37844" cy="29365"/>
            </a:xfrm>
            <a:custGeom>
              <a:avLst/>
              <a:gdLst/>
              <a:ahLst/>
              <a:cxnLst/>
              <a:rect l="l" t="t" r="r" b="b"/>
              <a:pathLst>
                <a:path w="2303" h="1787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114"/>
                    <a:pt x="1" y="1314"/>
                    <a:pt x="1" y="1547"/>
                  </a:cubicBezTo>
                  <a:cubicBezTo>
                    <a:pt x="1" y="1694"/>
                    <a:pt x="90" y="1787"/>
                    <a:pt x="204" y="1787"/>
                  </a:cubicBezTo>
                  <a:cubicBezTo>
                    <a:pt x="245" y="1787"/>
                    <a:pt x="290" y="1774"/>
                    <a:pt x="334" y="1747"/>
                  </a:cubicBezTo>
                  <a:lnTo>
                    <a:pt x="1936" y="813"/>
                  </a:lnTo>
                  <a:cubicBezTo>
                    <a:pt x="2136" y="680"/>
                    <a:pt x="2269" y="447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3"/>
            <p:cNvSpPr/>
            <p:nvPr/>
          </p:nvSpPr>
          <p:spPr>
            <a:xfrm>
              <a:off x="1267380" y="2807478"/>
              <a:ext cx="37844" cy="29365"/>
            </a:xfrm>
            <a:custGeom>
              <a:avLst/>
              <a:gdLst/>
              <a:ahLst/>
              <a:cxnLst/>
              <a:rect l="l" t="t" r="r" b="b"/>
              <a:pathLst>
                <a:path w="2303" h="1787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114"/>
                    <a:pt x="1" y="1314"/>
                    <a:pt x="1" y="1547"/>
                  </a:cubicBezTo>
                  <a:cubicBezTo>
                    <a:pt x="1" y="1694"/>
                    <a:pt x="90" y="1787"/>
                    <a:pt x="204" y="1787"/>
                  </a:cubicBezTo>
                  <a:cubicBezTo>
                    <a:pt x="245" y="1787"/>
                    <a:pt x="290" y="1774"/>
                    <a:pt x="334" y="1747"/>
                  </a:cubicBezTo>
                  <a:lnTo>
                    <a:pt x="1936" y="813"/>
                  </a:lnTo>
                  <a:cubicBezTo>
                    <a:pt x="2136" y="680"/>
                    <a:pt x="2269" y="447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3"/>
            <p:cNvSpPr/>
            <p:nvPr/>
          </p:nvSpPr>
          <p:spPr>
            <a:xfrm>
              <a:off x="1267380" y="2842857"/>
              <a:ext cx="37844" cy="29184"/>
            </a:xfrm>
            <a:custGeom>
              <a:avLst/>
              <a:gdLst/>
              <a:ahLst/>
              <a:cxnLst/>
              <a:rect l="l" t="t" r="r" b="b"/>
              <a:pathLst>
                <a:path w="2303" h="1776" extrusionOk="0">
                  <a:moveTo>
                    <a:pt x="2110" y="1"/>
                  </a:moveTo>
                  <a:cubicBezTo>
                    <a:pt x="2058" y="1"/>
                    <a:pt x="1998" y="20"/>
                    <a:pt x="1936" y="61"/>
                  </a:cubicBezTo>
                  <a:lnTo>
                    <a:pt x="334" y="962"/>
                  </a:lnTo>
                  <a:cubicBezTo>
                    <a:pt x="134" y="1096"/>
                    <a:pt x="1" y="1296"/>
                    <a:pt x="1" y="1563"/>
                  </a:cubicBezTo>
                  <a:cubicBezTo>
                    <a:pt x="1" y="1701"/>
                    <a:pt x="80" y="1775"/>
                    <a:pt x="184" y="1775"/>
                  </a:cubicBezTo>
                  <a:cubicBezTo>
                    <a:pt x="231" y="1775"/>
                    <a:pt x="283" y="1760"/>
                    <a:pt x="334" y="1729"/>
                  </a:cubicBezTo>
                  <a:lnTo>
                    <a:pt x="1936" y="795"/>
                  </a:lnTo>
                  <a:cubicBezTo>
                    <a:pt x="2136" y="662"/>
                    <a:pt x="2269" y="462"/>
                    <a:pt x="2303" y="228"/>
                  </a:cubicBezTo>
                  <a:cubicBezTo>
                    <a:pt x="2303" y="91"/>
                    <a:pt x="2224" y="1"/>
                    <a:pt x="2110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3"/>
            <p:cNvSpPr/>
            <p:nvPr/>
          </p:nvSpPr>
          <p:spPr>
            <a:xfrm>
              <a:off x="1267380" y="2842857"/>
              <a:ext cx="37844" cy="29184"/>
            </a:xfrm>
            <a:custGeom>
              <a:avLst/>
              <a:gdLst/>
              <a:ahLst/>
              <a:cxnLst/>
              <a:rect l="l" t="t" r="r" b="b"/>
              <a:pathLst>
                <a:path w="2303" h="1776" extrusionOk="0">
                  <a:moveTo>
                    <a:pt x="2110" y="1"/>
                  </a:moveTo>
                  <a:cubicBezTo>
                    <a:pt x="2058" y="1"/>
                    <a:pt x="1998" y="20"/>
                    <a:pt x="1936" y="61"/>
                  </a:cubicBezTo>
                  <a:lnTo>
                    <a:pt x="334" y="962"/>
                  </a:lnTo>
                  <a:cubicBezTo>
                    <a:pt x="134" y="1096"/>
                    <a:pt x="1" y="1296"/>
                    <a:pt x="1" y="1563"/>
                  </a:cubicBezTo>
                  <a:cubicBezTo>
                    <a:pt x="1" y="1701"/>
                    <a:pt x="80" y="1775"/>
                    <a:pt x="184" y="1775"/>
                  </a:cubicBezTo>
                  <a:cubicBezTo>
                    <a:pt x="231" y="1775"/>
                    <a:pt x="283" y="1760"/>
                    <a:pt x="334" y="1729"/>
                  </a:cubicBezTo>
                  <a:lnTo>
                    <a:pt x="1936" y="795"/>
                  </a:lnTo>
                  <a:cubicBezTo>
                    <a:pt x="2136" y="662"/>
                    <a:pt x="2269" y="462"/>
                    <a:pt x="2303" y="228"/>
                  </a:cubicBezTo>
                  <a:cubicBezTo>
                    <a:pt x="2303" y="91"/>
                    <a:pt x="2224" y="1"/>
                    <a:pt x="21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1325650" y="1804931"/>
              <a:ext cx="785884" cy="461934"/>
            </a:xfrm>
            <a:custGeom>
              <a:avLst/>
              <a:gdLst/>
              <a:ahLst/>
              <a:cxnLst/>
              <a:rect l="l" t="t" r="r" b="b"/>
              <a:pathLst>
                <a:path w="47825" h="28111" extrusionOk="0">
                  <a:moveTo>
                    <a:pt x="47637" y="1"/>
                  </a:moveTo>
                  <a:cubicBezTo>
                    <a:pt x="47591" y="1"/>
                    <a:pt x="47541" y="16"/>
                    <a:pt x="47491" y="46"/>
                  </a:cubicBezTo>
                  <a:lnTo>
                    <a:pt x="358" y="27299"/>
                  </a:lnTo>
                  <a:cubicBezTo>
                    <a:pt x="158" y="27432"/>
                    <a:pt x="24" y="27632"/>
                    <a:pt x="24" y="27866"/>
                  </a:cubicBezTo>
                  <a:cubicBezTo>
                    <a:pt x="1" y="28029"/>
                    <a:pt x="75" y="28111"/>
                    <a:pt x="191" y="28111"/>
                  </a:cubicBezTo>
                  <a:cubicBezTo>
                    <a:pt x="241" y="28111"/>
                    <a:pt x="298" y="28096"/>
                    <a:pt x="358" y="28066"/>
                  </a:cubicBezTo>
                  <a:lnTo>
                    <a:pt x="47491" y="813"/>
                  </a:lnTo>
                  <a:cubicBezTo>
                    <a:pt x="47691" y="680"/>
                    <a:pt x="47792" y="480"/>
                    <a:pt x="47825" y="246"/>
                  </a:cubicBezTo>
                  <a:cubicBezTo>
                    <a:pt x="47825" y="83"/>
                    <a:pt x="47743" y="1"/>
                    <a:pt x="476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1325666" y="1769601"/>
              <a:ext cx="785868" cy="461901"/>
            </a:xfrm>
            <a:custGeom>
              <a:avLst/>
              <a:gdLst/>
              <a:ahLst/>
              <a:cxnLst/>
              <a:rect l="l" t="t" r="r" b="b"/>
              <a:pathLst>
                <a:path w="47824" h="28109" extrusionOk="0">
                  <a:moveTo>
                    <a:pt x="47642" y="0"/>
                  </a:moveTo>
                  <a:cubicBezTo>
                    <a:pt x="47595" y="0"/>
                    <a:pt x="47543" y="19"/>
                    <a:pt x="47490" y="61"/>
                  </a:cubicBezTo>
                  <a:lnTo>
                    <a:pt x="357" y="27314"/>
                  </a:lnTo>
                  <a:cubicBezTo>
                    <a:pt x="157" y="27447"/>
                    <a:pt x="23" y="27647"/>
                    <a:pt x="23" y="27881"/>
                  </a:cubicBezTo>
                  <a:cubicBezTo>
                    <a:pt x="0" y="28018"/>
                    <a:pt x="72" y="28108"/>
                    <a:pt x="183" y="28108"/>
                  </a:cubicBezTo>
                  <a:cubicBezTo>
                    <a:pt x="234" y="28108"/>
                    <a:pt x="294" y="28090"/>
                    <a:pt x="357" y="28048"/>
                  </a:cubicBezTo>
                  <a:lnTo>
                    <a:pt x="47490" y="795"/>
                  </a:lnTo>
                  <a:cubicBezTo>
                    <a:pt x="47690" y="661"/>
                    <a:pt x="47791" y="461"/>
                    <a:pt x="47824" y="228"/>
                  </a:cubicBezTo>
                  <a:cubicBezTo>
                    <a:pt x="47824" y="90"/>
                    <a:pt x="47745" y="0"/>
                    <a:pt x="47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1326044" y="1841641"/>
              <a:ext cx="785490" cy="460882"/>
            </a:xfrm>
            <a:custGeom>
              <a:avLst/>
              <a:gdLst/>
              <a:ahLst/>
              <a:cxnLst/>
              <a:rect l="l" t="t" r="r" b="b"/>
              <a:pathLst>
                <a:path w="47801" h="28047" extrusionOk="0">
                  <a:moveTo>
                    <a:pt x="47617" y="1"/>
                  </a:moveTo>
                  <a:cubicBezTo>
                    <a:pt x="47571" y="1"/>
                    <a:pt x="47519" y="16"/>
                    <a:pt x="47467" y="47"/>
                  </a:cubicBezTo>
                  <a:lnTo>
                    <a:pt x="334" y="27233"/>
                  </a:lnTo>
                  <a:cubicBezTo>
                    <a:pt x="134" y="27366"/>
                    <a:pt x="0" y="27600"/>
                    <a:pt x="0" y="27833"/>
                  </a:cubicBezTo>
                  <a:cubicBezTo>
                    <a:pt x="0" y="27972"/>
                    <a:pt x="64" y="28046"/>
                    <a:pt x="169" y="28046"/>
                  </a:cubicBezTo>
                  <a:cubicBezTo>
                    <a:pt x="216" y="28046"/>
                    <a:pt x="272" y="28031"/>
                    <a:pt x="334" y="28000"/>
                  </a:cubicBezTo>
                  <a:lnTo>
                    <a:pt x="47467" y="814"/>
                  </a:lnTo>
                  <a:cubicBezTo>
                    <a:pt x="47667" y="681"/>
                    <a:pt x="47768" y="447"/>
                    <a:pt x="47801" y="214"/>
                  </a:cubicBezTo>
                  <a:cubicBezTo>
                    <a:pt x="47801" y="75"/>
                    <a:pt x="47721" y="1"/>
                    <a:pt x="47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1326044" y="1877037"/>
              <a:ext cx="785490" cy="460800"/>
            </a:xfrm>
            <a:custGeom>
              <a:avLst/>
              <a:gdLst/>
              <a:ahLst/>
              <a:cxnLst/>
              <a:rect l="l" t="t" r="r" b="b"/>
              <a:pathLst>
                <a:path w="47801" h="28042" extrusionOk="0">
                  <a:moveTo>
                    <a:pt x="47619" y="0"/>
                  </a:moveTo>
                  <a:cubicBezTo>
                    <a:pt x="47572" y="0"/>
                    <a:pt x="47520" y="19"/>
                    <a:pt x="47467" y="61"/>
                  </a:cubicBezTo>
                  <a:lnTo>
                    <a:pt x="334" y="27247"/>
                  </a:lnTo>
                  <a:cubicBezTo>
                    <a:pt x="134" y="27381"/>
                    <a:pt x="0" y="27581"/>
                    <a:pt x="0" y="27814"/>
                  </a:cubicBezTo>
                  <a:cubicBezTo>
                    <a:pt x="0" y="27952"/>
                    <a:pt x="63" y="28042"/>
                    <a:pt x="167" y="28042"/>
                  </a:cubicBezTo>
                  <a:cubicBezTo>
                    <a:pt x="215" y="28042"/>
                    <a:pt x="271" y="28023"/>
                    <a:pt x="334" y="27981"/>
                  </a:cubicBezTo>
                  <a:lnTo>
                    <a:pt x="47467" y="828"/>
                  </a:lnTo>
                  <a:cubicBezTo>
                    <a:pt x="47667" y="695"/>
                    <a:pt x="47768" y="461"/>
                    <a:pt x="47801" y="228"/>
                  </a:cubicBezTo>
                  <a:cubicBezTo>
                    <a:pt x="47801" y="90"/>
                    <a:pt x="47722" y="0"/>
                    <a:pt x="4761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1326044" y="1912350"/>
              <a:ext cx="785490" cy="460882"/>
            </a:xfrm>
            <a:custGeom>
              <a:avLst/>
              <a:gdLst/>
              <a:ahLst/>
              <a:cxnLst/>
              <a:rect l="l" t="t" r="r" b="b"/>
              <a:pathLst>
                <a:path w="47801" h="28047" extrusionOk="0">
                  <a:moveTo>
                    <a:pt x="47617" y="1"/>
                  </a:moveTo>
                  <a:cubicBezTo>
                    <a:pt x="47571" y="1"/>
                    <a:pt x="47519" y="16"/>
                    <a:pt x="47467" y="47"/>
                  </a:cubicBezTo>
                  <a:lnTo>
                    <a:pt x="334" y="27233"/>
                  </a:lnTo>
                  <a:cubicBezTo>
                    <a:pt x="134" y="27366"/>
                    <a:pt x="0" y="27600"/>
                    <a:pt x="0" y="27833"/>
                  </a:cubicBezTo>
                  <a:cubicBezTo>
                    <a:pt x="0" y="27972"/>
                    <a:pt x="64" y="28046"/>
                    <a:pt x="169" y="28046"/>
                  </a:cubicBezTo>
                  <a:cubicBezTo>
                    <a:pt x="216" y="28046"/>
                    <a:pt x="272" y="28031"/>
                    <a:pt x="334" y="28000"/>
                  </a:cubicBezTo>
                  <a:lnTo>
                    <a:pt x="47467" y="814"/>
                  </a:lnTo>
                  <a:cubicBezTo>
                    <a:pt x="47667" y="681"/>
                    <a:pt x="47768" y="447"/>
                    <a:pt x="47801" y="214"/>
                  </a:cubicBezTo>
                  <a:cubicBezTo>
                    <a:pt x="47801" y="76"/>
                    <a:pt x="47721" y="1"/>
                    <a:pt x="47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3"/>
            <p:cNvSpPr/>
            <p:nvPr/>
          </p:nvSpPr>
          <p:spPr>
            <a:xfrm>
              <a:off x="1325633" y="1959495"/>
              <a:ext cx="785901" cy="460767"/>
            </a:xfrm>
            <a:custGeom>
              <a:avLst/>
              <a:gdLst/>
              <a:ahLst/>
              <a:cxnLst/>
              <a:rect l="l" t="t" r="r" b="b"/>
              <a:pathLst>
                <a:path w="47826" h="28040" extrusionOk="0">
                  <a:moveTo>
                    <a:pt x="47642" y="1"/>
                  </a:moveTo>
                  <a:cubicBezTo>
                    <a:pt x="47596" y="1"/>
                    <a:pt x="47544" y="16"/>
                    <a:pt x="47492" y="47"/>
                  </a:cubicBezTo>
                  <a:lnTo>
                    <a:pt x="359" y="27233"/>
                  </a:lnTo>
                  <a:cubicBezTo>
                    <a:pt x="159" y="27366"/>
                    <a:pt x="25" y="27566"/>
                    <a:pt x="25" y="27800"/>
                  </a:cubicBezTo>
                  <a:cubicBezTo>
                    <a:pt x="1" y="27946"/>
                    <a:pt x="84" y="28039"/>
                    <a:pt x="208" y="28039"/>
                  </a:cubicBezTo>
                  <a:cubicBezTo>
                    <a:pt x="254" y="28039"/>
                    <a:pt x="305" y="28027"/>
                    <a:pt x="359" y="28000"/>
                  </a:cubicBezTo>
                  <a:lnTo>
                    <a:pt x="47492" y="814"/>
                  </a:lnTo>
                  <a:cubicBezTo>
                    <a:pt x="47692" y="680"/>
                    <a:pt x="47793" y="447"/>
                    <a:pt x="47826" y="213"/>
                  </a:cubicBezTo>
                  <a:cubicBezTo>
                    <a:pt x="47826" y="75"/>
                    <a:pt x="47746" y="1"/>
                    <a:pt x="476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1325683" y="1990372"/>
              <a:ext cx="785851" cy="462148"/>
            </a:xfrm>
            <a:custGeom>
              <a:avLst/>
              <a:gdLst/>
              <a:ahLst/>
              <a:cxnLst/>
              <a:rect l="l" t="t" r="r" b="b"/>
              <a:pathLst>
                <a:path w="47823" h="28124" extrusionOk="0">
                  <a:moveTo>
                    <a:pt x="47654" y="1"/>
                  </a:moveTo>
                  <a:cubicBezTo>
                    <a:pt x="47604" y="1"/>
                    <a:pt x="47547" y="23"/>
                    <a:pt x="47489" y="69"/>
                  </a:cubicBezTo>
                  <a:lnTo>
                    <a:pt x="356" y="27322"/>
                  </a:lnTo>
                  <a:cubicBezTo>
                    <a:pt x="156" y="27422"/>
                    <a:pt x="22" y="27655"/>
                    <a:pt x="22" y="27889"/>
                  </a:cubicBezTo>
                  <a:cubicBezTo>
                    <a:pt x="0" y="28042"/>
                    <a:pt x="65" y="28124"/>
                    <a:pt x="168" y="28124"/>
                  </a:cubicBezTo>
                  <a:cubicBezTo>
                    <a:pt x="222" y="28124"/>
                    <a:pt x="287" y="28101"/>
                    <a:pt x="356" y="28056"/>
                  </a:cubicBezTo>
                  <a:lnTo>
                    <a:pt x="47489" y="803"/>
                  </a:lnTo>
                  <a:cubicBezTo>
                    <a:pt x="47689" y="669"/>
                    <a:pt x="47790" y="469"/>
                    <a:pt x="47823" y="236"/>
                  </a:cubicBezTo>
                  <a:cubicBezTo>
                    <a:pt x="47823" y="82"/>
                    <a:pt x="47751" y="1"/>
                    <a:pt x="4765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1328230" y="2573726"/>
              <a:ext cx="174332" cy="108109"/>
            </a:xfrm>
            <a:custGeom>
              <a:avLst/>
              <a:gdLst/>
              <a:ahLst/>
              <a:cxnLst/>
              <a:rect l="l" t="t" r="r" b="b"/>
              <a:pathLst>
                <a:path w="10609" h="6579" extrusionOk="0">
                  <a:moveTo>
                    <a:pt x="10441" y="0"/>
                  </a:moveTo>
                  <a:cubicBezTo>
                    <a:pt x="10394" y="0"/>
                    <a:pt x="10337" y="19"/>
                    <a:pt x="10275" y="61"/>
                  </a:cubicBezTo>
                  <a:lnTo>
                    <a:pt x="367" y="5765"/>
                  </a:lnTo>
                  <a:cubicBezTo>
                    <a:pt x="167" y="5899"/>
                    <a:pt x="34" y="6099"/>
                    <a:pt x="1" y="6366"/>
                  </a:cubicBezTo>
                  <a:cubicBezTo>
                    <a:pt x="1" y="6504"/>
                    <a:pt x="80" y="6578"/>
                    <a:pt x="195" y="6578"/>
                  </a:cubicBezTo>
                  <a:cubicBezTo>
                    <a:pt x="247" y="6578"/>
                    <a:pt x="305" y="6563"/>
                    <a:pt x="367" y="6532"/>
                  </a:cubicBezTo>
                  <a:lnTo>
                    <a:pt x="10275" y="795"/>
                  </a:lnTo>
                  <a:cubicBezTo>
                    <a:pt x="10475" y="661"/>
                    <a:pt x="10608" y="461"/>
                    <a:pt x="10608" y="228"/>
                  </a:cubicBezTo>
                  <a:cubicBezTo>
                    <a:pt x="10608" y="91"/>
                    <a:pt x="10545" y="0"/>
                    <a:pt x="10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3"/>
            <p:cNvSpPr/>
            <p:nvPr/>
          </p:nvSpPr>
          <p:spPr>
            <a:xfrm>
              <a:off x="1328230" y="2254163"/>
              <a:ext cx="780577" cy="458352"/>
            </a:xfrm>
            <a:custGeom>
              <a:avLst/>
              <a:gdLst/>
              <a:ahLst/>
              <a:cxnLst/>
              <a:rect l="l" t="t" r="r" b="b"/>
              <a:pathLst>
                <a:path w="47502" h="27893" extrusionOk="0">
                  <a:moveTo>
                    <a:pt x="47334" y="0"/>
                  </a:moveTo>
                  <a:cubicBezTo>
                    <a:pt x="47287" y="0"/>
                    <a:pt x="47230" y="19"/>
                    <a:pt x="47168" y="61"/>
                  </a:cubicBezTo>
                  <a:lnTo>
                    <a:pt x="334" y="27080"/>
                  </a:lnTo>
                  <a:cubicBezTo>
                    <a:pt x="134" y="27180"/>
                    <a:pt x="1" y="27414"/>
                    <a:pt x="1" y="27647"/>
                  </a:cubicBezTo>
                  <a:cubicBezTo>
                    <a:pt x="1" y="27811"/>
                    <a:pt x="82" y="27892"/>
                    <a:pt x="188" y="27892"/>
                  </a:cubicBezTo>
                  <a:cubicBezTo>
                    <a:pt x="234" y="27892"/>
                    <a:pt x="284" y="27877"/>
                    <a:pt x="334" y="27847"/>
                  </a:cubicBezTo>
                  <a:lnTo>
                    <a:pt x="47168" y="795"/>
                  </a:lnTo>
                  <a:cubicBezTo>
                    <a:pt x="47368" y="661"/>
                    <a:pt x="47501" y="461"/>
                    <a:pt x="47501" y="228"/>
                  </a:cubicBezTo>
                  <a:cubicBezTo>
                    <a:pt x="47501" y="90"/>
                    <a:pt x="47438" y="0"/>
                    <a:pt x="473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3"/>
            <p:cNvSpPr/>
            <p:nvPr/>
          </p:nvSpPr>
          <p:spPr>
            <a:xfrm>
              <a:off x="1326586" y="2067670"/>
              <a:ext cx="784948" cy="459831"/>
            </a:xfrm>
            <a:custGeom>
              <a:avLst/>
              <a:gdLst/>
              <a:ahLst/>
              <a:cxnLst/>
              <a:rect l="l" t="t" r="r" b="b"/>
              <a:pathLst>
                <a:path w="47768" h="27983" extrusionOk="0">
                  <a:moveTo>
                    <a:pt x="47599" y="0"/>
                  </a:moveTo>
                  <a:cubicBezTo>
                    <a:pt x="47549" y="0"/>
                    <a:pt x="47492" y="23"/>
                    <a:pt x="47434" y="68"/>
                  </a:cubicBezTo>
                  <a:lnTo>
                    <a:pt x="334" y="27188"/>
                  </a:lnTo>
                  <a:cubicBezTo>
                    <a:pt x="134" y="27321"/>
                    <a:pt x="0" y="27521"/>
                    <a:pt x="0" y="27755"/>
                  </a:cubicBezTo>
                  <a:cubicBezTo>
                    <a:pt x="0" y="27892"/>
                    <a:pt x="63" y="27982"/>
                    <a:pt x="167" y="27982"/>
                  </a:cubicBezTo>
                  <a:cubicBezTo>
                    <a:pt x="215" y="27982"/>
                    <a:pt x="271" y="27963"/>
                    <a:pt x="334" y="27922"/>
                  </a:cubicBezTo>
                  <a:lnTo>
                    <a:pt x="47434" y="802"/>
                  </a:lnTo>
                  <a:cubicBezTo>
                    <a:pt x="47634" y="669"/>
                    <a:pt x="47735" y="469"/>
                    <a:pt x="47768" y="235"/>
                  </a:cubicBezTo>
                  <a:cubicBezTo>
                    <a:pt x="47768" y="82"/>
                    <a:pt x="47696" y="0"/>
                    <a:pt x="475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3"/>
            <p:cNvSpPr/>
            <p:nvPr/>
          </p:nvSpPr>
          <p:spPr>
            <a:xfrm>
              <a:off x="1326586" y="2102557"/>
              <a:ext cx="784948" cy="459781"/>
            </a:xfrm>
            <a:custGeom>
              <a:avLst/>
              <a:gdLst/>
              <a:ahLst/>
              <a:cxnLst/>
              <a:rect l="l" t="t" r="r" b="b"/>
              <a:pathLst>
                <a:path w="47768" h="27980" extrusionOk="0">
                  <a:moveTo>
                    <a:pt x="47584" y="1"/>
                  </a:moveTo>
                  <a:cubicBezTo>
                    <a:pt x="47538" y="1"/>
                    <a:pt x="47486" y="16"/>
                    <a:pt x="47434" y="47"/>
                  </a:cubicBezTo>
                  <a:lnTo>
                    <a:pt x="334" y="27200"/>
                  </a:lnTo>
                  <a:cubicBezTo>
                    <a:pt x="134" y="27300"/>
                    <a:pt x="0" y="27533"/>
                    <a:pt x="0" y="27767"/>
                  </a:cubicBezTo>
                  <a:cubicBezTo>
                    <a:pt x="0" y="27905"/>
                    <a:pt x="64" y="27979"/>
                    <a:pt x="169" y="27979"/>
                  </a:cubicBezTo>
                  <a:cubicBezTo>
                    <a:pt x="216" y="27979"/>
                    <a:pt x="272" y="27964"/>
                    <a:pt x="334" y="27933"/>
                  </a:cubicBezTo>
                  <a:lnTo>
                    <a:pt x="47434" y="814"/>
                  </a:lnTo>
                  <a:cubicBezTo>
                    <a:pt x="47634" y="681"/>
                    <a:pt x="47735" y="447"/>
                    <a:pt x="47768" y="214"/>
                  </a:cubicBezTo>
                  <a:cubicBezTo>
                    <a:pt x="47768" y="75"/>
                    <a:pt x="47688" y="1"/>
                    <a:pt x="475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3"/>
            <p:cNvSpPr/>
            <p:nvPr/>
          </p:nvSpPr>
          <p:spPr>
            <a:xfrm>
              <a:off x="1326586" y="2138199"/>
              <a:ext cx="784948" cy="459765"/>
            </a:xfrm>
            <a:custGeom>
              <a:avLst/>
              <a:gdLst/>
              <a:ahLst/>
              <a:cxnLst/>
              <a:rect l="l" t="t" r="r" b="b"/>
              <a:pathLst>
                <a:path w="47768" h="27979" extrusionOk="0">
                  <a:moveTo>
                    <a:pt x="47584" y="0"/>
                  </a:moveTo>
                  <a:cubicBezTo>
                    <a:pt x="47538" y="0"/>
                    <a:pt x="47486" y="15"/>
                    <a:pt x="47434" y="46"/>
                  </a:cubicBezTo>
                  <a:lnTo>
                    <a:pt x="334" y="27165"/>
                  </a:lnTo>
                  <a:cubicBezTo>
                    <a:pt x="134" y="27299"/>
                    <a:pt x="0" y="27499"/>
                    <a:pt x="0" y="27766"/>
                  </a:cubicBezTo>
                  <a:cubicBezTo>
                    <a:pt x="0" y="27904"/>
                    <a:pt x="64" y="27979"/>
                    <a:pt x="169" y="27979"/>
                  </a:cubicBezTo>
                  <a:cubicBezTo>
                    <a:pt x="216" y="27979"/>
                    <a:pt x="272" y="27964"/>
                    <a:pt x="334" y="27933"/>
                  </a:cubicBezTo>
                  <a:lnTo>
                    <a:pt x="47434" y="780"/>
                  </a:lnTo>
                  <a:cubicBezTo>
                    <a:pt x="47634" y="680"/>
                    <a:pt x="47735" y="446"/>
                    <a:pt x="47768" y="213"/>
                  </a:cubicBezTo>
                  <a:cubicBezTo>
                    <a:pt x="47768" y="75"/>
                    <a:pt x="47688" y="0"/>
                    <a:pt x="475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3"/>
            <p:cNvSpPr/>
            <p:nvPr/>
          </p:nvSpPr>
          <p:spPr>
            <a:xfrm>
              <a:off x="1326586" y="2413114"/>
              <a:ext cx="784948" cy="460011"/>
            </a:xfrm>
            <a:custGeom>
              <a:avLst/>
              <a:gdLst/>
              <a:ahLst/>
              <a:cxnLst/>
              <a:rect l="l" t="t" r="r" b="b"/>
              <a:pathLst>
                <a:path w="47768" h="27994" extrusionOk="0">
                  <a:moveTo>
                    <a:pt x="47586" y="1"/>
                  </a:moveTo>
                  <a:cubicBezTo>
                    <a:pt x="47539" y="1"/>
                    <a:pt x="47487" y="20"/>
                    <a:pt x="47434" y="61"/>
                  </a:cubicBezTo>
                  <a:lnTo>
                    <a:pt x="334" y="27181"/>
                  </a:lnTo>
                  <a:cubicBezTo>
                    <a:pt x="134" y="27314"/>
                    <a:pt x="0" y="27514"/>
                    <a:pt x="0" y="27748"/>
                  </a:cubicBezTo>
                  <a:cubicBezTo>
                    <a:pt x="0" y="27911"/>
                    <a:pt x="66" y="27993"/>
                    <a:pt x="174" y="27993"/>
                  </a:cubicBezTo>
                  <a:cubicBezTo>
                    <a:pt x="220" y="27993"/>
                    <a:pt x="274" y="27978"/>
                    <a:pt x="334" y="27948"/>
                  </a:cubicBezTo>
                  <a:lnTo>
                    <a:pt x="47434" y="795"/>
                  </a:lnTo>
                  <a:cubicBezTo>
                    <a:pt x="47634" y="662"/>
                    <a:pt x="47735" y="462"/>
                    <a:pt x="47768" y="228"/>
                  </a:cubicBezTo>
                  <a:cubicBezTo>
                    <a:pt x="47768" y="91"/>
                    <a:pt x="47689" y="1"/>
                    <a:pt x="475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3"/>
            <p:cNvSpPr/>
            <p:nvPr/>
          </p:nvSpPr>
          <p:spPr>
            <a:xfrm>
              <a:off x="1326586" y="2447902"/>
              <a:ext cx="784948" cy="460011"/>
            </a:xfrm>
            <a:custGeom>
              <a:avLst/>
              <a:gdLst/>
              <a:ahLst/>
              <a:cxnLst/>
              <a:rect l="l" t="t" r="r" b="b"/>
              <a:pathLst>
                <a:path w="47768" h="27994" extrusionOk="0">
                  <a:moveTo>
                    <a:pt x="47580" y="1"/>
                  </a:moveTo>
                  <a:cubicBezTo>
                    <a:pt x="47534" y="1"/>
                    <a:pt x="47484" y="16"/>
                    <a:pt x="47434" y="46"/>
                  </a:cubicBezTo>
                  <a:lnTo>
                    <a:pt x="334" y="27199"/>
                  </a:lnTo>
                  <a:cubicBezTo>
                    <a:pt x="134" y="27332"/>
                    <a:pt x="0" y="27532"/>
                    <a:pt x="0" y="27766"/>
                  </a:cubicBezTo>
                  <a:cubicBezTo>
                    <a:pt x="0" y="27903"/>
                    <a:pt x="63" y="27993"/>
                    <a:pt x="167" y="27993"/>
                  </a:cubicBezTo>
                  <a:cubicBezTo>
                    <a:pt x="215" y="27993"/>
                    <a:pt x="271" y="27974"/>
                    <a:pt x="334" y="27933"/>
                  </a:cubicBezTo>
                  <a:lnTo>
                    <a:pt x="47434" y="813"/>
                  </a:lnTo>
                  <a:cubicBezTo>
                    <a:pt x="47634" y="680"/>
                    <a:pt x="47735" y="480"/>
                    <a:pt x="47768" y="246"/>
                  </a:cubicBezTo>
                  <a:cubicBezTo>
                    <a:pt x="47768" y="83"/>
                    <a:pt x="47686" y="1"/>
                    <a:pt x="475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3"/>
            <p:cNvSpPr/>
            <p:nvPr/>
          </p:nvSpPr>
          <p:spPr>
            <a:xfrm>
              <a:off x="1326586" y="2342948"/>
              <a:ext cx="784948" cy="460028"/>
            </a:xfrm>
            <a:custGeom>
              <a:avLst/>
              <a:gdLst/>
              <a:ahLst/>
              <a:cxnLst/>
              <a:rect l="l" t="t" r="r" b="b"/>
              <a:pathLst>
                <a:path w="47768" h="27995" extrusionOk="0">
                  <a:moveTo>
                    <a:pt x="47586" y="1"/>
                  </a:moveTo>
                  <a:cubicBezTo>
                    <a:pt x="47539" y="1"/>
                    <a:pt x="47487" y="20"/>
                    <a:pt x="47434" y="62"/>
                  </a:cubicBezTo>
                  <a:lnTo>
                    <a:pt x="334" y="27181"/>
                  </a:lnTo>
                  <a:cubicBezTo>
                    <a:pt x="134" y="27315"/>
                    <a:pt x="0" y="27515"/>
                    <a:pt x="0" y="27782"/>
                  </a:cubicBezTo>
                  <a:cubicBezTo>
                    <a:pt x="0" y="27920"/>
                    <a:pt x="64" y="27994"/>
                    <a:pt x="169" y="27994"/>
                  </a:cubicBezTo>
                  <a:cubicBezTo>
                    <a:pt x="216" y="27994"/>
                    <a:pt x="272" y="27979"/>
                    <a:pt x="334" y="27948"/>
                  </a:cubicBezTo>
                  <a:lnTo>
                    <a:pt x="47434" y="829"/>
                  </a:lnTo>
                  <a:cubicBezTo>
                    <a:pt x="47634" y="695"/>
                    <a:pt x="47735" y="462"/>
                    <a:pt x="47768" y="228"/>
                  </a:cubicBezTo>
                  <a:cubicBezTo>
                    <a:pt x="47768" y="91"/>
                    <a:pt x="47689" y="1"/>
                    <a:pt x="475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3"/>
            <p:cNvSpPr/>
            <p:nvPr/>
          </p:nvSpPr>
          <p:spPr>
            <a:xfrm>
              <a:off x="1326586" y="2377834"/>
              <a:ext cx="784948" cy="460209"/>
            </a:xfrm>
            <a:custGeom>
              <a:avLst/>
              <a:gdLst/>
              <a:ahLst/>
              <a:cxnLst/>
              <a:rect l="l" t="t" r="r" b="b"/>
              <a:pathLst>
                <a:path w="47768" h="28006" extrusionOk="0">
                  <a:moveTo>
                    <a:pt x="47565" y="1"/>
                  </a:moveTo>
                  <a:cubicBezTo>
                    <a:pt x="47524" y="1"/>
                    <a:pt x="47479" y="13"/>
                    <a:pt x="47434" y="40"/>
                  </a:cubicBezTo>
                  <a:lnTo>
                    <a:pt x="334" y="27193"/>
                  </a:lnTo>
                  <a:cubicBezTo>
                    <a:pt x="134" y="27326"/>
                    <a:pt x="0" y="27527"/>
                    <a:pt x="0" y="27760"/>
                  </a:cubicBezTo>
                  <a:cubicBezTo>
                    <a:pt x="0" y="27923"/>
                    <a:pt x="66" y="28005"/>
                    <a:pt x="174" y="28005"/>
                  </a:cubicBezTo>
                  <a:cubicBezTo>
                    <a:pt x="220" y="28005"/>
                    <a:pt x="274" y="27990"/>
                    <a:pt x="334" y="27960"/>
                  </a:cubicBezTo>
                  <a:lnTo>
                    <a:pt x="47434" y="807"/>
                  </a:lnTo>
                  <a:cubicBezTo>
                    <a:pt x="47634" y="674"/>
                    <a:pt x="47735" y="474"/>
                    <a:pt x="47768" y="240"/>
                  </a:cubicBezTo>
                  <a:cubicBezTo>
                    <a:pt x="47768" y="94"/>
                    <a:pt x="47679" y="1"/>
                    <a:pt x="4756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3"/>
            <p:cNvSpPr/>
            <p:nvPr/>
          </p:nvSpPr>
          <p:spPr>
            <a:xfrm>
              <a:off x="1326586" y="2483528"/>
              <a:ext cx="784948" cy="459765"/>
            </a:xfrm>
            <a:custGeom>
              <a:avLst/>
              <a:gdLst/>
              <a:ahLst/>
              <a:cxnLst/>
              <a:rect l="l" t="t" r="r" b="b"/>
              <a:pathLst>
                <a:path w="47768" h="27979" extrusionOk="0">
                  <a:moveTo>
                    <a:pt x="47584" y="0"/>
                  </a:moveTo>
                  <a:cubicBezTo>
                    <a:pt x="47538" y="0"/>
                    <a:pt x="47486" y="15"/>
                    <a:pt x="47434" y="46"/>
                  </a:cubicBezTo>
                  <a:lnTo>
                    <a:pt x="334" y="27199"/>
                  </a:lnTo>
                  <a:cubicBezTo>
                    <a:pt x="134" y="27299"/>
                    <a:pt x="0" y="27532"/>
                    <a:pt x="0" y="27766"/>
                  </a:cubicBezTo>
                  <a:cubicBezTo>
                    <a:pt x="0" y="27904"/>
                    <a:pt x="64" y="27979"/>
                    <a:pt x="169" y="27979"/>
                  </a:cubicBezTo>
                  <a:cubicBezTo>
                    <a:pt x="216" y="27979"/>
                    <a:pt x="272" y="27964"/>
                    <a:pt x="334" y="27933"/>
                  </a:cubicBezTo>
                  <a:lnTo>
                    <a:pt x="47434" y="813"/>
                  </a:lnTo>
                  <a:cubicBezTo>
                    <a:pt x="47634" y="680"/>
                    <a:pt x="47735" y="446"/>
                    <a:pt x="47768" y="213"/>
                  </a:cubicBezTo>
                  <a:cubicBezTo>
                    <a:pt x="47768" y="75"/>
                    <a:pt x="47688" y="0"/>
                    <a:pt x="4758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3"/>
            <p:cNvSpPr/>
            <p:nvPr/>
          </p:nvSpPr>
          <p:spPr>
            <a:xfrm>
              <a:off x="1267380" y="2948354"/>
              <a:ext cx="37844" cy="28921"/>
            </a:xfrm>
            <a:custGeom>
              <a:avLst/>
              <a:gdLst/>
              <a:ahLst/>
              <a:cxnLst/>
              <a:rect l="l" t="t" r="r" b="b"/>
              <a:pathLst>
                <a:path w="2303" h="1760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080"/>
                    <a:pt x="1" y="1314"/>
                    <a:pt x="1" y="1547"/>
                  </a:cubicBezTo>
                  <a:cubicBezTo>
                    <a:pt x="1" y="1685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780"/>
                  </a:lnTo>
                  <a:cubicBezTo>
                    <a:pt x="2136" y="680"/>
                    <a:pt x="2269" y="446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3"/>
            <p:cNvSpPr/>
            <p:nvPr/>
          </p:nvSpPr>
          <p:spPr>
            <a:xfrm>
              <a:off x="1267380" y="2948354"/>
              <a:ext cx="37844" cy="28921"/>
            </a:xfrm>
            <a:custGeom>
              <a:avLst/>
              <a:gdLst/>
              <a:ahLst/>
              <a:cxnLst/>
              <a:rect l="l" t="t" r="r" b="b"/>
              <a:pathLst>
                <a:path w="2303" h="1760" extrusionOk="0">
                  <a:moveTo>
                    <a:pt x="2108" y="0"/>
                  </a:moveTo>
                  <a:cubicBezTo>
                    <a:pt x="2056" y="0"/>
                    <a:pt x="1998" y="15"/>
                    <a:pt x="1936" y="46"/>
                  </a:cubicBezTo>
                  <a:lnTo>
                    <a:pt x="334" y="980"/>
                  </a:lnTo>
                  <a:cubicBezTo>
                    <a:pt x="134" y="1080"/>
                    <a:pt x="1" y="1314"/>
                    <a:pt x="1" y="1547"/>
                  </a:cubicBezTo>
                  <a:cubicBezTo>
                    <a:pt x="1" y="1685"/>
                    <a:pt x="80" y="1760"/>
                    <a:pt x="184" y="1760"/>
                  </a:cubicBezTo>
                  <a:cubicBezTo>
                    <a:pt x="231" y="1760"/>
                    <a:pt x="283" y="1745"/>
                    <a:pt x="334" y="1714"/>
                  </a:cubicBezTo>
                  <a:lnTo>
                    <a:pt x="1936" y="780"/>
                  </a:lnTo>
                  <a:cubicBezTo>
                    <a:pt x="2136" y="680"/>
                    <a:pt x="2269" y="446"/>
                    <a:pt x="2303" y="213"/>
                  </a:cubicBezTo>
                  <a:cubicBezTo>
                    <a:pt x="2303" y="75"/>
                    <a:pt x="2223" y="0"/>
                    <a:pt x="21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3"/>
            <p:cNvSpPr/>
            <p:nvPr/>
          </p:nvSpPr>
          <p:spPr>
            <a:xfrm>
              <a:off x="2924417" y="1868163"/>
              <a:ext cx="498825" cy="866634"/>
            </a:xfrm>
            <a:custGeom>
              <a:avLst/>
              <a:gdLst/>
              <a:ahLst/>
              <a:cxnLst/>
              <a:rect l="l" t="t" r="r" b="b"/>
              <a:pathLst>
                <a:path w="30356" h="52739" extrusionOk="0">
                  <a:moveTo>
                    <a:pt x="28638" y="1"/>
                  </a:moveTo>
                  <a:cubicBezTo>
                    <a:pt x="28479" y="1"/>
                    <a:pt x="28321" y="34"/>
                    <a:pt x="28187" y="101"/>
                  </a:cubicBezTo>
                  <a:lnTo>
                    <a:pt x="434" y="16145"/>
                  </a:lnTo>
                  <a:cubicBezTo>
                    <a:pt x="167" y="16312"/>
                    <a:pt x="1" y="16613"/>
                    <a:pt x="1" y="16913"/>
                  </a:cubicBezTo>
                  <a:lnTo>
                    <a:pt x="1" y="51371"/>
                  </a:lnTo>
                  <a:cubicBezTo>
                    <a:pt x="1" y="51704"/>
                    <a:pt x="167" y="52005"/>
                    <a:pt x="434" y="52171"/>
                  </a:cubicBezTo>
                  <a:lnTo>
                    <a:pt x="1235" y="52638"/>
                  </a:lnTo>
                  <a:cubicBezTo>
                    <a:pt x="1385" y="52705"/>
                    <a:pt x="1543" y="52738"/>
                    <a:pt x="1702" y="52738"/>
                  </a:cubicBezTo>
                  <a:cubicBezTo>
                    <a:pt x="1860" y="52738"/>
                    <a:pt x="2019" y="52705"/>
                    <a:pt x="2169" y="52638"/>
                  </a:cubicBezTo>
                  <a:lnTo>
                    <a:pt x="29889" y="36627"/>
                  </a:lnTo>
                  <a:cubicBezTo>
                    <a:pt x="30155" y="36460"/>
                    <a:pt x="30322" y="36160"/>
                    <a:pt x="30356" y="35826"/>
                  </a:cubicBezTo>
                  <a:lnTo>
                    <a:pt x="30356" y="1368"/>
                  </a:lnTo>
                  <a:cubicBezTo>
                    <a:pt x="30322" y="1035"/>
                    <a:pt x="30155" y="734"/>
                    <a:pt x="29889" y="568"/>
                  </a:cubicBezTo>
                  <a:lnTo>
                    <a:pt x="29088" y="101"/>
                  </a:lnTo>
                  <a:cubicBezTo>
                    <a:pt x="28955" y="34"/>
                    <a:pt x="28796" y="1"/>
                    <a:pt x="28638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3"/>
            <p:cNvSpPr/>
            <p:nvPr/>
          </p:nvSpPr>
          <p:spPr>
            <a:xfrm>
              <a:off x="2924417" y="1868163"/>
              <a:ext cx="498825" cy="866634"/>
            </a:xfrm>
            <a:custGeom>
              <a:avLst/>
              <a:gdLst/>
              <a:ahLst/>
              <a:cxnLst/>
              <a:rect l="l" t="t" r="r" b="b"/>
              <a:pathLst>
                <a:path w="30356" h="52739" extrusionOk="0">
                  <a:moveTo>
                    <a:pt x="28638" y="1"/>
                  </a:moveTo>
                  <a:cubicBezTo>
                    <a:pt x="28479" y="1"/>
                    <a:pt x="28321" y="34"/>
                    <a:pt x="28187" y="101"/>
                  </a:cubicBezTo>
                  <a:lnTo>
                    <a:pt x="434" y="16145"/>
                  </a:lnTo>
                  <a:cubicBezTo>
                    <a:pt x="167" y="16312"/>
                    <a:pt x="1" y="16613"/>
                    <a:pt x="1" y="16913"/>
                  </a:cubicBezTo>
                  <a:lnTo>
                    <a:pt x="1" y="51371"/>
                  </a:lnTo>
                  <a:cubicBezTo>
                    <a:pt x="1" y="51704"/>
                    <a:pt x="167" y="52005"/>
                    <a:pt x="434" y="52171"/>
                  </a:cubicBezTo>
                  <a:lnTo>
                    <a:pt x="1235" y="52638"/>
                  </a:lnTo>
                  <a:cubicBezTo>
                    <a:pt x="1385" y="52705"/>
                    <a:pt x="1543" y="52738"/>
                    <a:pt x="1702" y="52738"/>
                  </a:cubicBezTo>
                  <a:cubicBezTo>
                    <a:pt x="1860" y="52738"/>
                    <a:pt x="2019" y="52705"/>
                    <a:pt x="2169" y="52638"/>
                  </a:cubicBezTo>
                  <a:lnTo>
                    <a:pt x="29889" y="36627"/>
                  </a:lnTo>
                  <a:cubicBezTo>
                    <a:pt x="30155" y="36460"/>
                    <a:pt x="30322" y="36160"/>
                    <a:pt x="30356" y="35826"/>
                  </a:cubicBezTo>
                  <a:lnTo>
                    <a:pt x="30356" y="1368"/>
                  </a:lnTo>
                  <a:cubicBezTo>
                    <a:pt x="30322" y="1035"/>
                    <a:pt x="30155" y="734"/>
                    <a:pt x="29889" y="568"/>
                  </a:cubicBezTo>
                  <a:lnTo>
                    <a:pt x="29088" y="101"/>
                  </a:lnTo>
                  <a:cubicBezTo>
                    <a:pt x="28955" y="34"/>
                    <a:pt x="28796" y="1"/>
                    <a:pt x="286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3"/>
            <p:cNvSpPr/>
            <p:nvPr/>
          </p:nvSpPr>
          <p:spPr>
            <a:xfrm>
              <a:off x="2926603" y="1868163"/>
              <a:ext cx="496639" cy="286698"/>
            </a:xfrm>
            <a:custGeom>
              <a:avLst/>
              <a:gdLst/>
              <a:ahLst/>
              <a:cxnLst/>
              <a:rect l="l" t="t" r="r" b="b"/>
              <a:pathLst>
                <a:path w="30223" h="17447" extrusionOk="0">
                  <a:moveTo>
                    <a:pt x="28505" y="1"/>
                  </a:moveTo>
                  <a:cubicBezTo>
                    <a:pt x="28346" y="1"/>
                    <a:pt x="28188" y="34"/>
                    <a:pt x="28054" y="101"/>
                  </a:cubicBezTo>
                  <a:lnTo>
                    <a:pt x="301" y="16145"/>
                  </a:lnTo>
                  <a:cubicBezTo>
                    <a:pt x="168" y="16212"/>
                    <a:pt x="68" y="16346"/>
                    <a:pt x="1" y="16479"/>
                  </a:cubicBezTo>
                  <a:lnTo>
                    <a:pt x="1702" y="17446"/>
                  </a:lnTo>
                  <a:cubicBezTo>
                    <a:pt x="1769" y="17313"/>
                    <a:pt x="1902" y="17213"/>
                    <a:pt x="2036" y="17113"/>
                  </a:cubicBezTo>
                  <a:lnTo>
                    <a:pt x="29756" y="1101"/>
                  </a:lnTo>
                  <a:cubicBezTo>
                    <a:pt x="29827" y="1061"/>
                    <a:pt x="29895" y="1042"/>
                    <a:pt x="29957" y="1042"/>
                  </a:cubicBezTo>
                  <a:cubicBezTo>
                    <a:pt x="30096" y="1042"/>
                    <a:pt x="30199" y="1139"/>
                    <a:pt x="30223" y="1302"/>
                  </a:cubicBezTo>
                  <a:cubicBezTo>
                    <a:pt x="30189" y="1001"/>
                    <a:pt x="30022" y="734"/>
                    <a:pt x="29756" y="568"/>
                  </a:cubicBezTo>
                  <a:lnTo>
                    <a:pt x="28955" y="101"/>
                  </a:lnTo>
                  <a:cubicBezTo>
                    <a:pt x="28822" y="34"/>
                    <a:pt x="28663" y="1"/>
                    <a:pt x="28505" y="1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3"/>
            <p:cNvSpPr/>
            <p:nvPr/>
          </p:nvSpPr>
          <p:spPr>
            <a:xfrm>
              <a:off x="2923875" y="2138955"/>
              <a:ext cx="33999" cy="596253"/>
            </a:xfrm>
            <a:custGeom>
              <a:avLst/>
              <a:gdLst/>
              <a:ahLst/>
              <a:cxnLst/>
              <a:rect l="l" t="t" r="r" b="b"/>
              <a:pathLst>
                <a:path w="2069" h="36285" extrusionOk="0">
                  <a:moveTo>
                    <a:pt x="134" y="0"/>
                  </a:moveTo>
                  <a:cubicBezTo>
                    <a:pt x="67" y="134"/>
                    <a:pt x="34" y="267"/>
                    <a:pt x="0" y="434"/>
                  </a:cubicBezTo>
                  <a:lnTo>
                    <a:pt x="0" y="34925"/>
                  </a:lnTo>
                  <a:cubicBezTo>
                    <a:pt x="34" y="35225"/>
                    <a:pt x="200" y="35526"/>
                    <a:pt x="467" y="35726"/>
                  </a:cubicBezTo>
                  <a:lnTo>
                    <a:pt x="1268" y="36159"/>
                  </a:lnTo>
                  <a:cubicBezTo>
                    <a:pt x="1429" y="36240"/>
                    <a:pt x="1591" y="36284"/>
                    <a:pt x="1753" y="36284"/>
                  </a:cubicBezTo>
                  <a:cubicBezTo>
                    <a:pt x="1858" y="36284"/>
                    <a:pt x="1963" y="36265"/>
                    <a:pt x="2068" y="36226"/>
                  </a:cubicBezTo>
                  <a:lnTo>
                    <a:pt x="2068" y="36226"/>
                  </a:lnTo>
                  <a:cubicBezTo>
                    <a:pt x="2033" y="36238"/>
                    <a:pt x="2001" y="36243"/>
                    <a:pt x="1970" y="36243"/>
                  </a:cubicBezTo>
                  <a:cubicBezTo>
                    <a:pt x="1826" y="36243"/>
                    <a:pt x="1735" y="36119"/>
                    <a:pt x="1735" y="35926"/>
                  </a:cubicBezTo>
                  <a:lnTo>
                    <a:pt x="1735" y="1434"/>
                  </a:lnTo>
                  <a:cubicBezTo>
                    <a:pt x="1735" y="1268"/>
                    <a:pt x="1768" y="1101"/>
                    <a:pt x="1868" y="967"/>
                  </a:cubicBezTo>
                  <a:lnTo>
                    <a:pt x="134" y="0"/>
                  </a:ln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3"/>
            <p:cNvSpPr/>
            <p:nvPr/>
          </p:nvSpPr>
          <p:spPr>
            <a:xfrm>
              <a:off x="2952369" y="1885155"/>
              <a:ext cx="470873" cy="849084"/>
            </a:xfrm>
            <a:custGeom>
              <a:avLst/>
              <a:gdLst/>
              <a:ahLst/>
              <a:cxnLst/>
              <a:rect l="l" t="t" r="r" b="b"/>
              <a:pathLst>
                <a:path w="28655" h="51671" extrusionOk="0">
                  <a:moveTo>
                    <a:pt x="28388" y="234"/>
                  </a:moveTo>
                  <a:cubicBezTo>
                    <a:pt x="28388" y="234"/>
                    <a:pt x="28421" y="234"/>
                    <a:pt x="28454" y="268"/>
                  </a:cubicBezTo>
                  <a:lnTo>
                    <a:pt x="28454" y="301"/>
                  </a:lnTo>
                  <a:lnTo>
                    <a:pt x="28454" y="34826"/>
                  </a:lnTo>
                  <a:cubicBezTo>
                    <a:pt x="28421" y="35059"/>
                    <a:pt x="28288" y="35293"/>
                    <a:pt x="28088" y="35426"/>
                  </a:cubicBezTo>
                  <a:lnTo>
                    <a:pt x="368" y="51438"/>
                  </a:lnTo>
                  <a:lnTo>
                    <a:pt x="268" y="51471"/>
                  </a:lnTo>
                  <a:lnTo>
                    <a:pt x="234" y="51471"/>
                  </a:lnTo>
                  <a:cubicBezTo>
                    <a:pt x="201" y="51471"/>
                    <a:pt x="201" y="51371"/>
                    <a:pt x="201" y="51337"/>
                  </a:cubicBezTo>
                  <a:lnTo>
                    <a:pt x="201" y="16879"/>
                  </a:lnTo>
                  <a:cubicBezTo>
                    <a:pt x="201" y="16746"/>
                    <a:pt x="234" y="16646"/>
                    <a:pt x="301" y="16546"/>
                  </a:cubicBezTo>
                  <a:cubicBezTo>
                    <a:pt x="368" y="16412"/>
                    <a:pt x="434" y="16346"/>
                    <a:pt x="534" y="16279"/>
                  </a:cubicBezTo>
                  <a:lnTo>
                    <a:pt x="28288" y="268"/>
                  </a:lnTo>
                  <a:cubicBezTo>
                    <a:pt x="28321" y="234"/>
                    <a:pt x="28354" y="234"/>
                    <a:pt x="28388" y="234"/>
                  </a:cubicBezTo>
                  <a:close/>
                  <a:moveTo>
                    <a:pt x="28388" y="1"/>
                  </a:moveTo>
                  <a:cubicBezTo>
                    <a:pt x="28321" y="1"/>
                    <a:pt x="28254" y="34"/>
                    <a:pt x="28188" y="67"/>
                  </a:cubicBezTo>
                  <a:lnTo>
                    <a:pt x="434" y="16079"/>
                  </a:lnTo>
                  <a:cubicBezTo>
                    <a:pt x="168" y="16246"/>
                    <a:pt x="1" y="16546"/>
                    <a:pt x="1" y="16879"/>
                  </a:cubicBezTo>
                  <a:lnTo>
                    <a:pt x="1" y="51371"/>
                  </a:lnTo>
                  <a:cubicBezTo>
                    <a:pt x="1" y="51571"/>
                    <a:pt x="101" y="51671"/>
                    <a:pt x="234" y="51671"/>
                  </a:cubicBezTo>
                  <a:lnTo>
                    <a:pt x="334" y="51671"/>
                  </a:lnTo>
                  <a:lnTo>
                    <a:pt x="434" y="51638"/>
                  </a:lnTo>
                  <a:lnTo>
                    <a:pt x="28188" y="35626"/>
                  </a:lnTo>
                  <a:cubicBezTo>
                    <a:pt x="28454" y="35426"/>
                    <a:pt x="28621" y="35159"/>
                    <a:pt x="28655" y="34826"/>
                  </a:cubicBezTo>
                  <a:lnTo>
                    <a:pt x="28655" y="334"/>
                  </a:lnTo>
                  <a:cubicBezTo>
                    <a:pt x="28655" y="301"/>
                    <a:pt x="28655" y="301"/>
                    <a:pt x="28655" y="268"/>
                  </a:cubicBezTo>
                  <a:cubicBezTo>
                    <a:pt x="28655" y="134"/>
                    <a:pt x="28521" y="34"/>
                    <a:pt x="28388" y="34"/>
                  </a:cubicBezTo>
                  <a:lnTo>
                    <a:pt x="283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3"/>
            <p:cNvSpPr/>
            <p:nvPr/>
          </p:nvSpPr>
          <p:spPr>
            <a:xfrm>
              <a:off x="3317433" y="2205128"/>
              <a:ext cx="182549" cy="223811"/>
            </a:xfrm>
            <a:custGeom>
              <a:avLst/>
              <a:gdLst/>
              <a:ahLst/>
              <a:cxnLst/>
              <a:rect l="l" t="t" r="r" b="b"/>
              <a:pathLst>
                <a:path w="11109" h="13620" extrusionOk="0">
                  <a:moveTo>
                    <a:pt x="7590" y="1"/>
                  </a:moveTo>
                  <a:cubicBezTo>
                    <a:pt x="7452" y="1"/>
                    <a:pt x="7323" y="70"/>
                    <a:pt x="7239" y="209"/>
                  </a:cubicBezTo>
                  <a:lnTo>
                    <a:pt x="6539" y="1510"/>
                  </a:lnTo>
                  <a:cubicBezTo>
                    <a:pt x="6472" y="1644"/>
                    <a:pt x="6405" y="1711"/>
                    <a:pt x="6272" y="1777"/>
                  </a:cubicBezTo>
                  <a:lnTo>
                    <a:pt x="6505" y="2478"/>
                  </a:lnTo>
                  <a:cubicBezTo>
                    <a:pt x="6530" y="2601"/>
                    <a:pt x="6628" y="2670"/>
                    <a:pt x="6732" y="2670"/>
                  </a:cubicBezTo>
                  <a:cubicBezTo>
                    <a:pt x="6768" y="2670"/>
                    <a:pt x="6804" y="2662"/>
                    <a:pt x="6839" y="2645"/>
                  </a:cubicBezTo>
                  <a:cubicBezTo>
                    <a:pt x="7006" y="2578"/>
                    <a:pt x="7139" y="2544"/>
                    <a:pt x="7306" y="2511"/>
                  </a:cubicBezTo>
                  <a:cubicBezTo>
                    <a:pt x="7473" y="2444"/>
                    <a:pt x="7606" y="2344"/>
                    <a:pt x="7706" y="2178"/>
                  </a:cubicBezTo>
                  <a:lnTo>
                    <a:pt x="8407" y="877"/>
                  </a:lnTo>
                  <a:cubicBezTo>
                    <a:pt x="8490" y="738"/>
                    <a:pt x="8620" y="668"/>
                    <a:pt x="8757" y="668"/>
                  </a:cubicBezTo>
                  <a:cubicBezTo>
                    <a:pt x="8785" y="668"/>
                    <a:pt x="8812" y="671"/>
                    <a:pt x="8840" y="676"/>
                  </a:cubicBezTo>
                  <a:lnTo>
                    <a:pt x="9574" y="843"/>
                  </a:lnTo>
                  <a:lnTo>
                    <a:pt x="9641" y="877"/>
                  </a:lnTo>
                  <a:lnTo>
                    <a:pt x="9641" y="877"/>
                  </a:lnTo>
                  <a:lnTo>
                    <a:pt x="8473" y="209"/>
                  </a:lnTo>
                  <a:lnTo>
                    <a:pt x="8407" y="176"/>
                  </a:lnTo>
                  <a:lnTo>
                    <a:pt x="7673" y="9"/>
                  </a:lnTo>
                  <a:cubicBezTo>
                    <a:pt x="7645" y="4"/>
                    <a:pt x="7617" y="1"/>
                    <a:pt x="7590" y="1"/>
                  </a:cubicBezTo>
                  <a:close/>
                  <a:moveTo>
                    <a:pt x="9862" y="1952"/>
                  </a:moveTo>
                  <a:cubicBezTo>
                    <a:pt x="9824" y="1952"/>
                    <a:pt x="9791" y="1961"/>
                    <a:pt x="9774" y="1977"/>
                  </a:cubicBezTo>
                  <a:lnTo>
                    <a:pt x="9341" y="2278"/>
                  </a:lnTo>
                  <a:lnTo>
                    <a:pt x="9241" y="2544"/>
                  </a:lnTo>
                  <a:cubicBezTo>
                    <a:pt x="9207" y="2678"/>
                    <a:pt x="9241" y="2878"/>
                    <a:pt x="9341" y="2978"/>
                  </a:cubicBezTo>
                  <a:cubicBezTo>
                    <a:pt x="9407" y="3078"/>
                    <a:pt x="9474" y="3145"/>
                    <a:pt x="9541" y="3212"/>
                  </a:cubicBezTo>
                  <a:cubicBezTo>
                    <a:pt x="9608" y="3301"/>
                    <a:pt x="9704" y="3360"/>
                    <a:pt x="9800" y="3360"/>
                  </a:cubicBezTo>
                  <a:cubicBezTo>
                    <a:pt x="9848" y="3360"/>
                    <a:pt x="9897" y="3345"/>
                    <a:pt x="9941" y="3312"/>
                  </a:cubicBezTo>
                  <a:lnTo>
                    <a:pt x="10908" y="2678"/>
                  </a:lnTo>
                  <a:cubicBezTo>
                    <a:pt x="10942" y="2661"/>
                    <a:pt x="10975" y="2653"/>
                    <a:pt x="11009" y="2653"/>
                  </a:cubicBezTo>
                  <a:cubicBezTo>
                    <a:pt x="11042" y="2653"/>
                    <a:pt x="11075" y="2661"/>
                    <a:pt x="11109" y="2678"/>
                  </a:cubicBezTo>
                  <a:lnTo>
                    <a:pt x="9974" y="1977"/>
                  </a:lnTo>
                  <a:cubicBezTo>
                    <a:pt x="9941" y="1961"/>
                    <a:pt x="9899" y="1952"/>
                    <a:pt x="9862" y="1952"/>
                  </a:cubicBezTo>
                  <a:close/>
                  <a:moveTo>
                    <a:pt x="7245" y="4411"/>
                  </a:moveTo>
                  <a:cubicBezTo>
                    <a:pt x="7221" y="4411"/>
                    <a:pt x="7197" y="4411"/>
                    <a:pt x="7172" y="4412"/>
                  </a:cubicBezTo>
                  <a:cubicBezTo>
                    <a:pt x="7206" y="4579"/>
                    <a:pt x="7273" y="4713"/>
                    <a:pt x="7306" y="4879"/>
                  </a:cubicBezTo>
                  <a:cubicBezTo>
                    <a:pt x="7506" y="6147"/>
                    <a:pt x="6705" y="7915"/>
                    <a:pt x="5538" y="8849"/>
                  </a:cubicBezTo>
                  <a:cubicBezTo>
                    <a:pt x="5171" y="9149"/>
                    <a:pt x="4737" y="9349"/>
                    <a:pt x="4270" y="9416"/>
                  </a:cubicBezTo>
                  <a:cubicBezTo>
                    <a:pt x="4482" y="9858"/>
                    <a:pt x="4854" y="10094"/>
                    <a:pt x="5310" y="10094"/>
                  </a:cubicBezTo>
                  <a:cubicBezTo>
                    <a:pt x="5715" y="10094"/>
                    <a:pt x="6186" y="9908"/>
                    <a:pt x="6672" y="9516"/>
                  </a:cubicBezTo>
                  <a:cubicBezTo>
                    <a:pt x="7873" y="8582"/>
                    <a:pt x="8674" y="6814"/>
                    <a:pt x="8473" y="5547"/>
                  </a:cubicBezTo>
                  <a:cubicBezTo>
                    <a:pt x="8345" y="4809"/>
                    <a:pt x="7847" y="4411"/>
                    <a:pt x="7245" y="4411"/>
                  </a:cubicBezTo>
                  <a:close/>
                  <a:moveTo>
                    <a:pt x="4954" y="852"/>
                  </a:moveTo>
                  <a:cubicBezTo>
                    <a:pt x="4938" y="852"/>
                    <a:pt x="4921" y="860"/>
                    <a:pt x="4904" y="877"/>
                  </a:cubicBezTo>
                  <a:cubicBezTo>
                    <a:pt x="4871" y="877"/>
                    <a:pt x="4804" y="877"/>
                    <a:pt x="4771" y="910"/>
                  </a:cubicBezTo>
                  <a:lnTo>
                    <a:pt x="3670" y="1777"/>
                  </a:lnTo>
                  <a:cubicBezTo>
                    <a:pt x="3537" y="1911"/>
                    <a:pt x="3470" y="2077"/>
                    <a:pt x="3470" y="2244"/>
                  </a:cubicBezTo>
                  <a:lnTo>
                    <a:pt x="3537" y="3312"/>
                  </a:lnTo>
                  <a:cubicBezTo>
                    <a:pt x="3537" y="3478"/>
                    <a:pt x="3470" y="3645"/>
                    <a:pt x="3370" y="3812"/>
                  </a:cubicBezTo>
                  <a:cubicBezTo>
                    <a:pt x="3170" y="4012"/>
                    <a:pt x="3003" y="4246"/>
                    <a:pt x="2836" y="4479"/>
                  </a:cubicBezTo>
                  <a:cubicBezTo>
                    <a:pt x="2736" y="4613"/>
                    <a:pt x="2569" y="4713"/>
                    <a:pt x="2402" y="4713"/>
                  </a:cubicBezTo>
                  <a:lnTo>
                    <a:pt x="1702" y="4679"/>
                  </a:lnTo>
                  <a:cubicBezTo>
                    <a:pt x="1502" y="4679"/>
                    <a:pt x="1335" y="4746"/>
                    <a:pt x="1268" y="4913"/>
                  </a:cubicBezTo>
                  <a:lnTo>
                    <a:pt x="601" y="6414"/>
                  </a:lnTo>
                  <a:cubicBezTo>
                    <a:pt x="534" y="6547"/>
                    <a:pt x="601" y="6714"/>
                    <a:pt x="701" y="6781"/>
                  </a:cubicBezTo>
                  <a:lnTo>
                    <a:pt x="1502" y="7214"/>
                  </a:lnTo>
                  <a:cubicBezTo>
                    <a:pt x="1535" y="7281"/>
                    <a:pt x="1535" y="7348"/>
                    <a:pt x="1502" y="7415"/>
                  </a:cubicBezTo>
                  <a:cubicBezTo>
                    <a:pt x="1468" y="7648"/>
                    <a:pt x="1402" y="7915"/>
                    <a:pt x="1402" y="8148"/>
                  </a:cubicBezTo>
                  <a:cubicBezTo>
                    <a:pt x="1368" y="8315"/>
                    <a:pt x="1268" y="8482"/>
                    <a:pt x="1135" y="8615"/>
                  </a:cubicBezTo>
                  <a:lnTo>
                    <a:pt x="167" y="9516"/>
                  </a:lnTo>
                  <a:cubicBezTo>
                    <a:pt x="34" y="9650"/>
                    <a:pt x="1" y="9816"/>
                    <a:pt x="1" y="10016"/>
                  </a:cubicBezTo>
                  <a:lnTo>
                    <a:pt x="201" y="11084"/>
                  </a:lnTo>
                  <a:cubicBezTo>
                    <a:pt x="201" y="11117"/>
                    <a:pt x="234" y="11184"/>
                    <a:pt x="267" y="11217"/>
                  </a:cubicBezTo>
                  <a:lnTo>
                    <a:pt x="1435" y="11884"/>
                  </a:lnTo>
                  <a:cubicBezTo>
                    <a:pt x="1402" y="11851"/>
                    <a:pt x="1368" y="11818"/>
                    <a:pt x="1335" y="11751"/>
                  </a:cubicBezTo>
                  <a:lnTo>
                    <a:pt x="1168" y="10684"/>
                  </a:lnTo>
                  <a:cubicBezTo>
                    <a:pt x="1135" y="10517"/>
                    <a:pt x="1201" y="10317"/>
                    <a:pt x="1335" y="10183"/>
                  </a:cubicBezTo>
                  <a:lnTo>
                    <a:pt x="2302" y="9316"/>
                  </a:lnTo>
                  <a:cubicBezTo>
                    <a:pt x="2436" y="9149"/>
                    <a:pt x="2536" y="8982"/>
                    <a:pt x="2569" y="8782"/>
                  </a:cubicBezTo>
                  <a:cubicBezTo>
                    <a:pt x="2602" y="8549"/>
                    <a:pt x="2636" y="8315"/>
                    <a:pt x="2703" y="8082"/>
                  </a:cubicBezTo>
                  <a:cubicBezTo>
                    <a:pt x="2736" y="7915"/>
                    <a:pt x="2636" y="7715"/>
                    <a:pt x="2502" y="7648"/>
                  </a:cubicBezTo>
                  <a:lnTo>
                    <a:pt x="1935" y="7415"/>
                  </a:lnTo>
                  <a:cubicBezTo>
                    <a:pt x="1769" y="7348"/>
                    <a:pt x="1702" y="7181"/>
                    <a:pt x="1769" y="7048"/>
                  </a:cubicBezTo>
                  <a:lnTo>
                    <a:pt x="2436" y="5547"/>
                  </a:lnTo>
                  <a:cubicBezTo>
                    <a:pt x="2502" y="5380"/>
                    <a:pt x="2669" y="5280"/>
                    <a:pt x="2869" y="5280"/>
                  </a:cubicBezTo>
                  <a:lnTo>
                    <a:pt x="3570" y="5313"/>
                  </a:lnTo>
                  <a:cubicBezTo>
                    <a:pt x="3737" y="5313"/>
                    <a:pt x="3903" y="5246"/>
                    <a:pt x="4004" y="5080"/>
                  </a:cubicBezTo>
                  <a:cubicBezTo>
                    <a:pt x="4170" y="4846"/>
                    <a:pt x="4337" y="4646"/>
                    <a:pt x="4537" y="4412"/>
                  </a:cubicBezTo>
                  <a:cubicBezTo>
                    <a:pt x="4637" y="4279"/>
                    <a:pt x="4671" y="4112"/>
                    <a:pt x="4704" y="3945"/>
                  </a:cubicBezTo>
                  <a:lnTo>
                    <a:pt x="4604" y="2878"/>
                  </a:lnTo>
                  <a:cubicBezTo>
                    <a:pt x="4604" y="2711"/>
                    <a:pt x="4704" y="2544"/>
                    <a:pt x="4837" y="2411"/>
                  </a:cubicBezTo>
                  <a:lnTo>
                    <a:pt x="5938" y="1544"/>
                  </a:lnTo>
                  <a:cubicBezTo>
                    <a:pt x="5972" y="1527"/>
                    <a:pt x="6005" y="1519"/>
                    <a:pt x="6038" y="1519"/>
                  </a:cubicBezTo>
                  <a:cubicBezTo>
                    <a:pt x="6072" y="1519"/>
                    <a:pt x="6105" y="1527"/>
                    <a:pt x="6138" y="1544"/>
                  </a:cubicBezTo>
                  <a:lnTo>
                    <a:pt x="5004" y="877"/>
                  </a:lnTo>
                  <a:cubicBezTo>
                    <a:pt x="4988" y="860"/>
                    <a:pt x="4971" y="852"/>
                    <a:pt x="4954" y="852"/>
                  </a:cubicBezTo>
                  <a:close/>
                  <a:moveTo>
                    <a:pt x="5809" y="11843"/>
                  </a:moveTo>
                  <a:cubicBezTo>
                    <a:pt x="5785" y="11843"/>
                    <a:pt x="5761" y="11845"/>
                    <a:pt x="5738" y="11851"/>
                  </a:cubicBezTo>
                  <a:cubicBezTo>
                    <a:pt x="5571" y="11918"/>
                    <a:pt x="5438" y="11985"/>
                    <a:pt x="5271" y="12018"/>
                  </a:cubicBezTo>
                  <a:cubicBezTo>
                    <a:pt x="5238" y="12018"/>
                    <a:pt x="5171" y="12051"/>
                    <a:pt x="5138" y="12085"/>
                  </a:cubicBezTo>
                  <a:lnTo>
                    <a:pt x="5171" y="12185"/>
                  </a:lnTo>
                  <a:cubicBezTo>
                    <a:pt x="5171" y="12251"/>
                    <a:pt x="5204" y="12285"/>
                    <a:pt x="5271" y="12318"/>
                  </a:cubicBezTo>
                  <a:lnTo>
                    <a:pt x="6405" y="12952"/>
                  </a:lnTo>
                  <a:cubicBezTo>
                    <a:pt x="6372" y="12919"/>
                    <a:pt x="6339" y="12885"/>
                    <a:pt x="6339" y="12852"/>
                  </a:cubicBezTo>
                  <a:lnTo>
                    <a:pt x="6072" y="12018"/>
                  </a:lnTo>
                  <a:cubicBezTo>
                    <a:pt x="6044" y="11907"/>
                    <a:pt x="5925" y="11843"/>
                    <a:pt x="5809" y="11843"/>
                  </a:cubicBezTo>
                  <a:close/>
                  <a:moveTo>
                    <a:pt x="2803" y="11159"/>
                  </a:moveTo>
                  <a:cubicBezTo>
                    <a:pt x="2746" y="11159"/>
                    <a:pt x="2688" y="11178"/>
                    <a:pt x="2636" y="11217"/>
                  </a:cubicBezTo>
                  <a:lnTo>
                    <a:pt x="2069" y="11584"/>
                  </a:lnTo>
                  <a:lnTo>
                    <a:pt x="1668" y="12685"/>
                  </a:lnTo>
                  <a:cubicBezTo>
                    <a:pt x="1602" y="12785"/>
                    <a:pt x="1668" y="12919"/>
                    <a:pt x="1769" y="12985"/>
                  </a:cubicBezTo>
                  <a:lnTo>
                    <a:pt x="2857" y="13594"/>
                  </a:lnTo>
                  <a:lnTo>
                    <a:pt x="2857" y="13594"/>
                  </a:lnTo>
                  <a:cubicBezTo>
                    <a:pt x="2794" y="13541"/>
                    <a:pt x="2781" y="13435"/>
                    <a:pt x="2836" y="13352"/>
                  </a:cubicBezTo>
                  <a:lnTo>
                    <a:pt x="3303" y="11985"/>
                  </a:lnTo>
                  <a:cubicBezTo>
                    <a:pt x="3370" y="11818"/>
                    <a:pt x="3336" y="11651"/>
                    <a:pt x="3203" y="11518"/>
                  </a:cubicBezTo>
                  <a:cubicBezTo>
                    <a:pt x="3136" y="11451"/>
                    <a:pt x="3069" y="11384"/>
                    <a:pt x="3036" y="11284"/>
                  </a:cubicBezTo>
                  <a:cubicBezTo>
                    <a:pt x="2976" y="11203"/>
                    <a:pt x="2890" y="11159"/>
                    <a:pt x="2803" y="11159"/>
                  </a:cubicBezTo>
                  <a:close/>
                  <a:moveTo>
                    <a:pt x="2857" y="13594"/>
                  </a:moveTo>
                  <a:cubicBezTo>
                    <a:pt x="2870" y="13605"/>
                    <a:pt x="2885" y="13613"/>
                    <a:pt x="2903" y="13619"/>
                  </a:cubicBezTo>
                  <a:lnTo>
                    <a:pt x="2857" y="13594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3"/>
            <p:cNvSpPr/>
            <p:nvPr/>
          </p:nvSpPr>
          <p:spPr>
            <a:xfrm>
              <a:off x="3317433" y="2205128"/>
              <a:ext cx="182549" cy="223811"/>
            </a:xfrm>
            <a:custGeom>
              <a:avLst/>
              <a:gdLst/>
              <a:ahLst/>
              <a:cxnLst/>
              <a:rect l="l" t="t" r="r" b="b"/>
              <a:pathLst>
                <a:path w="11109" h="13620" extrusionOk="0">
                  <a:moveTo>
                    <a:pt x="7590" y="1"/>
                  </a:moveTo>
                  <a:cubicBezTo>
                    <a:pt x="7452" y="1"/>
                    <a:pt x="7323" y="70"/>
                    <a:pt x="7239" y="209"/>
                  </a:cubicBezTo>
                  <a:lnTo>
                    <a:pt x="6539" y="1510"/>
                  </a:lnTo>
                  <a:cubicBezTo>
                    <a:pt x="6472" y="1644"/>
                    <a:pt x="6405" y="1711"/>
                    <a:pt x="6272" y="1777"/>
                  </a:cubicBezTo>
                  <a:lnTo>
                    <a:pt x="6505" y="2478"/>
                  </a:lnTo>
                  <a:cubicBezTo>
                    <a:pt x="6530" y="2601"/>
                    <a:pt x="6628" y="2670"/>
                    <a:pt x="6732" y="2670"/>
                  </a:cubicBezTo>
                  <a:cubicBezTo>
                    <a:pt x="6768" y="2670"/>
                    <a:pt x="6804" y="2662"/>
                    <a:pt x="6839" y="2645"/>
                  </a:cubicBezTo>
                  <a:cubicBezTo>
                    <a:pt x="7006" y="2578"/>
                    <a:pt x="7139" y="2544"/>
                    <a:pt x="7306" y="2511"/>
                  </a:cubicBezTo>
                  <a:cubicBezTo>
                    <a:pt x="7473" y="2444"/>
                    <a:pt x="7606" y="2344"/>
                    <a:pt x="7706" y="2178"/>
                  </a:cubicBezTo>
                  <a:lnTo>
                    <a:pt x="8407" y="877"/>
                  </a:lnTo>
                  <a:cubicBezTo>
                    <a:pt x="8490" y="738"/>
                    <a:pt x="8620" y="668"/>
                    <a:pt x="8757" y="668"/>
                  </a:cubicBezTo>
                  <a:cubicBezTo>
                    <a:pt x="8785" y="668"/>
                    <a:pt x="8812" y="671"/>
                    <a:pt x="8840" y="676"/>
                  </a:cubicBezTo>
                  <a:lnTo>
                    <a:pt x="9574" y="843"/>
                  </a:lnTo>
                  <a:lnTo>
                    <a:pt x="9641" y="877"/>
                  </a:lnTo>
                  <a:lnTo>
                    <a:pt x="9641" y="877"/>
                  </a:lnTo>
                  <a:lnTo>
                    <a:pt x="8473" y="209"/>
                  </a:lnTo>
                  <a:lnTo>
                    <a:pt x="8407" y="176"/>
                  </a:lnTo>
                  <a:lnTo>
                    <a:pt x="7673" y="9"/>
                  </a:lnTo>
                  <a:cubicBezTo>
                    <a:pt x="7645" y="4"/>
                    <a:pt x="7617" y="1"/>
                    <a:pt x="7590" y="1"/>
                  </a:cubicBezTo>
                  <a:close/>
                  <a:moveTo>
                    <a:pt x="9862" y="1952"/>
                  </a:moveTo>
                  <a:cubicBezTo>
                    <a:pt x="9824" y="1952"/>
                    <a:pt x="9791" y="1961"/>
                    <a:pt x="9774" y="1977"/>
                  </a:cubicBezTo>
                  <a:lnTo>
                    <a:pt x="9341" y="2278"/>
                  </a:lnTo>
                  <a:lnTo>
                    <a:pt x="9241" y="2544"/>
                  </a:lnTo>
                  <a:cubicBezTo>
                    <a:pt x="9207" y="2678"/>
                    <a:pt x="9241" y="2878"/>
                    <a:pt x="9341" y="2978"/>
                  </a:cubicBezTo>
                  <a:cubicBezTo>
                    <a:pt x="9407" y="3078"/>
                    <a:pt x="9474" y="3145"/>
                    <a:pt x="9541" y="3212"/>
                  </a:cubicBezTo>
                  <a:cubicBezTo>
                    <a:pt x="9608" y="3301"/>
                    <a:pt x="9704" y="3360"/>
                    <a:pt x="9800" y="3360"/>
                  </a:cubicBezTo>
                  <a:cubicBezTo>
                    <a:pt x="9848" y="3360"/>
                    <a:pt x="9897" y="3345"/>
                    <a:pt x="9941" y="3312"/>
                  </a:cubicBezTo>
                  <a:lnTo>
                    <a:pt x="10908" y="2678"/>
                  </a:lnTo>
                  <a:cubicBezTo>
                    <a:pt x="10942" y="2661"/>
                    <a:pt x="10975" y="2653"/>
                    <a:pt x="11009" y="2653"/>
                  </a:cubicBezTo>
                  <a:cubicBezTo>
                    <a:pt x="11042" y="2653"/>
                    <a:pt x="11075" y="2661"/>
                    <a:pt x="11109" y="2678"/>
                  </a:cubicBezTo>
                  <a:lnTo>
                    <a:pt x="9974" y="1977"/>
                  </a:lnTo>
                  <a:cubicBezTo>
                    <a:pt x="9941" y="1961"/>
                    <a:pt x="9899" y="1952"/>
                    <a:pt x="9862" y="1952"/>
                  </a:cubicBezTo>
                  <a:close/>
                  <a:moveTo>
                    <a:pt x="7245" y="4411"/>
                  </a:moveTo>
                  <a:cubicBezTo>
                    <a:pt x="7221" y="4411"/>
                    <a:pt x="7197" y="4411"/>
                    <a:pt x="7172" y="4412"/>
                  </a:cubicBezTo>
                  <a:cubicBezTo>
                    <a:pt x="7206" y="4579"/>
                    <a:pt x="7273" y="4713"/>
                    <a:pt x="7306" y="4879"/>
                  </a:cubicBezTo>
                  <a:cubicBezTo>
                    <a:pt x="7506" y="6147"/>
                    <a:pt x="6705" y="7915"/>
                    <a:pt x="5538" y="8849"/>
                  </a:cubicBezTo>
                  <a:cubicBezTo>
                    <a:pt x="5171" y="9149"/>
                    <a:pt x="4737" y="9349"/>
                    <a:pt x="4270" y="9416"/>
                  </a:cubicBezTo>
                  <a:cubicBezTo>
                    <a:pt x="4482" y="9858"/>
                    <a:pt x="4854" y="10094"/>
                    <a:pt x="5310" y="10094"/>
                  </a:cubicBezTo>
                  <a:cubicBezTo>
                    <a:pt x="5715" y="10094"/>
                    <a:pt x="6186" y="9908"/>
                    <a:pt x="6672" y="9516"/>
                  </a:cubicBezTo>
                  <a:cubicBezTo>
                    <a:pt x="7873" y="8582"/>
                    <a:pt x="8674" y="6814"/>
                    <a:pt x="8473" y="5547"/>
                  </a:cubicBezTo>
                  <a:cubicBezTo>
                    <a:pt x="8345" y="4809"/>
                    <a:pt x="7847" y="4411"/>
                    <a:pt x="7245" y="4411"/>
                  </a:cubicBezTo>
                  <a:close/>
                  <a:moveTo>
                    <a:pt x="4954" y="852"/>
                  </a:moveTo>
                  <a:cubicBezTo>
                    <a:pt x="4938" y="852"/>
                    <a:pt x="4921" y="860"/>
                    <a:pt x="4904" y="877"/>
                  </a:cubicBezTo>
                  <a:cubicBezTo>
                    <a:pt x="4871" y="877"/>
                    <a:pt x="4804" y="877"/>
                    <a:pt x="4771" y="910"/>
                  </a:cubicBezTo>
                  <a:lnTo>
                    <a:pt x="3670" y="1777"/>
                  </a:lnTo>
                  <a:cubicBezTo>
                    <a:pt x="3537" y="1911"/>
                    <a:pt x="3470" y="2077"/>
                    <a:pt x="3470" y="2244"/>
                  </a:cubicBezTo>
                  <a:lnTo>
                    <a:pt x="3537" y="3312"/>
                  </a:lnTo>
                  <a:cubicBezTo>
                    <a:pt x="3537" y="3478"/>
                    <a:pt x="3470" y="3645"/>
                    <a:pt x="3370" y="3812"/>
                  </a:cubicBezTo>
                  <a:cubicBezTo>
                    <a:pt x="3170" y="4012"/>
                    <a:pt x="3003" y="4246"/>
                    <a:pt x="2836" y="4479"/>
                  </a:cubicBezTo>
                  <a:cubicBezTo>
                    <a:pt x="2736" y="4613"/>
                    <a:pt x="2569" y="4713"/>
                    <a:pt x="2402" y="4713"/>
                  </a:cubicBezTo>
                  <a:lnTo>
                    <a:pt x="1702" y="4679"/>
                  </a:lnTo>
                  <a:cubicBezTo>
                    <a:pt x="1502" y="4679"/>
                    <a:pt x="1335" y="4746"/>
                    <a:pt x="1268" y="4913"/>
                  </a:cubicBezTo>
                  <a:lnTo>
                    <a:pt x="601" y="6414"/>
                  </a:lnTo>
                  <a:cubicBezTo>
                    <a:pt x="534" y="6547"/>
                    <a:pt x="601" y="6714"/>
                    <a:pt x="701" y="6781"/>
                  </a:cubicBezTo>
                  <a:lnTo>
                    <a:pt x="1502" y="7214"/>
                  </a:lnTo>
                  <a:cubicBezTo>
                    <a:pt x="1535" y="7281"/>
                    <a:pt x="1535" y="7348"/>
                    <a:pt x="1502" y="7415"/>
                  </a:cubicBezTo>
                  <a:cubicBezTo>
                    <a:pt x="1468" y="7648"/>
                    <a:pt x="1402" y="7915"/>
                    <a:pt x="1402" y="8148"/>
                  </a:cubicBezTo>
                  <a:cubicBezTo>
                    <a:pt x="1368" y="8315"/>
                    <a:pt x="1268" y="8482"/>
                    <a:pt x="1135" y="8615"/>
                  </a:cubicBezTo>
                  <a:lnTo>
                    <a:pt x="167" y="9516"/>
                  </a:lnTo>
                  <a:cubicBezTo>
                    <a:pt x="34" y="9650"/>
                    <a:pt x="1" y="9816"/>
                    <a:pt x="1" y="10016"/>
                  </a:cubicBezTo>
                  <a:lnTo>
                    <a:pt x="201" y="11084"/>
                  </a:lnTo>
                  <a:cubicBezTo>
                    <a:pt x="201" y="11117"/>
                    <a:pt x="234" y="11184"/>
                    <a:pt x="267" y="11217"/>
                  </a:cubicBezTo>
                  <a:lnTo>
                    <a:pt x="1435" y="11884"/>
                  </a:lnTo>
                  <a:cubicBezTo>
                    <a:pt x="1402" y="11851"/>
                    <a:pt x="1368" y="11818"/>
                    <a:pt x="1335" y="11751"/>
                  </a:cubicBezTo>
                  <a:lnTo>
                    <a:pt x="1168" y="10684"/>
                  </a:lnTo>
                  <a:cubicBezTo>
                    <a:pt x="1135" y="10517"/>
                    <a:pt x="1201" y="10317"/>
                    <a:pt x="1335" y="10183"/>
                  </a:cubicBezTo>
                  <a:lnTo>
                    <a:pt x="2302" y="9316"/>
                  </a:lnTo>
                  <a:cubicBezTo>
                    <a:pt x="2436" y="9149"/>
                    <a:pt x="2536" y="8982"/>
                    <a:pt x="2569" y="8782"/>
                  </a:cubicBezTo>
                  <a:cubicBezTo>
                    <a:pt x="2602" y="8549"/>
                    <a:pt x="2636" y="8315"/>
                    <a:pt x="2703" y="8082"/>
                  </a:cubicBezTo>
                  <a:cubicBezTo>
                    <a:pt x="2736" y="7915"/>
                    <a:pt x="2636" y="7715"/>
                    <a:pt x="2502" y="7648"/>
                  </a:cubicBezTo>
                  <a:lnTo>
                    <a:pt x="1935" y="7415"/>
                  </a:lnTo>
                  <a:cubicBezTo>
                    <a:pt x="1769" y="7348"/>
                    <a:pt x="1702" y="7181"/>
                    <a:pt x="1769" y="7048"/>
                  </a:cubicBezTo>
                  <a:lnTo>
                    <a:pt x="2436" y="5547"/>
                  </a:lnTo>
                  <a:cubicBezTo>
                    <a:pt x="2502" y="5380"/>
                    <a:pt x="2669" y="5280"/>
                    <a:pt x="2869" y="5280"/>
                  </a:cubicBezTo>
                  <a:lnTo>
                    <a:pt x="3570" y="5313"/>
                  </a:lnTo>
                  <a:cubicBezTo>
                    <a:pt x="3737" y="5313"/>
                    <a:pt x="3903" y="5246"/>
                    <a:pt x="4004" y="5080"/>
                  </a:cubicBezTo>
                  <a:cubicBezTo>
                    <a:pt x="4170" y="4846"/>
                    <a:pt x="4337" y="4646"/>
                    <a:pt x="4537" y="4412"/>
                  </a:cubicBezTo>
                  <a:cubicBezTo>
                    <a:pt x="4637" y="4279"/>
                    <a:pt x="4671" y="4112"/>
                    <a:pt x="4704" y="3945"/>
                  </a:cubicBezTo>
                  <a:lnTo>
                    <a:pt x="4604" y="2878"/>
                  </a:lnTo>
                  <a:cubicBezTo>
                    <a:pt x="4604" y="2711"/>
                    <a:pt x="4704" y="2544"/>
                    <a:pt x="4837" y="2411"/>
                  </a:cubicBezTo>
                  <a:lnTo>
                    <a:pt x="5938" y="1544"/>
                  </a:lnTo>
                  <a:cubicBezTo>
                    <a:pt x="5972" y="1527"/>
                    <a:pt x="6005" y="1519"/>
                    <a:pt x="6038" y="1519"/>
                  </a:cubicBezTo>
                  <a:cubicBezTo>
                    <a:pt x="6072" y="1519"/>
                    <a:pt x="6105" y="1527"/>
                    <a:pt x="6138" y="1544"/>
                  </a:cubicBezTo>
                  <a:lnTo>
                    <a:pt x="5004" y="877"/>
                  </a:lnTo>
                  <a:cubicBezTo>
                    <a:pt x="4988" y="860"/>
                    <a:pt x="4971" y="852"/>
                    <a:pt x="4954" y="852"/>
                  </a:cubicBezTo>
                  <a:close/>
                  <a:moveTo>
                    <a:pt x="5809" y="11843"/>
                  </a:moveTo>
                  <a:cubicBezTo>
                    <a:pt x="5785" y="11843"/>
                    <a:pt x="5761" y="11845"/>
                    <a:pt x="5738" y="11851"/>
                  </a:cubicBezTo>
                  <a:cubicBezTo>
                    <a:pt x="5571" y="11918"/>
                    <a:pt x="5438" y="11985"/>
                    <a:pt x="5271" y="12018"/>
                  </a:cubicBezTo>
                  <a:cubicBezTo>
                    <a:pt x="5238" y="12018"/>
                    <a:pt x="5171" y="12051"/>
                    <a:pt x="5138" y="12085"/>
                  </a:cubicBezTo>
                  <a:lnTo>
                    <a:pt x="5171" y="12185"/>
                  </a:lnTo>
                  <a:cubicBezTo>
                    <a:pt x="5171" y="12251"/>
                    <a:pt x="5204" y="12285"/>
                    <a:pt x="5271" y="12318"/>
                  </a:cubicBezTo>
                  <a:lnTo>
                    <a:pt x="6405" y="12952"/>
                  </a:lnTo>
                  <a:cubicBezTo>
                    <a:pt x="6372" y="12919"/>
                    <a:pt x="6339" y="12885"/>
                    <a:pt x="6339" y="12852"/>
                  </a:cubicBezTo>
                  <a:lnTo>
                    <a:pt x="6072" y="12018"/>
                  </a:lnTo>
                  <a:cubicBezTo>
                    <a:pt x="6044" y="11907"/>
                    <a:pt x="5925" y="11843"/>
                    <a:pt x="5809" y="11843"/>
                  </a:cubicBezTo>
                  <a:close/>
                  <a:moveTo>
                    <a:pt x="2803" y="11159"/>
                  </a:moveTo>
                  <a:cubicBezTo>
                    <a:pt x="2746" y="11159"/>
                    <a:pt x="2688" y="11178"/>
                    <a:pt x="2636" y="11217"/>
                  </a:cubicBezTo>
                  <a:lnTo>
                    <a:pt x="2069" y="11584"/>
                  </a:lnTo>
                  <a:lnTo>
                    <a:pt x="1668" y="12685"/>
                  </a:lnTo>
                  <a:cubicBezTo>
                    <a:pt x="1602" y="12785"/>
                    <a:pt x="1668" y="12919"/>
                    <a:pt x="1769" y="12985"/>
                  </a:cubicBezTo>
                  <a:lnTo>
                    <a:pt x="2857" y="13594"/>
                  </a:lnTo>
                  <a:lnTo>
                    <a:pt x="2857" y="13594"/>
                  </a:lnTo>
                  <a:cubicBezTo>
                    <a:pt x="2794" y="13541"/>
                    <a:pt x="2781" y="13435"/>
                    <a:pt x="2836" y="13352"/>
                  </a:cubicBezTo>
                  <a:lnTo>
                    <a:pt x="3303" y="11985"/>
                  </a:lnTo>
                  <a:cubicBezTo>
                    <a:pt x="3370" y="11818"/>
                    <a:pt x="3336" y="11651"/>
                    <a:pt x="3203" y="11518"/>
                  </a:cubicBezTo>
                  <a:cubicBezTo>
                    <a:pt x="3136" y="11451"/>
                    <a:pt x="3069" y="11384"/>
                    <a:pt x="3036" y="11284"/>
                  </a:cubicBezTo>
                  <a:cubicBezTo>
                    <a:pt x="2976" y="11203"/>
                    <a:pt x="2890" y="11159"/>
                    <a:pt x="2803" y="11159"/>
                  </a:cubicBezTo>
                  <a:close/>
                  <a:moveTo>
                    <a:pt x="2857" y="13594"/>
                  </a:moveTo>
                  <a:cubicBezTo>
                    <a:pt x="2870" y="13605"/>
                    <a:pt x="2885" y="13613"/>
                    <a:pt x="2903" y="13619"/>
                  </a:cubicBezTo>
                  <a:lnTo>
                    <a:pt x="2857" y="1359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3"/>
            <p:cNvSpPr/>
            <p:nvPr/>
          </p:nvSpPr>
          <p:spPr>
            <a:xfrm>
              <a:off x="3317975" y="2205128"/>
              <a:ext cx="181464" cy="171736"/>
            </a:xfrm>
            <a:custGeom>
              <a:avLst/>
              <a:gdLst/>
              <a:ahLst/>
              <a:cxnLst/>
              <a:rect l="l" t="t" r="r" b="b"/>
              <a:pathLst>
                <a:path w="11043" h="10451" extrusionOk="0">
                  <a:moveTo>
                    <a:pt x="7557" y="1"/>
                  </a:moveTo>
                  <a:cubicBezTo>
                    <a:pt x="7419" y="1"/>
                    <a:pt x="7290" y="70"/>
                    <a:pt x="7206" y="209"/>
                  </a:cubicBezTo>
                  <a:lnTo>
                    <a:pt x="6506" y="1510"/>
                  </a:lnTo>
                  <a:cubicBezTo>
                    <a:pt x="6472" y="1577"/>
                    <a:pt x="6439" y="1644"/>
                    <a:pt x="6372" y="1711"/>
                  </a:cubicBezTo>
                  <a:lnTo>
                    <a:pt x="7540" y="2378"/>
                  </a:lnTo>
                  <a:cubicBezTo>
                    <a:pt x="7573" y="2311"/>
                    <a:pt x="7640" y="2244"/>
                    <a:pt x="7673" y="2178"/>
                  </a:cubicBezTo>
                  <a:lnTo>
                    <a:pt x="8374" y="877"/>
                  </a:lnTo>
                  <a:cubicBezTo>
                    <a:pt x="8457" y="738"/>
                    <a:pt x="8587" y="668"/>
                    <a:pt x="8724" y="668"/>
                  </a:cubicBezTo>
                  <a:cubicBezTo>
                    <a:pt x="8752" y="668"/>
                    <a:pt x="8779" y="671"/>
                    <a:pt x="8807" y="676"/>
                  </a:cubicBezTo>
                  <a:lnTo>
                    <a:pt x="9541" y="843"/>
                  </a:lnTo>
                  <a:lnTo>
                    <a:pt x="9608" y="877"/>
                  </a:lnTo>
                  <a:lnTo>
                    <a:pt x="9608" y="877"/>
                  </a:lnTo>
                  <a:lnTo>
                    <a:pt x="8440" y="209"/>
                  </a:lnTo>
                  <a:lnTo>
                    <a:pt x="8374" y="176"/>
                  </a:lnTo>
                  <a:lnTo>
                    <a:pt x="7640" y="9"/>
                  </a:lnTo>
                  <a:cubicBezTo>
                    <a:pt x="7612" y="4"/>
                    <a:pt x="7584" y="1"/>
                    <a:pt x="7557" y="1"/>
                  </a:cubicBezTo>
                  <a:close/>
                  <a:moveTo>
                    <a:pt x="4884" y="840"/>
                  </a:moveTo>
                  <a:cubicBezTo>
                    <a:pt x="4833" y="840"/>
                    <a:pt x="4779" y="869"/>
                    <a:pt x="4738" y="910"/>
                  </a:cubicBezTo>
                  <a:lnTo>
                    <a:pt x="3637" y="1777"/>
                  </a:lnTo>
                  <a:cubicBezTo>
                    <a:pt x="3570" y="1844"/>
                    <a:pt x="3504" y="1944"/>
                    <a:pt x="3470" y="2044"/>
                  </a:cubicBezTo>
                  <a:lnTo>
                    <a:pt x="4604" y="2711"/>
                  </a:lnTo>
                  <a:cubicBezTo>
                    <a:pt x="4638" y="2611"/>
                    <a:pt x="4704" y="2511"/>
                    <a:pt x="4804" y="2444"/>
                  </a:cubicBezTo>
                  <a:lnTo>
                    <a:pt x="5905" y="1544"/>
                  </a:lnTo>
                  <a:cubicBezTo>
                    <a:pt x="5939" y="1527"/>
                    <a:pt x="5972" y="1519"/>
                    <a:pt x="6009" y="1519"/>
                  </a:cubicBezTo>
                  <a:cubicBezTo>
                    <a:pt x="6047" y="1519"/>
                    <a:pt x="6089" y="1527"/>
                    <a:pt x="6139" y="1544"/>
                  </a:cubicBezTo>
                  <a:lnTo>
                    <a:pt x="4971" y="877"/>
                  </a:lnTo>
                  <a:cubicBezTo>
                    <a:pt x="4946" y="851"/>
                    <a:pt x="4915" y="840"/>
                    <a:pt x="4884" y="840"/>
                  </a:cubicBezTo>
                  <a:close/>
                  <a:moveTo>
                    <a:pt x="9825" y="1952"/>
                  </a:moveTo>
                  <a:cubicBezTo>
                    <a:pt x="9783" y="1952"/>
                    <a:pt x="9741" y="1961"/>
                    <a:pt x="9708" y="1977"/>
                  </a:cubicBezTo>
                  <a:lnTo>
                    <a:pt x="9308" y="2278"/>
                  </a:lnTo>
                  <a:lnTo>
                    <a:pt x="9208" y="2544"/>
                  </a:lnTo>
                  <a:cubicBezTo>
                    <a:pt x="9174" y="2611"/>
                    <a:pt x="9174" y="2745"/>
                    <a:pt x="9208" y="2845"/>
                  </a:cubicBezTo>
                  <a:cubicBezTo>
                    <a:pt x="9241" y="2878"/>
                    <a:pt x="9241" y="2945"/>
                    <a:pt x="9274" y="2978"/>
                  </a:cubicBezTo>
                  <a:lnTo>
                    <a:pt x="9341" y="3045"/>
                  </a:lnTo>
                  <a:cubicBezTo>
                    <a:pt x="9408" y="3078"/>
                    <a:pt x="9441" y="3145"/>
                    <a:pt x="9474" y="3212"/>
                  </a:cubicBezTo>
                  <a:cubicBezTo>
                    <a:pt x="9508" y="3278"/>
                    <a:pt x="9575" y="3312"/>
                    <a:pt x="9641" y="3345"/>
                  </a:cubicBezTo>
                  <a:lnTo>
                    <a:pt x="9808" y="3345"/>
                  </a:lnTo>
                  <a:cubicBezTo>
                    <a:pt x="9841" y="3312"/>
                    <a:pt x="9841" y="3312"/>
                    <a:pt x="9875" y="3278"/>
                  </a:cubicBezTo>
                  <a:lnTo>
                    <a:pt x="10842" y="2645"/>
                  </a:lnTo>
                  <a:cubicBezTo>
                    <a:pt x="10875" y="2611"/>
                    <a:pt x="10942" y="2611"/>
                    <a:pt x="10976" y="2611"/>
                  </a:cubicBezTo>
                  <a:lnTo>
                    <a:pt x="11042" y="2611"/>
                  </a:lnTo>
                  <a:lnTo>
                    <a:pt x="9941" y="1977"/>
                  </a:lnTo>
                  <a:cubicBezTo>
                    <a:pt x="9908" y="1961"/>
                    <a:pt x="9866" y="1952"/>
                    <a:pt x="9825" y="1952"/>
                  </a:cubicBezTo>
                  <a:close/>
                  <a:moveTo>
                    <a:pt x="1669" y="4646"/>
                  </a:moveTo>
                  <a:cubicBezTo>
                    <a:pt x="1535" y="4646"/>
                    <a:pt x="1435" y="4679"/>
                    <a:pt x="1369" y="4746"/>
                  </a:cubicBezTo>
                  <a:lnTo>
                    <a:pt x="2536" y="5447"/>
                  </a:lnTo>
                  <a:cubicBezTo>
                    <a:pt x="2603" y="5380"/>
                    <a:pt x="2736" y="5346"/>
                    <a:pt x="2836" y="5346"/>
                  </a:cubicBezTo>
                  <a:lnTo>
                    <a:pt x="3537" y="5380"/>
                  </a:lnTo>
                  <a:cubicBezTo>
                    <a:pt x="3604" y="5380"/>
                    <a:pt x="3670" y="5380"/>
                    <a:pt x="3737" y="5346"/>
                  </a:cubicBezTo>
                  <a:lnTo>
                    <a:pt x="2569" y="4679"/>
                  </a:lnTo>
                  <a:cubicBezTo>
                    <a:pt x="2525" y="4679"/>
                    <a:pt x="2481" y="4694"/>
                    <a:pt x="2436" y="4694"/>
                  </a:cubicBezTo>
                  <a:cubicBezTo>
                    <a:pt x="2414" y="4694"/>
                    <a:pt x="2392" y="4690"/>
                    <a:pt x="2369" y="4679"/>
                  </a:cubicBezTo>
                  <a:lnTo>
                    <a:pt x="1669" y="4646"/>
                  </a:lnTo>
                  <a:close/>
                  <a:moveTo>
                    <a:pt x="1135" y="8615"/>
                  </a:moveTo>
                  <a:lnTo>
                    <a:pt x="168" y="9516"/>
                  </a:lnTo>
                  <a:cubicBezTo>
                    <a:pt x="101" y="9583"/>
                    <a:pt x="34" y="9683"/>
                    <a:pt x="1" y="9783"/>
                  </a:cubicBezTo>
                  <a:lnTo>
                    <a:pt x="1168" y="10450"/>
                  </a:lnTo>
                  <a:cubicBezTo>
                    <a:pt x="1202" y="10350"/>
                    <a:pt x="1235" y="10250"/>
                    <a:pt x="1335" y="10183"/>
                  </a:cubicBezTo>
                  <a:lnTo>
                    <a:pt x="2269" y="9283"/>
                  </a:lnTo>
                  <a:lnTo>
                    <a:pt x="1135" y="8615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3"/>
            <p:cNvSpPr/>
            <p:nvPr/>
          </p:nvSpPr>
          <p:spPr>
            <a:xfrm>
              <a:off x="3317975" y="2205128"/>
              <a:ext cx="181464" cy="171736"/>
            </a:xfrm>
            <a:custGeom>
              <a:avLst/>
              <a:gdLst/>
              <a:ahLst/>
              <a:cxnLst/>
              <a:rect l="l" t="t" r="r" b="b"/>
              <a:pathLst>
                <a:path w="11043" h="10451" extrusionOk="0">
                  <a:moveTo>
                    <a:pt x="7557" y="1"/>
                  </a:moveTo>
                  <a:cubicBezTo>
                    <a:pt x="7419" y="1"/>
                    <a:pt x="7290" y="70"/>
                    <a:pt x="7206" y="209"/>
                  </a:cubicBezTo>
                  <a:lnTo>
                    <a:pt x="6506" y="1510"/>
                  </a:lnTo>
                  <a:cubicBezTo>
                    <a:pt x="6472" y="1577"/>
                    <a:pt x="6439" y="1644"/>
                    <a:pt x="6372" y="1711"/>
                  </a:cubicBezTo>
                  <a:lnTo>
                    <a:pt x="7540" y="2378"/>
                  </a:lnTo>
                  <a:cubicBezTo>
                    <a:pt x="7573" y="2311"/>
                    <a:pt x="7640" y="2244"/>
                    <a:pt x="7673" y="2178"/>
                  </a:cubicBezTo>
                  <a:lnTo>
                    <a:pt x="8374" y="877"/>
                  </a:lnTo>
                  <a:cubicBezTo>
                    <a:pt x="8457" y="738"/>
                    <a:pt x="8587" y="668"/>
                    <a:pt x="8724" y="668"/>
                  </a:cubicBezTo>
                  <a:cubicBezTo>
                    <a:pt x="8752" y="668"/>
                    <a:pt x="8779" y="671"/>
                    <a:pt x="8807" y="676"/>
                  </a:cubicBezTo>
                  <a:lnTo>
                    <a:pt x="9541" y="843"/>
                  </a:lnTo>
                  <a:lnTo>
                    <a:pt x="9608" y="877"/>
                  </a:lnTo>
                  <a:lnTo>
                    <a:pt x="9608" y="877"/>
                  </a:lnTo>
                  <a:lnTo>
                    <a:pt x="8440" y="209"/>
                  </a:lnTo>
                  <a:lnTo>
                    <a:pt x="8374" y="176"/>
                  </a:lnTo>
                  <a:lnTo>
                    <a:pt x="7640" y="9"/>
                  </a:lnTo>
                  <a:cubicBezTo>
                    <a:pt x="7612" y="4"/>
                    <a:pt x="7584" y="1"/>
                    <a:pt x="7557" y="1"/>
                  </a:cubicBezTo>
                  <a:close/>
                  <a:moveTo>
                    <a:pt x="4884" y="840"/>
                  </a:moveTo>
                  <a:cubicBezTo>
                    <a:pt x="4833" y="840"/>
                    <a:pt x="4779" y="869"/>
                    <a:pt x="4738" y="910"/>
                  </a:cubicBezTo>
                  <a:lnTo>
                    <a:pt x="3637" y="1777"/>
                  </a:lnTo>
                  <a:cubicBezTo>
                    <a:pt x="3570" y="1844"/>
                    <a:pt x="3504" y="1944"/>
                    <a:pt x="3470" y="2044"/>
                  </a:cubicBezTo>
                  <a:lnTo>
                    <a:pt x="4604" y="2711"/>
                  </a:lnTo>
                  <a:cubicBezTo>
                    <a:pt x="4638" y="2611"/>
                    <a:pt x="4704" y="2511"/>
                    <a:pt x="4804" y="2444"/>
                  </a:cubicBezTo>
                  <a:lnTo>
                    <a:pt x="5905" y="1544"/>
                  </a:lnTo>
                  <a:cubicBezTo>
                    <a:pt x="5939" y="1527"/>
                    <a:pt x="5972" y="1519"/>
                    <a:pt x="6009" y="1519"/>
                  </a:cubicBezTo>
                  <a:cubicBezTo>
                    <a:pt x="6047" y="1519"/>
                    <a:pt x="6089" y="1527"/>
                    <a:pt x="6139" y="1544"/>
                  </a:cubicBezTo>
                  <a:lnTo>
                    <a:pt x="4971" y="877"/>
                  </a:lnTo>
                  <a:cubicBezTo>
                    <a:pt x="4946" y="851"/>
                    <a:pt x="4915" y="840"/>
                    <a:pt x="4884" y="840"/>
                  </a:cubicBezTo>
                  <a:close/>
                  <a:moveTo>
                    <a:pt x="9825" y="1952"/>
                  </a:moveTo>
                  <a:cubicBezTo>
                    <a:pt x="9783" y="1952"/>
                    <a:pt x="9741" y="1961"/>
                    <a:pt x="9708" y="1977"/>
                  </a:cubicBezTo>
                  <a:lnTo>
                    <a:pt x="9308" y="2278"/>
                  </a:lnTo>
                  <a:lnTo>
                    <a:pt x="9208" y="2544"/>
                  </a:lnTo>
                  <a:cubicBezTo>
                    <a:pt x="9174" y="2611"/>
                    <a:pt x="9174" y="2745"/>
                    <a:pt x="9208" y="2845"/>
                  </a:cubicBezTo>
                  <a:cubicBezTo>
                    <a:pt x="9241" y="2878"/>
                    <a:pt x="9241" y="2945"/>
                    <a:pt x="9274" y="2978"/>
                  </a:cubicBezTo>
                  <a:lnTo>
                    <a:pt x="9341" y="3045"/>
                  </a:lnTo>
                  <a:cubicBezTo>
                    <a:pt x="9408" y="3078"/>
                    <a:pt x="9441" y="3145"/>
                    <a:pt x="9474" y="3212"/>
                  </a:cubicBezTo>
                  <a:cubicBezTo>
                    <a:pt x="9508" y="3278"/>
                    <a:pt x="9575" y="3312"/>
                    <a:pt x="9641" y="3345"/>
                  </a:cubicBezTo>
                  <a:lnTo>
                    <a:pt x="9808" y="3345"/>
                  </a:lnTo>
                  <a:cubicBezTo>
                    <a:pt x="9841" y="3312"/>
                    <a:pt x="9841" y="3312"/>
                    <a:pt x="9875" y="3278"/>
                  </a:cubicBezTo>
                  <a:lnTo>
                    <a:pt x="10842" y="2645"/>
                  </a:lnTo>
                  <a:cubicBezTo>
                    <a:pt x="10875" y="2611"/>
                    <a:pt x="10942" y="2611"/>
                    <a:pt x="10976" y="2611"/>
                  </a:cubicBezTo>
                  <a:lnTo>
                    <a:pt x="11042" y="2611"/>
                  </a:lnTo>
                  <a:lnTo>
                    <a:pt x="9941" y="1977"/>
                  </a:lnTo>
                  <a:cubicBezTo>
                    <a:pt x="9908" y="1961"/>
                    <a:pt x="9866" y="1952"/>
                    <a:pt x="9825" y="1952"/>
                  </a:cubicBezTo>
                  <a:close/>
                  <a:moveTo>
                    <a:pt x="1669" y="4646"/>
                  </a:moveTo>
                  <a:cubicBezTo>
                    <a:pt x="1535" y="4646"/>
                    <a:pt x="1435" y="4679"/>
                    <a:pt x="1369" y="4746"/>
                  </a:cubicBezTo>
                  <a:lnTo>
                    <a:pt x="2536" y="5447"/>
                  </a:lnTo>
                  <a:cubicBezTo>
                    <a:pt x="2603" y="5380"/>
                    <a:pt x="2736" y="5346"/>
                    <a:pt x="2836" y="5346"/>
                  </a:cubicBezTo>
                  <a:lnTo>
                    <a:pt x="3537" y="5380"/>
                  </a:lnTo>
                  <a:cubicBezTo>
                    <a:pt x="3604" y="5380"/>
                    <a:pt x="3670" y="5380"/>
                    <a:pt x="3737" y="5346"/>
                  </a:cubicBezTo>
                  <a:lnTo>
                    <a:pt x="2569" y="4679"/>
                  </a:lnTo>
                  <a:cubicBezTo>
                    <a:pt x="2525" y="4679"/>
                    <a:pt x="2481" y="4694"/>
                    <a:pt x="2436" y="4694"/>
                  </a:cubicBezTo>
                  <a:cubicBezTo>
                    <a:pt x="2414" y="4694"/>
                    <a:pt x="2392" y="4690"/>
                    <a:pt x="2369" y="4679"/>
                  </a:cubicBezTo>
                  <a:lnTo>
                    <a:pt x="1669" y="4646"/>
                  </a:lnTo>
                  <a:close/>
                  <a:moveTo>
                    <a:pt x="1135" y="8615"/>
                  </a:moveTo>
                  <a:lnTo>
                    <a:pt x="168" y="9516"/>
                  </a:lnTo>
                  <a:cubicBezTo>
                    <a:pt x="101" y="9583"/>
                    <a:pt x="34" y="9683"/>
                    <a:pt x="1" y="9783"/>
                  </a:cubicBezTo>
                  <a:lnTo>
                    <a:pt x="1168" y="10450"/>
                  </a:lnTo>
                  <a:cubicBezTo>
                    <a:pt x="1202" y="10350"/>
                    <a:pt x="1235" y="10250"/>
                    <a:pt x="1335" y="10183"/>
                  </a:cubicBezTo>
                  <a:lnTo>
                    <a:pt x="2269" y="9283"/>
                  </a:lnTo>
                  <a:lnTo>
                    <a:pt x="1135" y="86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3"/>
            <p:cNvSpPr/>
            <p:nvPr/>
          </p:nvSpPr>
          <p:spPr>
            <a:xfrm>
              <a:off x="3336626" y="2216122"/>
              <a:ext cx="168285" cy="216235"/>
            </a:xfrm>
            <a:custGeom>
              <a:avLst/>
              <a:gdLst/>
              <a:ahLst/>
              <a:cxnLst/>
              <a:rect l="l" t="t" r="r" b="b"/>
              <a:pathLst>
                <a:path w="10241" h="13159" extrusionOk="0">
                  <a:moveTo>
                    <a:pt x="6107" y="3751"/>
                  </a:moveTo>
                  <a:cubicBezTo>
                    <a:pt x="6708" y="3751"/>
                    <a:pt x="7166" y="4143"/>
                    <a:pt x="7305" y="4878"/>
                  </a:cubicBezTo>
                  <a:cubicBezTo>
                    <a:pt x="7506" y="6145"/>
                    <a:pt x="6705" y="7913"/>
                    <a:pt x="5504" y="8847"/>
                  </a:cubicBezTo>
                  <a:cubicBezTo>
                    <a:pt x="5028" y="9241"/>
                    <a:pt x="4552" y="9431"/>
                    <a:pt x="4142" y="9431"/>
                  </a:cubicBezTo>
                  <a:cubicBezTo>
                    <a:pt x="3546" y="9431"/>
                    <a:pt x="3087" y="9031"/>
                    <a:pt x="2969" y="8280"/>
                  </a:cubicBezTo>
                  <a:cubicBezTo>
                    <a:pt x="2735" y="7046"/>
                    <a:pt x="3536" y="5245"/>
                    <a:pt x="4737" y="4311"/>
                  </a:cubicBezTo>
                  <a:cubicBezTo>
                    <a:pt x="5223" y="3932"/>
                    <a:pt x="5698" y="3751"/>
                    <a:pt x="6107" y="3751"/>
                  </a:cubicBezTo>
                  <a:close/>
                  <a:moveTo>
                    <a:pt x="7573" y="1"/>
                  </a:moveTo>
                  <a:cubicBezTo>
                    <a:pt x="7430" y="1"/>
                    <a:pt x="7297" y="92"/>
                    <a:pt x="7239" y="208"/>
                  </a:cubicBezTo>
                  <a:lnTo>
                    <a:pt x="6538" y="1542"/>
                  </a:lnTo>
                  <a:cubicBezTo>
                    <a:pt x="6438" y="1675"/>
                    <a:pt x="6305" y="1775"/>
                    <a:pt x="6138" y="1842"/>
                  </a:cubicBezTo>
                  <a:cubicBezTo>
                    <a:pt x="5971" y="1875"/>
                    <a:pt x="5838" y="1942"/>
                    <a:pt x="5671" y="1976"/>
                  </a:cubicBezTo>
                  <a:cubicBezTo>
                    <a:pt x="5635" y="1993"/>
                    <a:pt x="5597" y="2002"/>
                    <a:pt x="5560" y="2002"/>
                  </a:cubicBezTo>
                  <a:cubicBezTo>
                    <a:pt x="5458" y="2002"/>
                    <a:pt x="5362" y="1940"/>
                    <a:pt x="5337" y="1842"/>
                  </a:cubicBezTo>
                  <a:lnTo>
                    <a:pt x="5070" y="1008"/>
                  </a:lnTo>
                  <a:cubicBezTo>
                    <a:pt x="5050" y="904"/>
                    <a:pt x="4977" y="852"/>
                    <a:pt x="4900" y="852"/>
                  </a:cubicBezTo>
                  <a:cubicBezTo>
                    <a:pt x="4855" y="852"/>
                    <a:pt x="4808" y="871"/>
                    <a:pt x="4770" y="908"/>
                  </a:cubicBezTo>
                  <a:lnTo>
                    <a:pt x="3669" y="1775"/>
                  </a:lnTo>
                  <a:cubicBezTo>
                    <a:pt x="3536" y="1875"/>
                    <a:pt x="3469" y="2042"/>
                    <a:pt x="3469" y="2242"/>
                  </a:cubicBezTo>
                  <a:lnTo>
                    <a:pt x="3536" y="3276"/>
                  </a:lnTo>
                  <a:cubicBezTo>
                    <a:pt x="3536" y="3477"/>
                    <a:pt x="3469" y="3643"/>
                    <a:pt x="3369" y="3777"/>
                  </a:cubicBezTo>
                  <a:cubicBezTo>
                    <a:pt x="3169" y="4010"/>
                    <a:pt x="3002" y="4244"/>
                    <a:pt x="2836" y="4477"/>
                  </a:cubicBezTo>
                  <a:cubicBezTo>
                    <a:pt x="2735" y="4611"/>
                    <a:pt x="2569" y="4677"/>
                    <a:pt x="2402" y="4711"/>
                  </a:cubicBezTo>
                  <a:lnTo>
                    <a:pt x="1668" y="4677"/>
                  </a:lnTo>
                  <a:cubicBezTo>
                    <a:pt x="1646" y="4673"/>
                    <a:pt x="1625" y="4671"/>
                    <a:pt x="1604" y="4671"/>
                  </a:cubicBezTo>
                  <a:cubicBezTo>
                    <a:pt x="1460" y="4671"/>
                    <a:pt x="1326" y="4766"/>
                    <a:pt x="1268" y="4911"/>
                  </a:cubicBezTo>
                  <a:lnTo>
                    <a:pt x="601" y="6412"/>
                  </a:lnTo>
                  <a:cubicBezTo>
                    <a:pt x="534" y="6545"/>
                    <a:pt x="601" y="6712"/>
                    <a:pt x="734" y="6779"/>
                  </a:cubicBezTo>
                  <a:lnTo>
                    <a:pt x="1334" y="7012"/>
                  </a:lnTo>
                  <a:cubicBezTo>
                    <a:pt x="1468" y="7113"/>
                    <a:pt x="1568" y="7279"/>
                    <a:pt x="1501" y="7446"/>
                  </a:cubicBezTo>
                  <a:cubicBezTo>
                    <a:pt x="1468" y="7680"/>
                    <a:pt x="1434" y="7880"/>
                    <a:pt x="1401" y="8113"/>
                  </a:cubicBezTo>
                  <a:cubicBezTo>
                    <a:pt x="1368" y="8280"/>
                    <a:pt x="1301" y="8480"/>
                    <a:pt x="1168" y="8614"/>
                  </a:cubicBezTo>
                  <a:lnTo>
                    <a:pt x="200" y="9481"/>
                  </a:lnTo>
                  <a:cubicBezTo>
                    <a:pt x="67" y="9614"/>
                    <a:pt x="0" y="9814"/>
                    <a:pt x="33" y="9981"/>
                  </a:cubicBezTo>
                  <a:lnTo>
                    <a:pt x="200" y="11049"/>
                  </a:lnTo>
                  <a:cubicBezTo>
                    <a:pt x="200" y="11144"/>
                    <a:pt x="286" y="11223"/>
                    <a:pt x="384" y="11223"/>
                  </a:cubicBezTo>
                  <a:cubicBezTo>
                    <a:pt x="422" y="11223"/>
                    <a:pt x="463" y="11210"/>
                    <a:pt x="500" y="11182"/>
                  </a:cubicBezTo>
                  <a:lnTo>
                    <a:pt x="1468" y="10515"/>
                  </a:lnTo>
                  <a:cubicBezTo>
                    <a:pt x="1512" y="10493"/>
                    <a:pt x="1561" y="10482"/>
                    <a:pt x="1609" y="10482"/>
                  </a:cubicBezTo>
                  <a:cubicBezTo>
                    <a:pt x="1705" y="10482"/>
                    <a:pt x="1801" y="10526"/>
                    <a:pt x="1868" y="10615"/>
                  </a:cubicBezTo>
                  <a:cubicBezTo>
                    <a:pt x="1935" y="10682"/>
                    <a:pt x="1968" y="10782"/>
                    <a:pt x="2068" y="10849"/>
                  </a:cubicBezTo>
                  <a:cubicBezTo>
                    <a:pt x="2168" y="10982"/>
                    <a:pt x="2202" y="11149"/>
                    <a:pt x="2168" y="11316"/>
                  </a:cubicBezTo>
                  <a:lnTo>
                    <a:pt x="1668" y="12650"/>
                  </a:lnTo>
                  <a:cubicBezTo>
                    <a:pt x="1601" y="12817"/>
                    <a:pt x="1701" y="12950"/>
                    <a:pt x="1868" y="12983"/>
                  </a:cubicBezTo>
                  <a:lnTo>
                    <a:pt x="2602" y="13150"/>
                  </a:lnTo>
                  <a:cubicBezTo>
                    <a:pt x="2624" y="13156"/>
                    <a:pt x="2647" y="13159"/>
                    <a:pt x="2671" y="13159"/>
                  </a:cubicBezTo>
                  <a:cubicBezTo>
                    <a:pt x="2789" y="13159"/>
                    <a:pt x="2919" y="13089"/>
                    <a:pt x="3002" y="12950"/>
                  </a:cubicBezTo>
                  <a:lnTo>
                    <a:pt x="3703" y="11649"/>
                  </a:lnTo>
                  <a:cubicBezTo>
                    <a:pt x="3803" y="11482"/>
                    <a:pt x="3936" y="11382"/>
                    <a:pt x="4103" y="11349"/>
                  </a:cubicBezTo>
                  <a:cubicBezTo>
                    <a:pt x="4270" y="11282"/>
                    <a:pt x="4403" y="11249"/>
                    <a:pt x="4570" y="11182"/>
                  </a:cubicBezTo>
                  <a:cubicBezTo>
                    <a:pt x="4605" y="11165"/>
                    <a:pt x="4641" y="11157"/>
                    <a:pt x="4677" y="11157"/>
                  </a:cubicBezTo>
                  <a:cubicBezTo>
                    <a:pt x="4781" y="11157"/>
                    <a:pt x="4879" y="11225"/>
                    <a:pt x="4904" y="11349"/>
                  </a:cubicBezTo>
                  <a:lnTo>
                    <a:pt x="5171" y="12183"/>
                  </a:lnTo>
                  <a:cubicBezTo>
                    <a:pt x="5171" y="12272"/>
                    <a:pt x="5259" y="12331"/>
                    <a:pt x="5348" y="12331"/>
                  </a:cubicBezTo>
                  <a:cubicBezTo>
                    <a:pt x="5393" y="12331"/>
                    <a:pt x="5437" y="12316"/>
                    <a:pt x="5471" y="12283"/>
                  </a:cubicBezTo>
                  <a:lnTo>
                    <a:pt x="6572" y="11416"/>
                  </a:lnTo>
                  <a:cubicBezTo>
                    <a:pt x="6705" y="11282"/>
                    <a:pt x="6772" y="11115"/>
                    <a:pt x="6772" y="10949"/>
                  </a:cubicBezTo>
                  <a:lnTo>
                    <a:pt x="6705" y="9881"/>
                  </a:lnTo>
                  <a:cubicBezTo>
                    <a:pt x="6705" y="9714"/>
                    <a:pt x="6772" y="9514"/>
                    <a:pt x="6905" y="9381"/>
                  </a:cubicBezTo>
                  <a:cubicBezTo>
                    <a:pt x="7072" y="9181"/>
                    <a:pt x="7239" y="8947"/>
                    <a:pt x="7405" y="8714"/>
                  </a:cubicBezTo>
                  <a:cubicBezTo>
                    <a:pt x="7506" y="8547"/>
                    <a:pt x="7672" y="8480"/>
                    <a:pt x="7839" y="8480"/>
                  </a:cubicBezTo>
                  <a:lnTo>
                    <a:pt x="8573" y="8514"/>
                  </a:lnTo>
                  <a:cubicBezTo>
                    <a:pt x="8740" y="8514"/>
                    <a:pt x="8907" y="8413"/>
                    <a:pt x="8973" y="8247"/>
                  </a:cubicBezTo>
                  <a:lnTo>
                    <a:pt x="9640" y="6779"/>
                  </a:lnTo>
                  <a:cubicBezTo>
                    <a:pt x="9707" y="6612"/>
                    <a:pt x="9640" y="6445"/>
                    <a:pt x="9507" y="6379"/>
                  </a:cubicBezTo>
                  <a:lnTo>
                    <a:pt x="8907" y="6145"/>
                  </a:lnTo>
                  <a:cubicBezTo>
                    <a:pt x="8740" y="6078"/>
                    <a:pt x="8673" y="5912"/>
                    <a:pt x="8706" y="5745"/>
                  </a:cubicBezTo>
                  <a:cubicBezTo>
                    <a:pt x="8773" y="5511"/>
                    <a:pt x="8806" y="5278"/>
                    <a:pt x="8840" y="5011"/>
                  </a:cubicBezTo>
                  <a:cubicBezTo>
                    <a:pt x="8873" y="4844"/>
                    <a:pt x="8940" y="4677"/>
                    <a:pt x="9073" y="4544"/>
                  </a:cubicBezTo>
                  <a:lnTo>
                    <a:pt x="10041" y="3643"/>
                  </a:lnTo>
                  <a:cubicBezTo>
                    <a:pt x="10174" y="3510"/>
                    <a:pt x="10241" y="3343"/>
                    <a:pt x="10241" y="3176"/>
                  </a:cubicBezTo>
                  <a:lnTo>
                    <a:pt x="10041" y="2109"/>
                  </a:lnTo>
                  <a:cubicBezTo>
                    <a:pt x="10041" y="2011"/>
                    <a:pt x="9951" y="1949"/>
                    <a:pt x="9851" y="1949"/>
                  </a:cubicBezTo>
                  <a:cubicBezTo>
                    <a:pt x="9814" y="1949"/>
                    <a:pt x="9776" y="1958"/>
                    <a:pt x="9740" y="1976"/>
                  </a:cubicBezTo>
                  <a:lnTo>
                    <a:pt x="8773" y="2643"/>
                  </a:lnTo>
                  <a:cubicBezTo>
                    <a:pt x="8729" y="2665"/>
                    <a:pt x="8680" y="2676"/>
                    <a:pt x="8632" y="2676"/>
                  </a:cubicBezTo>
                  <a:cubicBezTo>
                    <a:pt x="8536" y="2676"/>
                    <a:pt x="8440" y="2632"/>
                    <a:pt x="8373" y="2543"/>
                  </a:cubicBezTo>
                  <a:cubicBezTo>
                    <a:pt x="8339" y="2476"/>
                    <a:pt x="8273" y="2376"/>
                    <a:pt x="8206" y="2309"/>
                  </a:cubicBezTo>
                  <a:cubicBezTo>
                    <a:pt x="8073" y="2209"/>
                    <a:pt x="8039" y="2009"/>
                    <a:pt x="8073" y="1875"/>
                  </a:cubicBezTo>
                  <a:lnTo>
                    <a:pt x="8573" y="508"/>
                  </a:lnTo>
                  <a:cubicBezTo>
                    <a:pt x="8640" y="374"/>
                    <a:pt x="8540" y="208"/>
                    <a:pt x="8406" y="174"/>
                  </a:cubicBezTo>
                  <a:lnTo>
                    <a:pt x="7639" y="7"/>
                  </a:lnTo>
                  <a:cubicBezTo>
                    <a:pt x="7617" y="3"/>
                    <a:pt x="7595" y="1"/>
                    <a:pt x="7573" y="1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3"/>
            <p:cNvSpPr/>
            <p:nvPr/>
          </p:nvSpPr>
          <p:spPr>
            <a:xfrm>
              <a:off x="2984166" y="2089788"/>
              <a:ext cx="345345" cy="420820"/>
            </a:xfrm>
            <a:custGeom>
              <a:avLst/>
              <a:gdLst/>
              <a:ahLst/>
              <a:cxnLst/>
              <a:rect l="l" t="t" r="r" b="b"/>
              <a:pathLst>
                <a:path w="21016" h="25609" extrusionOk="0">
                  <a:moveTo>
                    <a:pt x="15951" y="0"/>
                  </a:moveTo>
                  <a:cubicBezTo>
                    <a:pt x="15843" y="0"/>
                    <a:pt x="15741" y="52"/>
                    <a:pt x="15678" y="157"/>
                  </a:cubicBezTo>
                  <a:lnTo>
                    <a:pt x="13810" y="2992"/>
                  </a:lnTo>
                  <a:cubicBezTo>
                    <a:pt x="13677" y="3126"/>
                    <a:pt x="13510" y="3226"/>
                    <a:pt x="13310" y="3226"/>
                  </a:cubicBezTo>
                  <a:lnTo>
                    <a:pt x="12943" y="3226"/>
                  </a:lnTo>
                  <a:lnTo>
                    <a:pt x="13010" y="3826"/>
                  </a:lnTo>
                  <a:cubicBezTo>
                    <a:pt x="13010" y="3963"/>
                    <a:pt x="13122" y="4077"/>
                    <a:pt x="13254" y="4077"/>
                  </a:cubicBezTo>
                  <a:cubicBezTo>
                    <a:pt x="13283" y="4077"/>
                    <a:pt x="13313" y="4072"/>
                    <a:pt x="13343" y="4060"/>
                  </a:cubicBezTo>
                  <a:cubicBezTo>
                    <a:pt x="13670" y="4005"/>
                    <a:pt x="13997" y="3951"/>
                    <a:pt x="14342" y="3951"/>
                  </a:cubicBezTo>
                  <a:cubicBezTo>
                    <a:pt x="14420" y="3951"/>
                    <a:pt x="14498" y="3953"/>
                    <a:pt x="14578" y="3959"/>
                  </a:cubicBezTo>
                  <a:cubicBezTo>
                    <a:pt x="14744" y="3959"/>
                    <a:pt x="14944" y="3859"/>
                    <a:pt x="15045" y="3693"/>
                  </a:cubicBezTo>
                  <a:lnTo>
                    <a:pt x="16946" y="891"/>
                  </a:lnTo>
                  <a:cubicBezTo>
                    <a:pt x="17014" y="777"/>
                    <a:pt x="17114" y="725"/>
                    <a:pt x="17223" y="725"/>
                  </a:cubicBezTo>
                  <a:cubicBezTo>
                    <a:pt x="17274" y="725"/>
                    <a:pt x="17327" y="736"/>
                    <a:pt x="17380" y="757"/>
                  </a:cubicBezTo>
                  <a:lnTo>
                    <a:pt x="16145" y="57"/>
                  </a:lnTo>
                  <a:cubicBezTo>
                    <a:pt x="16083" y="19"/>
                    <a:pt x="16016" y="0"/>
                    <a:pt x="15951" y="0"/>
                  </a:cubicBezTo>
                  <a:close/>
                  <a:moveTo>
                    <a:pt x="19669" y="5269"/>
                  </a:moveTo>
                  <a:cubicBezTo>
                    <a:pt x="19631" y="5269"/>
                    <a:pt x="19598" y="5277"/>
                    <a:pt x="19581" y="5294"/>
                  </a:cubicBezTo>
                  <a:lnTo>
                    <a:pt x="17847" y="6061"/>
                  </a:lnTo>
                  <a:cubicBezTo>
                    <a:pt x="17980" y="6328"/>
                    <a:pt x="18113" y="6595"/>
                    <a:pt x="18180" y="6862"/>
                  </a:cubicBezTo>
                  <a:cubicBezTo>
                    <a:pt x="18205" y="6985"/>
                    <a:pt x="18321" y="7054"/>
                    <a:pt x="18434" y="7054"/>
                  </a:cubicBezTo>
                  <a:cubicBezTo>
                    <a:pt x="18474" y="7054"/>
                    <a:pt x="18513" y="7046"/>
                    <a:pt x="18547" y="7028"/>
                  </a:cubicBezTo>
                  <a:lnTo>
                    <a:pt x="20815" y="6028"/>
                  </a:lnTo>
                  <a:cubicBezTo>
                    <a:pt x="20849" y="6011"/>
                    <a:pt x="20882" y="6003"/>
                    <a:pt x="20915" y="6003"/>
                  </a:cubicBezTo>
                  <a:cubicBezTo>
                    <a:pt x="20949" y="6003"/>
                    <a:pt x="20982" y="6011"/>
                    <a:pt x="21015" y="6028"/>
                  </a:cubicBezTo>
                  <a:lnTo>
                    <a:pt x="19781" y="5294"/>
                  </a:lnTo>
                  <a:cubicBezTo>
                    <a:pt x="19748" y="5277"/>
                    <a:pt x="19706" y="5269"/>
                    <a:pt x="19669" y="5269"/>
                  </a:cubicBezTo>
                  <a:close/>
                  <a:moveTo>
                    <a:pt x="13644" y="7929"/>
                  </a:moveTo>
                  <a:cubicBezTo>
                    <a:pt x="13657" y="7932"/>
                    <a:pt x="13670" y="7935"/>
                    <a:pt x="13683" y="7939"/>
                  </a:cubicBezTo>
                  <a:lnTo>
                    <a:pt x="13683" y="7939"/>
                  </a:lnTo>
                  <a:cubicBezTo>
                    <a:pt x="13681" y="7935"/>
                    <a:pt x="13679" y="7932"/>
                    <a:pt x="13677" y="7929"/>
                  </a:cubicBezTo>
                  <a:close/>
                  <a:moveTo>
                    <a:pt x="13683" y="7939"/>
                  </a:moveTo>
                  <a:cubicBezTo>
                    <a:pt x="14079" y="8637"/>
                    <a:pt x="14277" y="9434"/>
                    <a:pt x="14211" y="10197"/>
                  </a:cubicBezTo>
                  <a:cubicBezTo>
                    <a:pt x="14211" y="12933"/>
                    <a:pt x="12309" y="16268"/>
                    <a:pt x="9941" y="17636"/>
                  </a:cubicBezTo>
                  <a:cubicBezTo>
                    <a:pt x="9221" y="18047"/>
                    <a:pt x="8581" y="18260"/>
                    <a:pt x="8050" y="18260"/>
                  </a:cubicBezTo>
                  <a:cubicBezTo>
                    <a:pt x="7892" y="18260"/>
                    <a:pt x="7744" y="18241"/>
                    <a:pt x="7606" y="18203"/>
                  </a:cubicBezTo>
                  <a:lnTo>
                    <a:pt x="7606" y="18203"/>
                  </a:lnTo>
                  <a:cubicBezTo>
                    <a:pt x="8022" y="18691"/>
                    <a:pt x="8595" y="18954"/>
                    <a:pt x="9271" y="18954"/>
                  </a:cubicBezTo>
                  <a:cubicBezTo>
                    <a:pt x="9843" y="18954"/>
                    <a:pt x="10488" y="18767"/>
                    <a:pt x="11175" y="18370"/>
                  </a:cubicBezTo>
                  <a:cubicBezTo>
                    <a:pt x="13543" y="17002"/>
                    <a:pt x="15478" y="13666"/>
                    <a:pt x="15478" y="10931"/>
                  </a:cubicBezTo>
                  <a:cubicBezTo>
                    <a:pt x="15445" y="9283"/>
                    <a:pt x="14761" y="8221"/>
                    <a:pt x="13683" y="7939"/>
                  </a:cubicBezTo>
                  <a:close/>
                  <a:moveTo>
                    <a:pt x="11275" y="457"/>
                  </a:moveTo>
                  <a:cubicBezTo>
                    <a:pt x="11242" y="457"/>
                    <a:pt x="11208" y="457"/>
                    <a:pt x="11175" y="490"/>
                  </a:cubicBezTo>
                  <a:lnTo>
                    <a:pt x="8640" y="1958"/>
                  </a:lnTo>
                  <a:cubicBezTo>
                    <a:pt x="8473" y="2058"/>
                    <a:pt x="8340" y="2225"/>
                    <a:pt x="8340" y="2425"/>
                  </a:cubicBezTo>
                  <a:lnTo>
                    <a:pt x="8073" y="5260"/>
                  </a:lnTo>
                  <a:cubicBezTo>
                    <a:pt x="8040" y="5461"/>
                    <a:pt x="7973" y="5627"/>
                    <a:pt x="7839" y="5794"/>
                  </a:cubicBezTo>
                  <a:cubicBezTo>
                    <a:pt x="7339" y="6261"/>
                    <a:pt x="6872" y="6761"/>
                    <a:pt x="6438" y="7295"/>
                  </a:cubicBezTo>
                  <a:cubicBezTo>
                    <a:pt x="6341" y="7393"/>
                    <a:pt x="6207" y="7455"/>
                    <a:pt x="6077" y="7455"/>
                  </a:cubicBezTo>
                  <a:cubicBezTo>
                    <a:pt x="6030" y="7455"/>
                    <a:pt x="5983" y="7446"/>
                    <a:pt x="5938" y="7429"/>
                  </a:cubicBezTo>
                  <a:lnTo>
                    <a:pt x="4304" y="6862"/>
                  </a:lnTo>
                  <a:cubicBezTo>
                    <a:pt x="4275" y="6856"/>
                    <a:pt x="4245" y="6853"/>
                    <a:pt x="4215" y="6853"/>
                  </a:cubicBezTo>
                  <a:cubicBezTo>
                    <a:pt x="4071" y="6853"/>
                    <a:pt x="3919" y="6918"/>
                    <a:pt x="3837" y="7028"/>
                  </a:cubicBezTo>
                  <a:lnTo>
                    <a:pt x="1969" y="10264"/>
                  </a:lnTo>
                  <a:cubicBezTo>
                    <a:pt x="1902" y="10431"/>
                    <a:pt x="1935" y="10631"/>
                    <a:pt x="2069" y="10731"/>
                  </a:cubicBezTo>
                  <a:lnTo>
                    <a:pt x="3370" y="11865"/>
                  </a:lnTo>
                  <a:cubicBezTo>
                    <a:pt x="3503" y="11999"/>
                    <a:pt x="3536" y="12199"/>
                    <a:pt x="3503" y="12365"/>
                  </a:cubicBezTo>
                  <a:cubicBezTo>
                    <a:pt x="3269" y="13033"/>
                    <a:pt x="3069" y="13666"/>
                    <a:pt x="2903" y="14334"/>
                  </a:cubicBezTo>
                  <a:cubicBezTo>
                    <a:pt x="2869" y="14534"/>
                    <a:pt x="2736" y="14700"/>
                    <a:pt x="2569" y="14834"/>
                  </a:cubicBezTo>
                  <a:lnTo>
                    <a:pt x="267" y="16468"/>
                  </a:lnTo>
                  <a:cubicBezTo>
                    <a:pt x="101" y="16602"/>
                    <a:pt x="0" y="16769"/>
                    <a:pt x="0" y="16969"/>
                  </a:cubicBezTo>
                  <a:lnTo>
                    <a:pt x="0" y="19871"/>
                  </a:lnTo>
                  <a:cubicBezTo>
                    <a:pt x="0" y="19971"/>
                    <a:pt x="34" y="20038"/>
                    <a:pt x="101" y="20071"/>
                  </a:cubicBezTo>
                  <a:lnTo>
                    <a:pt x="1335" y="20805"/>
                  </a:lnTo>
                  <a:cubicBezTo>
                    <a:pt x="1268" y="20738"/>
                    <a:pt x="1235" y="20671"/>
                    <a:pt x="1235" y="20605"/>
                  </a:cubicBezTo>
                  <a:lnTo>
                    <a:pt x="1235" y="17703"/>
                  </a:lnTo>
                  <a:cubicBezTo>
                    <a:pt x="1268" y="17502"/>
                    <a:pt x="1368" y="17302"/>
                    <a:pt x="1502" y="17202"/>
                  </a:cubicBezTo>
                  <a:lnTo>
                    <a:pt x="3837" y="15568"/>
                  </a:lnTo>
                  <a:cubicBezTo>
                    <a:pt x="4003" y="15434"/>
                    <a:pt x="4103" y="15268"/>
                    <a:pt x="4137" y="15067"/>
                  </a:cubicBezTo>
                  <a:cubicBezTo>
                    <a:pt x="4304" y="14400"/>
                    <a:pt x="4504" y="13733"/>
                    <a:pt x="4737" y="13099"/>
                  </a:cubicBezTo>
                  <a:cubicBezTo>
                    <a:pt x="4804" y="12933"/>
                    <a:pt x="4737" y="12732"/>
                    <a:pt x="4604" y="12599"/>
                  </a:cubicBezTo>
                  <a:lnTo>
                    <a:pt x="3303" y="11465"/>
                  </a:lnTo>
                  <a:cubicBezTo>
                    <a:pt x="3169" y="11331"/>
                    <a:pt x="3136" y="11131"/>
                    <a:pt x="3236" y="10998"/>
                  </a:cubicBezTo>
                  <a:lnTo>
                    <a:pt x="5104" y="7762"/>
                  </a:lnTo>
                  <a:cubicBezTo>
                    <a:pt x="5178" y="7638"/>
                    <a:pt x="5289" y="7570"/>
                    <a:pt x="5410" y="7570"/>
                  </a:cubicBezTo>
                  <a:cubicBezTo>
                    <a:pt x="5452" y="7570"/>
                    <a:pt x="5495" y="7578"/>
                    <a:pt x="5538" y="7595"/>
                  </a:cubicBezTo>
                  <a:lnTo>
                    <a:pt x="7172" y="8162"/>
                  </a:lnTo>
                  <a:cubicBezTo>
                    <a:pt x="7217" y="8170"/>
                    <a:pt x="7261" y="8174"/>
                    <a:pt x="7302" y="8174"/>
                  </a:cubicBezTo>
                  <a:cubicBezTo>
                    <a:pt x="7446" y="8174"/>
                    <a:pt x="7569" y="8125"/>
                    <a:pt x="7673" y="7996"/>
                  </a:cubicBezTo>
                  <a:cubicBezTo>
                    <a:pt x="8106" y="7462"/>
                    <a:pt x="8573" y="6962"/>
                    <a:pt x="9107" y="6495"/>
                  </a:cubicBezTo>
                  <a:cubicBezTo>
                    <a:pt x="9240" y="6361"/>
                    <a:pt x="9340" y="6161"/>
                    <a:pt x="9340" y="5961"/>
                  </a:cubicBezTo>
                  <a:lnTo>
                    <a:pt x="9607" y="3159"/>
                  </a:lnTo>
                  <a:cubicBezTo>
                    <a:pt x="9641" y="2959"/>
                    <a:pt x="9741" y="2792"/>
                    <a:pt x="9908" y="2658"/>
                  </a:cubicBezTo>
                  <a:lnTo>
                    <a:pt x="12443" y="1224"/>
                  </a:lnTo>
                  <a:cubicBezTo>
                    <a:pt x="12462" y="1185"/>
                    <a:pt x="12493" y="1169"/>
                    <a:pt x="12529" y="1169"/>
                  </a:cubicBezTo>
                  <a:cubicBezTo>
                    <a:pt x="12554" y="1169"/>
                    <a:pt x="12582" y="1177"/>
                    <a:pt x="12609" y="1191"/>
                  </a:cubicBezTo>
                  <a:lnTo>
                    <a:pt x="11375" y="457"/>
                  </a:lnTo>
                  <a:close/>
                  <a:moveTo>
                    <a:pt x="3916" y="19745"/>
                  </a:moveTo>
                  <a:cubicBezTo>
                    <a:pt x="3877" y="19745"/>
                    <a:pt x="3838" y="19754"/>
                    <a:pt x="3803" y="19771"/>
                  </a:cubicBezTo>
                  <a:lnTo>
                    <a:pt x="3269" y="20038"/>
                  </a:lnTo>
                  <a:cubicBezTo>
                    <a:pt x="3303" y="20138"/>
                    <a:pt x="3370" y="20238"/>
                    <a:pt x="3436" y="20338"/>
                  </a:cubicBezTo>
                  <a:cubicBezTo>
                    <a:pt x="3536" y="20505"/>
                    <a:pt x="3536" y="20705"/>
                    <a:pt x="3470" y="20905"/>
                  </a:cubicBezTo>
                  <a:lnTo>
                    <a:pt x="1969" y="23940"/>
                  </a:lnTo>
                  <a:cubicBezTo>
                    <a:pt x="1868" y="24107"/>
                    <a:pt x="1935" y="24274"/>
                    <a:pt x="2102" y="24374"/>
                  </a:cubicBezTo>
                  <a:lnTo>
                    <a:pt x="3336" y="25108"/>
                  </a:lnTo>
                  <a:cubicBezTo>
                    <a:pt x="3203" y="25008"/>
                    <a:pt x="3136" y="24808"/>
                    <a:pt x="3203" y="24641"/>
                  </a:cubicBezTo>
                  <a:lnTo>
                    <a:pt x="4737" y="21605"/>
                  </a:lnTo>
                  <a:cubicBezTo>
                    <a:pt x="4804" y="21439"/>
                    <a:pt x="4771" y="21238"/>
                    <a:pt x="4670" y="21072"/>
                  </a:cubicBezTo>
                  <a:cubicBezTo>
                    <a:pt x="4470" y="20705"/>
                    <a:pt x="4304" y="20338"/>
                    <a:pt x="4170" y="19938"/>
                  </a:cubicBezTo>
                  <a:cubicBezTo>
                    <a:pt x="4145" y="19814"/>
                    <a:pt x="4029" y="19745"/>
                    <a:pt x="3916" y="19745"/>
                  </a:cubicBezTo>
                  <a:close/>
                  <a:moveTo>
                    <a:pt x="9071" y="22733"/>
                  </a:moveTo>
                  <a:cubicBezTo>
                    <a:pt x="9050" y="22733"/>
                    <a:pt x="9028" y="22735"/>
                    <a:pt x="9007" y="22740"/>
                  </a:cubicBezTo>
                  <a:cubicBezTo>
                    <a:pt x="8740" y="22806"/>
                    <a:pt x="8473" y="22840"/>
                    <a:pt x="8173" y="22873"/>
                  </a:cubicBezTo>
                  <a:lnTo>
                    <a:pt x="8373" y="24741"/>
                  </a:lnTo>
                  <a:cubicBezTo>
                    <a:pt x="8373" y="24808"/>
                    <a:pt x="8406" y="24874"/>
                    <a:pt x="8473" y="24908"/>
                  </a:cubicBezTo>
                  <a:lnTo>
                    <a:pt x="9690" y="25599"/>
                  </a:lnTo>
                  <a:lnTo>
                    <a:pt x="9690" y="25599"/>
                  </a:lnTo>
                  <a:cubicBezTo>
                    <a:pt x="9635" y="25563"/>
                    <a:pt x="9604" y="25502"/>
                    <a:pt x="9574" y="25441"/>
                  </a:cubicBezTo>
                  <a:lnTo>
                    <a:pt x="9607" y="25441"/>
                  </a:lnTo>
                  <a:lnTo>
                    <a:pt x="9340" y="22973"/>
                  </a:lnTo>
                  <a:cubicBezTo>
                    <a:pt x="9340" y="22828"/>
                    <a:pt x="9214" y="22733"/>
                    <a:pt x="9071" y="22733"/>
                  </a:cubicBezTo>
                  <a:close/>
                  <a:moveTo>
                    <a:pt x="9690" y="25599"/>
                  </a:moveTo>
                  <a:cubicBezTo>
                    <a:pt x="9696" y="25602"/>
                    <a:pt x="9701" y="25605"/>
                    <a:pt x="9707" y="25608"/>
                  </a:cubicBezTo>
                  <a:lnTo>
                    <a:pt x="9690" y="25599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3"/>
            <p:cNvSpPr/>
            <p:nvPr/>
          </p:nvSpPr>
          <p:spPr>
            <a:xfrm>
              <a:off x="2984166" y="2089788"/>
              <a:ext cx="345345" cy="420820"/>
            </a:xfrm>
            <a:custGeom>
              <a:avLst/>
              <a:gdLst/>
              <a:ahLst/>
              <a:cxnLst/>
              <a:rect l="l" t="t" r="r" b="b"/>
              <a:pathLst>
                <a:path w="21016" h="25609" extrusionOk="0">
                  <a:moveTo>
                    <a:pt x="15951" y="0"/>
                  </a:moveTo>
                  <a:cubicBezTo>
                    <a:pt x="15843" y="0"/>
                    <a:pt x="15741" y="52"/>
                    <a:pt x="15678" y="157"/>
                  </a:cubicBezTo>
                  <a:lnTo>
                    <a:pt x="13810" y="2992"/>
                  </a:lnTo>
                  <a:cubicBezTo>
                    <a:pt x="13677" y="3126"/>
                    <a:pt x="13510" y="3226"/>
                    <a:pt x="13310" y="3226"/>
                  </a:cubicBezTo>
                  <a:lnTo>
                    <a:pt x="12943" y="3226"/>
                  </a:lnTo>
                  <a:lnTo>
                    <a:pt x="13010" y="3826"/>
                  </a:lnTo>
                  <a:cubicBezTo>
                    <a:pt x="13010" y="3963"/>
                    <a:pt x="13122" y="4077"/>
                    <a:pt x="13254" y="4077"/>
                  </a:cubicBezTo>
                  <a:cubicBezTo>
                    <a:pt x="13283" y="4077"/>
                    <a:pt x="13313" y="4072"/>
                    <a:pt x="13343" y="4060"/>
                  </a:cubicBezTo>
                  <a:cubicBezTo>
                    <a:pt x="13670" y="4005"/>
                    <a:pt x="13997" y="3951"/>
                    <a:pt x="14342" y="3951"/>
                  </a:cubicBezTo>
                  <a:cubicBezTo>
                    <a:pt x="14420" y="3951"/>
                    <a:pt x="14498" y="3953"/>
                    <a:pt x="14578" y="3959"/>
                  </a:cubicBezTo>
                  <a:cubicBezTo>
                    <a:pt x="14744" y="3959"/>
                    <a:pt x="14944" y="3859"/>
                    <a:pt x="15045" y="3693"/>
                  </a:cubicBezTo>
                  <a:lnTo>
                    <a:pt x="16946" y="891"/>
                  </a:lnTo>
                  <a:cubicBezTo>
                    <a:pt x="17014" y="777"/>
                    <a:pt x="17114" y="725"/>
                    <a:pt x="17223" y="725"/>
                  </a:cubicBezTo>
                  <a:cubicBezTo>
                    <a:pt x="17274" y="725"/>
                    <a:pt x="17327" y="736"/>
                    <a:pt x="17380" y="757"/>
                  </a:cubicBezTo>
                  <a:lnTo>
                    <a:pt x="16145" y="57"/>
                  </a:lnTo>
                  <a:cubicBezTo>
                    <a:pt x="16083" y="19"/>
                    <a:pt x="16016" y="0"/>
                    <a:pt x="15951" y="0"/>
                  </a:cubicBezTo>
                  <a:close/>
                  <a:moveTo>
                    <a:pt x="19669" y="5269"/>
                  </a:moveTo>
                  <a:cubicBezTo>
                    <a:pt x="19631" y="5269"/>
                    <a:pt x="19598" y="5277"/>
                    <a:pt x="19581" y="5294"/>
                  </a:cubicBezTo>
                  <a:lnTo>
                    <a:pt x="17847" y="6061"/>
                  </a:lnTo>
                  <a:cubicBezTo>
                    <a:pt x="17980" y="6328"/>
                    <a:pt x="18113" y="6595"/>
                    <a:pt x="18180" y="6862"/>
                  </a:cubicBezTo>
                  <a:cubicBezTo>
                    <a:pt x="18205" y="6985"/>
                    <a:pt x="18321" y="7054"/>
                    <a:pt x="18434" y="7054"/>
                  </a:cubicBezTo>
                  <a:cubicBezTo>
                    <a:pt x="18474" y="7054"/>
                    <a:pt x="18513" y="7046"/>
                    <a:pt x="18547" y="7028"/>
                  </a:cubicBezTo>
                  <a:lnTo>
                    <a:pt x="20815" y="6028"/>
                  </a:lnTo>
                  <a:cubicBezTo>
                    <a:pt x="20849" y="6011"/>
                    <a:pt x="20882" y="6003"/>
                    <a:pt x="20915" y="6003"/>
                  </a:cubicBezTo>
                  <a:cubicBezTo>
                    <a:pt x="20949" y="6003"/>
                    <a:pt x="20982" y="6011"/>
                    <a:pt x="21015" y="6028"/>
                  </a:cubicBezTo>
                  <a:lnTo>
                    <a:pt x="19781" y="5294"/>
                  </a:lnTo>
                  <a:cubicBezTo>
                    <a:pt x="19748" y="5277"/>
                    <a:pt x="19706" y="5269"/>
                    <a:pt x="19669" y="5269"/>
                  </a:cubicBezTo>
                  <a:close/>
                  <a:moveTo>
                    <a:pt x="13644" y="7929"/>
                  </a:moveTo>
                  <a:cubicBezTo>
                    <a:pt x="13657" y="7932"/>
                    <a:pt x="13670" y="7935"/>
                    <a:pt x="13683" y="7939"/>
                  </a:cubicBezTo>
                  <a:lnTo>
                    <a:pt x="13683" y="7939"/>
                  </a:lnTo>
                  <a:cubicBezTo>
                    <a:pt x="13681" y="7935"/>
                    <a:pt x="13679" y="7932"/>
                    <a:pt x="13677" y="7929"/>
                  </a:cubicBezTo>
                  <a:close/>
                  <a:moveTo>
                    <a:pt x="13683" y="7939"/>
                  </a:moveTo>
                  <a:cubicBezTo>
                    <a:pt x="14079" y="8637"/>
                    <a:pt x="14277" y="9434"/>
                    <a:pt x="14211" y="10197"/>
                  </a:cubicBezTo>
                  <a:cubicBezTo>
                    <a:pt x="14211" y="12933"/>
                    <a:pt x="12309" y="16268"/>
                    <a:pt x="9941" y="17636"/>
                  </a:cubicBezTo>
                  <a:cubicBezTo>
                    <a:pt x="9221" y="18047"/>
                    <a:pt x="8581" y="18260"/>
                    <a:pt x="8050" y="18260"/>
                  </a:cubicBezTo>
                  <a:cubicBezTo>
                    <a:pt x="7892" y="18260"/>
                    <a:pt x="7744" y="18241"/>
                    <a:pt x="7606" y="18203"/>
                  </a:cubicBezTo>
                  <a:lnTo>
                    <a:pt x="7606" y="18203"/>
                  </a:lnTo>
                  <a:cubicBezTo>
                    <a:pt x="8022" y="18691"/>
                    <a:pt x="8595" y="18954"/>
                    <a:pt x="9271" y="18954"/>
                  </a:cubicBezTo>
                  <a:cubicBezTo>
                    <a:pt x="9843" y="18954"/>
                    <a:pt x="10488" y="18767"/>
                    <a:pt x="11175" y="18370"/>
                  </a:cubicBezTo>
                  <a:cubicBezTo>
                    <a:pt x="13543" y="17002"/>
                    <a:pt x="15478" y="13666"/>
                    <a:pt x="15478" y="10931"/>
                  </a:cubicBezTo>
                  <a:cubicBezTo>
                    <a:pt x="15445" y="9283"/>
                    <a:pt x="14761" y="8221"/>
                    <a:pt x="13683" y="7939"/>
                  </a:cubicBezTo>
                  <a:close/>
                  <a:moveTo>
                    <a:pt x="11275" y="457"/>
                  </a:moveTo>
                  <a:cubicBezTo>
                    <a:pt x="11242" y="457"/>
                    <a:pt x="11208" y="457"/>
                    <a:pt x="11175" y="490"/>
                  </a:cubicBezTo>
                  <a:lnTo>
                    <a:pt x="8640" y="1958"/>
                  </a:lnTo>
                  <a:cubicBezTo>
                    <a:pt x="8473" y="2058"/>
                    <a:pt x="8340" y="2225"/>
                    <a:pt x="8340" y="2425"/>
                  </a:cubicBezTo>
                  <a:lnTo>
                    <a:pt x="8073" y="5260"/>
                  </a:lnTo>
                  <a:cubicBezTo>
                    <a:pt x="8040" y="5461"/>
                    <a:pt x="7973" y="5627"/>
                    <a:pt x="7839" y="5794"/>
                  </a:cubicBezTo>
                  <a:cubicBezTo>
                    <a:pt x="7339" y="6261"/>
                    <a:pt x="6872" y="6761"/>
                    <a:pt x="6438" y="7295"/>
                  </a:cubicBezTo>
                  <a:cubicBezTo>
                    <a:pt x="6341" y="7393"/>
                    <a:pt x="6207" y="7455"/>
                    <a:pt x="6077" y="7455"/>
                  </a:cubicBezTo>
                  <a:cubicBezTo>
                    <a:pt x="6030" y="7455"/>
                    <a:pt x="5983" y="7446"/>
                    <a:pt x="5938" y="7429"/>
                  </a:cubicBezTo>
                  <a:lnTo>
                    <a:pt x="4304" y="6862"/>
                  </a:lnTo>
                  <a:cubicBezTo>
                    <a:pt x="4275" y="6856"/>
                    <a:pt x="4245" y="6853"/>
                    <a:pt x="4215" y="6853"/>
                  </a:cubicBezTo>
                  <a:cubicBezTo>
                    <a:pt x="4071" y="6853"/>
                    <a:pt x="3919" y="6918"/>
                    <a:pt x="3837" y="7028"/>
                  </a:cubicBezTo>
                  <a:lnTo>
                    <a:pt x="1969" y="10264"/>
                  </a:lnTo>
                  <a:cubicBezTo>
                    <a:pt x="1902" y="10431"/>
                    <a:pt x="1935" y="10631"/>
                    <a:pt x="2069" y="10731"/>
                  </a:cubicBezTo>
                  <a:lnTo>
                    <a:pt x="3370" y="11865"/>
                  </a:lnTo>
                  <a:cubicBezTo>
                    <a:pt x="3503" y="11999"/>
                    <a:pt x="3536" y="12199"/>
                    <a:pt x="3503" y="12365"/>
                  </a:cubicBezTo>
                  <a:cubicBezTo>
                    <a:pt x="3269" y="13033"/>
                    <a:pt x="3069" y="13666"/>
                    <a:pt x="2903" y="14334"/>
                  </a:cubicBezTo>
                  <a:cubicBezTo>
                    <a:pt x="2869" y="14534"/>
                    <a:pt x="2736" y="14700"/>
                    <a:pt x="2569" y="14834"/>
                  </a:cubicBezTo>
                  <a:lnTo>
                    <a:pt x="267" y="16468"/>
                  </a:lnTo>
                  <a:cubicBezTo>
                    <a:pt x="101" y="16602"/>
                    <a:pt x="0" y="16769"/>
                    <a:pt x="0" y="16969"/>
                  </a:cubicBezTo>
                  <a:lnTo>
                    <a:pt x="0" y="19871"/>
                  </a:lnTo>
                  <a:cubicBezTo>
                    <a:pt x="0" y="19971"/>
                    <a:pt x="34" y="20038"/>
                    <a:pt x="101" y="20071"/>
                  </a:cubicBezTo>
                  <a:lnTo>
                    <a:pt x="1335" y="20805"/>
                  </a:lnTo>
                  <a:cubicBezTo>
                    <a:pt x="1268" y="20738"/>
                    <a:pt x="1235" y="20671"/>
                    <a:pt x="1235" y="20605"/>
                  </a:cubicBezTo>
                  <a:lnTo>
                    <a:pt x="1235" y="17703"/>
                  </a:lnTo>
                  <a:cubicBezTo>
                    <a:pt x="1268" y="17502"/>
                    <a:pt x="1368" y="17302"/>
                    <a:pt x="1502" y="17202"/>
                  </a:cubicBezTo>
                  <a:lnTo>
                    <a:pt x="3837" y="15568"/>
                  </a:lnTo>
                  <a:cubicBezTo>
                    <a:pt x="4003" y="15434"/>
                    <a:pt x="4103" y="15268"/>
                    <a:pt x="4137" y="15067"/>
                  </a:cubicBezTo>
                  <a:cubicBezTo>
                    <a:pt x="4304" y="14400"/>
                    <a:pt x="4504" y="13733"/>
                    <a:pt x="4737" y="13099"/>
                  </a:cubicBezTo>
                  <a:cubicBezTo>
                    <a:pt x="4804" y="12933"/>
                    <a:pt x="4737" y="12732"/>
                    <a:pt x="4604" y="12599"/>
                  </a:cubicBezTo>
                  <a:lnTo>
                    <a:pt x="3303" y="11465"/>
                  </a:lnTo>
                  <a:cubicBezTo>
                    <a:pt x="3169" y="11331"/>
                    <a:pt x="3136" y="11131"/>
                    <a:pt x="3236" y="10998"/>
                  </a:cubicBezTo>
                  <a:lnTo>
                    <a:pt x="5104" y="7762"/>
                  </a:lnTo>
                  <a:cubicBezTo>
                    <a:pt x="5178" y="7638"/>
                    <a:pt x="5289" y="7570"/>
                    <a:pt x="5410" y="7570"/>
                  </a:cubicBezTo>
                  <a:cubicBezTo>
                    <a:pt x="5452" y="7570"/>
                    <a:pt x="5495" y="7578"/>
                    <a:pt x="5538" y="7595"/>
                  </a:cubicBezTo>
                  <a:lnTo>
                    <a:pt x="7172" y="8162"/>
                  </a:lnTo>
                  <a:cubicBezTo>
                    <a:pt x="7217" y="8170"/>
                    <a:pt x="7261" y="8174"/>
                    <a:pt x="7302" y="8174"/>
                  </a:cubicBezTo>
                  <a:cubicBezTo>
                    <a:pt x="7446" y="8174"/>
                    <a:pt x="7569" y="8125"/>
                    <a:pt x="7673" y="7996"/>
                  </a:cubicBezTo>
                  <a:cubicBezTo>
                    <a:pt x="8106" y="7462"/>
                    <a:pt x="8573" y="6962"/>
                    <a:pt x="9107" y="6495"/>
                  </a:cubicBezTo>
                  <a:cubicBezTo>
                    <a:pt x="9240" y="6361"/>
                    <a:pt x="9340" y="6161"/>
                    <a:pt x="9340" y="5961"/>
                  </a:cubicBezTo>
                  <a:lnTo>
                    <a:pt x="9607" y="3159"/>
                  </a:lnTo>
                  <a:cubicBezTo>
                    <a:pt x="9641" y="2959"/>
                    <a:pt x="9741" y="2792"/>
                    <a:pt x="9908" y="2658"/>
                  </a:cubicBezTo>
                  <a:lnTo>
                    <a:pt x="12443" y="1224"/>
                  </a:lnTo>
                  <a:cubicBezTo>
                    <a:pt x="12462" y="1185"/>
                    <a:pt x="12493" y="1169"/>
                    <a:pt x="12529" y="1169"/>
                  </a:cubicBezTo>
                  <a:cubicBezTo>
                    <a:pt x="12554" y="1169"/>
                    <a:pt x="12582" y="1177"/>
                    <a:pt x="12609" y="1191"/>
                  </a:cubicBezTo>
                  <a:lnTo>
                    <a:pt x="11375" y="457"/>
                  </a:lnTo>
                  <a:close/>
                  <a:moveTo>
                    <a:pt x="3916" y="19745"/>
                  </a:moveTo>
                  <a:cubicBezTo>
                    <a:pt x="3877" y="19745"/>
                    <a:pt x="3838" y="19754"/>
                    <a:pt x="3803" y="19771"/>
                  </a:cubicBezTo>
                  <a:lnTo>
                    <a:pt x="3269" y="20038"/>
                  </a:lnTo>
                  <a:cubicBezTo>
                    <a:pt x="3303" y="20138"/>
                    <a:pt x="3370" y="20238"/>
                    <a:pt x="3436" y="20338"/>
                  </a:cubicBezTo>
                  <a:cubicBezTo>
                    <a:pt x="3536" y="20505"/>
                    <a:pt x="3536" y="20705"/>
                    <a:pt x="3470" y="20905"/>
                  </a:cubicBezTo>
                  <a:lnTo>
                    <a:pt x="1969" y="23940"/>
                  </a:lnTo>
                  <a:cubicBezTo>
                    <a:pt x="1868" y="24107"/>
                    <a:pt x="1935" y="24274"/>
                    <a:pt x="2102" y="24374"/>
                  </a:cubicBezTo>
                  <a:lnTo>
                    <a:pt x="3336" y="25108"/>
                  </a:lnTo>
                  <a:cubicBezTo>
                    <a:pt x="3203" y="25008"/>
                    <a:pt x="3136" y="24808"/>
                    <a:pt x="3203" y="24641"/>
                  </a:cubicBezTo>
                  <a:lnTo>
                    <a:pt x="4737" y="21605"/>
                  </a:lnTo>
                  <a:cubicBezTo>
                    <a:pt x="4804" y="21439"/>
                    <a:pt x="4771" y="21238"/>
                    <a:pt x="4670" y="21072"/>
                  </a:cubicBezTo>
                  <a:cubicBezTo>
                    <a:pt x="4470" y="20705"/>
                    <a:pt x="4304" y="20338"/>
                    <a:pt x="4170" y="19938"/>
                  </a:cubicBezTo>
                  <a:cubicBezTo>
                    <a:pt x="4145" y="19814"/>
                    <a:pt x="4029" y="19745"/>
                    <a:pt x="3916" y="19745"/>
                  </a:cubicBezTo>
                  <a:close/>
                  <a:moveTo>
                    <a:pt x="9071" y="22733"/>
                  </a:moveTo>
                  <a:cubicBezTo>
                    <a:pt x="9050" y="22733"/>
                    <a:pt x="9028" y="22735"/>
                    <a:pt x="9007" y="22740"/>
                  </a:cubicBezTo>
                  <a:cubicBezTo>
                    <a:pt x="8740" y="22806"/>
                    <a:pt x="8473" y="22840"/>
                    <a:pt x="8173" y="22873"/>
                  </a:cubicBezTo>
                  <a:lnTo>
                    <a:pt x="8373" y="24741"/>
                  </a:lnTo>
                  <a:cubicBezTo>
                    <a:pt x="8373" y="24808"/>
                    <a:pt x="8406" y="24874"/>
                    <a:pt x="8473" y="24908"/>
                  </a:cubicBezTo>
                  <a:lnTo>
                    <a:pt x="9690" y="25599"/>
                  </a:lnTo>
                  <a:lnTo>
                    <a:pt x="9690" y="25599"/>
                  </a:lnTo>
                  <a:cubicBezTo>
                    <a:pt x="9635" y="25563"/>
                    <a:pt x="9604" y="25502"/>
                    <a:pt x="9574" y="25441"/>
                  </a:cubicBezTo>
                  <a:lnTo>
                    <a:pt x="9607" y="25441"/>
                  </a:lnTo>
                  <a:lnTo>
                    <a:pt x="9340" y="22973"/>
                  </a:lnTo>
                  <a:cubicBezTo>
                    <a:pt x="9340" y="22828"/>
                    <a:pt x="9214" y="22733"/>
                    <a:pt x="9071" y="22733"/>
                  </a:cubicBezTo>
                  <a:close/>
                  <a:moveTo>
                    <a:pt x="9690" y="25599"/>
                  </a:moveTo>
                  <a:cubicBezTo>
                    <a:pt x="9696" y="25602"/>
                    <a:pt x="9701" y="25605"/>
                    <a:pt x="9707" y="25608"/>
                  </a:cubicBezTo>
                  <a:lnTo>
                    <a:pt x="9690" y="25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3"/>
            <p:cNvSpPr/>
            <p:nvPr/>
          </p:nvSpPr>
          <p:spPr>
            <a:xfrm>
              <a:off x="3004032" y="2101981"/>
              <a:ext cx="326990" cy="416120"/>
            </a:xfrm>
            <a:custGeom>
              <a:avLst/>
              <a:gdLst/>
              <a:ahLst/>
              <a:cxnLst/>
              <a:rect l="l" t="t" r="r" b="b"/>
              <a:pathLst>
                <a:path w="19899" h="25323" extrusionOk="0">
                  <a:moveTo>
                    <a:pt x="11889" y="7133"/>
                  </a:moveTo>
                  <a:cubicBezTo>
                    <a:pt x="13298" y="7133"/>
                    <a:pt x="14269" y="8251"/>
                    <a:pt x="14269" y="10189"/>
                  </a:cubicBezTo>
                  <a:cubicBezTo>
                    <a:pt x="14269" y="12924"/>
                    <a:pt x="12334" y="16260"/>
                    <a:pt x="9966" y="17628"/>
                  </a:cubicBezTo>
                  <a:cubicBezTo>
                    <a:pt x="9276" y="18026"/>
                    <a:pt x="8623" y="18215"/>
                    <a:pt x="8044" y="18215"/>
                  </a:cubicBezTo>
                  <a:cubicBezTo>
                    <a:pt x="6635" y="18215"/>
                    <a:pt x="5663" y="17098"/>
                    <a:pt x="5663" y="15159"/>
                  </a:cubicBezTo>
                  <a:cubicBezTo>
                    <a:pt x="5663" y="12424"/>
                    <a:pt x="7598" y="9088"/>
                    <a:pt x="9966" y="7721"/>
                  </a:cubicBezTo>
                  <a:cubicBezTo>
                    <a:pt x="10656" y="7322"/>
                    <a:pt x="11309" y="7133"/>
                    <a:pt x="11889" y="7133"/>
                  </a:cubicBezTo>
                  <a:close/>
                  <a:moveTo>
                    <a:pt x="15998" y="0"/>
                  </a:moveTo>
                  <a:cubicBezTo>
                    <a:pt x="15881" y="0"/>
                    <a:pt x="15770" y="60"/>
                    <a:pt x="15704" y="149"/>
                  </a:cubicBezTo>
                  <a:lnTo>
                    <a:pt x="13836" y="2984"/>
                  </a:lnTo>
                  <a:cubicBezTo>
                    <a:pt x="13702" y="3117"/>
                    <a:pt x="13535" y="3217"/>
                    <a:pt x="13335" y="3217"/>
                  </a:cubicBezTo>
                  <a:cubicBezTo>
                    <a:pt x="12935" y="3217"/>
                    <a:pt x="12535" y="3251"/>
                    <a:pt x="12134" y="3351"/>
                  </a:cubicBezTo>
                  <a:cubicBezTo>
                    <a:pt x="12113" y="3355"/>
                    <a:pt x="12091" y="3357"/>
                    <a:pt x="12070" y="3357"/>
                  </a:cubicBezTo>
                  <a:cubicBezTo>
                    <a:pt x="11927" y="3357"/>
                    <a:pt x="11796" y="3263"/>
                    <a:pt x="11767" y="3117"/>
                  </a:cubicBezTo>
                  <a:lnTo>
                    <a:pt x="11534" y="649"/>
                  </a:lnTo>
                  <a:cubicBezTo>
                    <a:pt x="11557" y="512"/>
                    <a:pt x="11470" y="421"/>
                    <a:pt x="11370" y="421"/>
                  </a:cubicBezTo>
                  <a:cubicBezTo>
                    <a:pt x="11324" y="421"/>
                    <a:pt x="11276" y="440"/>
                    <a:pt x="11234" y="482"/>
                  </a:cubicBezTo>
                  <a:lnTo>
                    <a:pt x="8665" y="1916"/>
                  </a:lnTo>
                  <a:cubicBezTo>
                    <a:pt x="8498" y="2050"/>
                    <a:pt x="8398" y="2217"/>
                    <a:pt x="8365" y="2417"/>
                  </a:cubicBezTo>
                  <a:lnTo>
                    <a:pt x="8131" y="5219"/>
                  </a:lnTo>
                  <a:cubicBezTo>
                    <a:pt x="8098" y="5419"/>
                    <a:pt x="7998" y="5619"/>
                    <a:pt x="7865" y="5753"/>
                  </a:cubicBezTo>
                  <a:cubicBezTo>
                    <a:pt x="7364" y="6220"/>
                    <a:pt x="6897" y="6720"/>
                    <a:pt x="6464" y="7254"/>
                  </a:cubicBezTo>
                  <a:cubicBezTo>
                    <a:pt x="6366" y="7351"/>
                    <a:pt x="6233" y="7413"/>
                    <a:pt x="6103" y="7413"/>
                  </a:cubicBezTo>
                  <a:cubicBezTo>
                    <a:pt x="6055" y="7413"/>
                    <a:pt x="6008" y="7405"/>
                    <a:pt x="5963" y="7387"/>
                  </a:cubicBezTo>
                  <a:lnTo>
                    <a:pt x="4329" y="6820"/>
                  </a:lnTo>
                  <a:cubicBezTo>
                    <a:pt x="4294" y="6814"/>
                    <a:pt x="4261" y="6812"/>
                    <a:pt x="4229" y="6812"/>
                  </a:cubicBezTo>
                  <a:cubicBezTo>
                    <a:pt x="4073" y="6812"/>
                    <a:pt x="3945" y="6876"/>
                    <a:pt x="3862" y="6987"/>
                  </a:cubicBezTo>
                  <a:lnTo>
                    <a:pt x="1994" y="10222"/>
                  </a:lnTo>
                  <a:cubicBezTo>
                    <a:pt x="1927" y="10389"/>
                    <a:pt x="1960" y="10589"/>
                    <a:pt x="2094" y="10723"/>
                  </a:cubicBezTo>
                  <a:lnTo>
                    <a:pt x="3395" y="11824"/>
                  </a:lnTo>
                  <a:cubicBezTo>
                    <a:pt x="3528" y="11957"/>
                    <a:pt x="3562" y="12157"/>
                    <a:pt x="3528" y="12324"/>
                  </a:cubicBezTo>
                  <a:cubicBezTo>
                    <a:pt x="3261" y="12991"/>
                    <a:pt x="3061" y="13625"/>
                    <a:pt x="2928" y="14292"/>
                  </a:cubicBezTo>
                  <a:cubicBezTo>
                    <a:pt x="2861" y="14492"/>
                    <a:pt x="2761" y="14659"/>
                    <a:pt x="2594" y="14792"/>
                  </a:cubicBezTo>
                  <a:lnTo>
                    <a:pt x="293" y="16427"/>
                  </a:lnTo>
                  <a:cubicBezTo>
                    <a:pt x="126" y="16560"/>
                    <a:pt x="26" y="16727"/>
                    <a:pt x="26" y="16927"/>
                  </a:cubicBezTo>
                  <a:lnTo>
                    <a:pt x="26" y="19863"/>
                  </a:lnTo>
                  <a:cubicBezTo>
                    <a:pt x="0" y="19964"/>
                    <a:pt x="90" y="20064"/>
                    <a:pt x="207" y="20064"/>
                  </a:cubicBezTo>
                  <a:cubicBezTo>
                    <a:pt x="245" y="20064"/>
                    <a:pt x="285" y="20054"/>
                    <a:pt x="326" y="20029"/>
                  </a:cubicBezTo>
                  <a:lnTo>
                    <a:pt x="2561" y="19029"/>
                  </a:lnTo>
                  <a:cubicBezTo>
                    <a:pt x="2607" y="19001"/>
                    <a:pt x="2653" y="18989"/>
                    <a:pt x="2696" y="18989"/>
                  </a:cubicBezTo>
                  <a:cubicBezTo>
                    <a:pt x="2812" y="18989"/>
                    <a:pt x="2913" y="19075"/>
                    <a:pt x="2961" y="19196"/>
                  </a:cubicBezTo>
                  <a:cubicBezTo>
                    <a:pt x="3061" y="19596"/>
                    <a:pt x="3228" y="19963"/>
                    <a:pt x="3461" y="20296"/>
                  </a:cubicBezTo>
                  <a:cubicBezTo>
                    <a:pt x="3528" y="20463"/>
                    <a:pt x="3562" y="20663"/>
                    <a:pt x="3495" y="20863"/>
                  </a:cubicBezTo>
                  <a:lnTo>
                    <a:pt x="1960" y="23899"/>
                  </a:lnTo>
                  <a:cubicBezTo>
                    <a:pt x="1894" y="24066"/>
                    <a:pt x="1960" y="24232"/>
                    <a:pt x="2094" y="24333"/>
                  </a:cubicBezTo>
                  <a:lnTo>
                    <a:pt x="3728" y="25267"/>
                  </a:lnTo>
                  <a:cubicBezTo>
                    <a:pt x="3791" y="25304"/>
                    <a:pt x="3858" y="25323"/>
                    <a:pt x="3923" y="25323"/>
                  </a:cubicBezTo>
                  <a:cubicBezTo>
                    <a:pt x="4031" y="25323"/>
                    <a:pt x="4133" y="25271"/>
                    <a:pt x="4195" y="25166"/>
                  </a:cubicBezTo>
                  <a:lnTo>
                    <a:pt x="6063" y="22364"/>
                  </a:lnTo>
                  <a:cubicBezTo>
                    <a:pt x="6197" y="22198"/>
                    <a:pt x="6364" y="22098"/>
                    <a:pt x="6564" y="22098"/>
                  </a:cubicBezTo>
                  <a:cubicBezTo>
                    <a:pt x="6635" y="22104"/>
                    <a:pt x="6707" y="22106"/>
                    <a:pt x="6779" y="22106"/>
                  </a:cubicBezTo>
                  <a:cubicBezTo>
                    <a:pt x="7117" y="22106"/>
                    <a:pt x="7469" y="22047"/>
                    <a:pt x="7798" y="21964"/>
                  </a:cubicBezTo>
                  <a:cubicBezTo>
                    <a:pt x="7815" y="21961"/>
                    <a:pt x="7832" y="21959"/>
                    <a:pt x="7849" y="21959"/>
                  </a:cubicBezTo>
                  <a:cubicBezTo>
                    <a:pt x="7991" y="21959"/>
                    <a:pt x="8102" y="22082"/>
                    <a:pt x="8131" y="22231"/>
                  </a:cubicBezTo>
                  <a:lnTo>
                    <a:pt x="8365" y="24699"/>
                  </a:lnTo>
                  <a:cubicBezTo>
                    <a:pt x="8365" y="24795"/>
                    <a:pt x="8468" y="24874"/>
                    <a:pt x="8563" y="24874"/>
                  </a:cubicBezTo>
                  <a:cubicBezTo>
                    <a:pt x="8600" y="24874"/>
                    <a:pt x="8637" y="24861"/>
                    <a:pt x="8665" y="24833"/>
                  </a:cubicBezTo>
                  <a:lnTo>
                    <a:pt x="11234" y="23399"/>
                  </a:lnTo>
                  <a:cubicBezTo>
                    <a:pt x="11367" y="23298"/>
                    <a:pt x="11501" y="23132"/>
                    <a:pt x="11534" y="22932"/>
                  </a:cubicBezTo>
                  <a:lnTo>
                    <a:pt x="11767" y="20096"/>
                  </a:lnTo>
                  <a:cubicBezTo>
                    <a:pt x="11801" y="19896"/>
                    <a:pt x="11901" y="19729"/>
                    <a:pt x="12034" y="19562"/>
                  </a:cubicBezTo>
                  <a:cubicBezTo>
                    <a:pt x="12535" y="19095"/>
                    <a:pt x="13002" y="18595"/>
                    <a:pt x="13435" y="18095"/>
                  </a:cubicBezTo>
                  <a:cubicBezTo>
                    <a:pt x="13539" y="17965"/>
                    <a:pt x="13682" y="17916"/>
                    <a:pt x="13819" y="17916"/>
                  </a:cubicBezTo>
                  <a:cubicBezTo>
                    <a:pt x="13859" y="17916"/>
                    <a:pt x="13898" y="17920"/>
                    <a:pt x="13936" y="17928"/>
                  </a:cubicBezTo>
                  <a:lnTo>
                    <a:pt x="15570" y="18495"/>
                  </a:lnTo>
                  <a:cubicBezTo>
                    <a:pt x="15613" y="18512"/>
                    <a:pt x="15659" y="18521"/>
                    <a:pt x="15704" y="18521"/>
                  </a:cubicBezTo>
                  <a:cubicBezTo>
                    <a:pt x="15834" y="18521"/>
                    <a:pt x="15963" y="18452"/>
                    <a:pt x="16037" y="18328"/>
                  </a:cubicBezTo>
                  <a:lnTo>
                    <a:pt x="17905" y="15093"/>
                  </a:lnTo>
                  <a:cubicBezTo>
                    <a:pt x="17972" y="14959"/>
                    <a:pt x="17938" y="14759"/>
                    <a:pt x="17805" y="14626"/>
                  </a:cubicBezTo>
                  <a:lnTo>
                    <a:pt x="16504" y="13491"/>
                  </a:lnTo>
                  <a:cubicBezTo>
                    <a:pt x="16371" y="13358"/>
                    <a:pt x="16337" y="13158"/>
                    <a:pt x="16371" y="12991"/>
                  </a:cubicBezTo>
                  <a:cubicBezTo>
                    <a:pt x="16638" y="12357"/>
                    <a:pt x="16804" y="11690"/>
                    <a:pt x="16971" y="11023"/>
                  </a:cubicBezTo>
                  <a:cubicBezTo>
                    <a:pt x="17038" y="10823"/>
                    <a:pt x="17138" y="10656"/>
                    <a:pt x="17305" y="10523"/>
                  </a:cubicBezTo>
                  <a:lnTo>
                    <a:pt x="19606" y="8888"/>
                  </a:lnTo>
                  <a:cubicBezTo>
                    <a:pt x="19773" y="8788"/>
                    <a:pt x="19873" y="8588"/>
                    <a:pt x="19873" y="8388"/>
                  </a:cubicBezTo>
                  <a:lnTo>
                    <a:pt x="19873" y="5486"/>
                  </a:lnTo>
                  <a:cubicBezTo>
                    <a:pt x="19899" y="5359"/>
                    <a:pt x="19808" y="5251"/>
                    <a:pt x="19704" y="5251"/>
                  </a:cubicBezTo>
                  <a:cubicBezTo>
                    <a:pt x="19672" y="5251"/>
                    <a:pt x="19638" y="5262"/>
                    <a:pt x="19606" y="5286"/>
                  </a:cubicBezTo>
                  <a:lnTo>
                    <a:pt x="17338" y="6320"/>
                  </a:lnTo>
                  <a:cubicBezTo>
                    <a:pt x="17302" y="6334"/>
                    <a:pt x="17267" y="6341"/>
                    <a:pt x="17232" y="6341"/>
                  </a:cubicBezTo>
                  <a:cubicBezTo>
                    <a:pt x="17106" y="6341"/>
                    <a:pt x="16997" y="6251"/>
                    <a:pt x="16971" y="6120"/>
                  </a:cubicBezTo>
                  <a:cubicBezTo>
                    <a:pt x="16838" y="5753"/>
                    <a:pt x="16671" y="5352"/>
                    <a:pt x="16471" y="5019"/>
                  </a:cubicBezTo>
                  <a:cubicBezTo>
                    <a:pt x="16371" y="4852"/>
                    <a:pt x="16337" y="4652"/>
                    <a:pt x="16437" y="4452"/>
                  </a:cubicBezTo>
                  <a:lnTo>
                    <a:pt x="17938" y="1416"/>
                  </a:lnTo>
                  <a:cubicBezTo>
                    <a:pt x="18005" y="1249"/>
                    <a:pt x="17938" y="1083"/>
                    <a:pt x="17805" y="982"/>
                  </a:cubicBezTo>
                  <a:lnTo>
                    <a:pt x="16171" y="48"/>
                  </a:lnTo>
                  <a:cubicBezTo>
                    <a:pt x="16115" y="15"/>
                    <a:pt x="16056" y="0"/>
                    <a:pt x="15998" y="0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3"/>
            <p:cNvSpPr/>
            <p:nvPr/>
          </p:nvSpPr>
          <p:spPr>
            <a:xfrm>
              <a:off x="2985809" y="2090166"/>
              <a:ext cx="342601" cy="284496"/>
            </a:xfrm>
            <a:custGeom>
              <a:avLst/>
              <a:gdLst/>
              <a:ahLst/>
              <a:cxnLst/>
              <a:rect l="l" t="t" r="r" b="b"/>
              <a:pathLst>
                <a:path w="20849" h="17313" extrusionOk="0">
                  <a:moveTo>
                    <a:pt x="17194" y="737"/>
                  </a:moveTo>
                  <a:lnTo>
                    <a:pt x="17246" y="767"/>
                  </a:lnTo>
                  <a:cubicBezTo>
                    <a:pt x="17230" y="755"/>
                    <a:pt x="17212" y="745"/>
                    <a:pt x="17194" y="737"/>
                  </a:cubicBezTo>
                  <a:close/>
                  <a:moveTo>
                    <a:pt x="11275" y="434"/>
                  </a:moveTo>
                  <a:cubicBezTo>
                    <a:pt x="11209" y="434"/>
                    <a:pt x="11142" y="434"/>
                    <a:pt x="11075" y="467"/>
                  </a:cubicBezTo>
                  <a:lnTo>
                    <a:pt x="8540" y="1935"/>
                  </a:lnTo>
                  <a:cubicBezTo>
                    <a:pt x="8407" y="2002"/>
                    <a:pt x="8340" y="2102"/>
                    <a:pt x="8273" y="2235"/>
                  </a:cubicBezTo>
                  <a:lnTo>
                    <a:pt x="9541" y="2969"/>
                  </a:lnTo>
                  <a:cubicBezTo>
                    <a:pt x="9574" y="2836"/>
                    <a:pt x="9674" y="2736"/>
                    <a:pt x="9808" y="2635"/>
                  </a:cubicBezTo>
                  <a:lnTo>
                    <a:pt x="12343" y="1201"/>
                  </a:lnTo>
                  <a:cubicBezTo>
                    <a:pt x="12362" y="1162"/>
                    <a:pt x="12393" y="1146"/>
                    <a:pt x="12429" y="1146"/>
                  </a:cubicBezTo>
                  <a:cubicBezTo>
                    <a:pt x="12454" y="1146"/>
                    <a:pt x="12482" y="1154"/>
                    <a:pt x="12509" y="1168"/>
                  </a:cubicBezTo>
                  <a:lnTo>
                    <a:pt x="11275" y="434"/>
                  </a:lnTo>
                  <a:close/>
                  <a:moveTo>
                    <a:pt x="15848" y="0"/>
                  </a:moveTo>
                  <a:cubicBezTo>
                    <a:pt x="15741" y="0"/>
                    <a:pt x="15645" y="45"/>
                    <a:pt x="15578" y="134"/>
                  </a:cubicBezTo>
                  <a:lnTo>
                    <a:pt x="15545" y="134"/>
                  </a:lnTo>
                  <a:lnTo>
                    <a:pt x="13677" y="2969"/>
                  </a:lnTo>
                  <a:cubicBezTo>
                    <a:pt x="13644" y="3002"/>
                    <a:pt x="13610" y="3036"/>
                    <a:pt x="13544" y="3069"/>
                  </a:cubicBezTo>
                  <a:lnTo>
                    <a:pt x="14811" y="3803"/>
                  </a:lnTo>
                  <a:cubicBezTo>
                    <a:pt x="14844" y="3770"/>
                    <a:pt x="14911" y="3736"/>
                    <a:pt x="14945" y="3670"/>
                  </a:cubicBezTo>
                  <a:lnTo>
                    <a:pt x="16813" y="868"/>
                  </a:lnTo>
                  <a:cubicBezTo>
                    <a:pt x="16875" y="763"/>
                    <a:pt x="16977" y="711"/>
                    <a:pt x="17077" y="711"/>
                  </a:cubicBezTo>
                  <a:cubicBezTo>
                    <a:pt x="17117" y="711"/>
                    <a:pt x="17157" y="720"/>
                    <a:pt x="17194" y="737"/>
                  </a:cubicBezTo>
                  <a:lnTo>
                    <a:pt x="17194" y="737"/>
                  </a:lnTo>
                  <a:lnTo>
                    <a:pt x="16012" y="34"/>
                  </a:lnTo>
                  <a:cubicBezTo>
                    <a:pt x="15956" y="11"/>
                    <a:pt x="15901" y="0"/>
                    <a:pt x="15848" y="0"/>
                  </a:cubicBezTo>
                  <a:close/>
                  <a:moveTo>
                    <a:pt x="19615" y="5237"/>
                  </a:moveTo>
                  <a:lnTo>
                    <a:pt x="19648" y="5271"/>
                  </a:lnTo>
                  <a:cubicBezTo>
                    <a:pt x="19615" y="5254"/>
                    <a:pt x="19573" y="5246"/>
                    <a:pt x="19535" y="5246"/>
                  </a:cubicBezTo>
                  <a:cubicBezTo>
                    <a:pt x="19498" y="5246"/>
                    <a:pt x="19464" y="5254"/>
                    <a:pt x="19448" y="5271"/>
                  </a:cubicBezTo>
                  <a:lnTo>
                    <a:pt x="17713" y="6038"/>
                  </a:lnTo>
                  <a:cubicBezTo>
                    <a:pt x="17780" y="6171"/>
                    <a:pt x="17847" y="6305"/>
                    <a:pt x="17913" y="6438"/>
                  </a:cubicBezTo>
                  <a:cubicBezTo>
                    <a:pt x="17980" y="6572"/>
                    <a:pt x="18013" y="6705"/>
                    <a:pt x="18047" y="6805"/>
                  </a:cubicBezTo>
                  <a:cubicBezTo>
                    <a:pt x="18080" y="6872"/>
                    <a:pt x="18113" y="6939"/>
                    <a:pt x="18147" y="6972"/>
                  </a:cubicBezTo>
                  <a:cubicBezTo>
                    <a:pt x="18186" y="7011"/>
                    <a:pt x="18248" y="7027"/>
                    <a:pt x="18306" y="7027"/>
                  </a:cubicBezTo>
                  <a:cubicBezTo>
                    <a:pt x="18347" y="7027"/>
                    <a:pt x="18386" y="7019"/>
                    <a:pt x="18414" y="7005"/>
                  </a:cubicBezTo>
                  <a:lnTo>
                    <a:pt x="20682" y="5971"/>
                  </a:lnTo>
                  <a:cubicBezTo>
                    <a:pt x="20715" y="5971"/>
                    <a:pt x="20749" y="5938"/>
                    <a:pt x="20782" y="5938"/>
                  </a:cubicBezTo>
                  <a:lnTo>
                    <a:pt x="20849" y="5938"/>
                  </a:lnTo>
                  <a:lnTo>
                    <a:pt x="19615" y="5237"/>
                  </a:lnTo>
                  <a:close/>
                  <a:moveTo>
                    <a:pt x="4037" y="6805"/>
                  </a:moveTo>
                  <a:cubicBezTo>
                    <a:pt x="3903" y="6805"/>
                    <a:pt x="3803" y="6872"/>
                    <a:pt x="3737" y="7005"/>
                  </a:cubicBezTo>
                  <a:lnTo>
                    <a:pt x="1869" y="10241"/>
                  </a:lnTo>
                  <a:cubicBezTo>
                    <a:pt x="1835" y="10308"/>
                    <a:pt x="1802" y="10374"/>
                    <a:pt x="1802" y="10474"/>
                  </a:cubicBezTo>
                  <a:lnTo>
                    <a:pt x="3069" y="11175"/>
                  </a:lnTo>
                  <a:cubicBezTo>
                    <a:pt x="3069" y="11108"/>
                    <a:pt x="3069" y="11008"/>
                    <a:pt x="3103" y="10941"/>
                  </a:cubicBezTo>
                  <a:lnTo>
                    <a:pt x="4971" y="7706"/>
                  </a:lnTo>
                  <a:cubicBezTo>
                    <a:pt x="5037" y="7606"/>
                    <a:pt x="5171" y="7539"/>
                    <a:pt x="5304" y="7539"/>
                  </a:cubicBezTo>
                  <a:lnTo>
                    <a:pt x="4037" y="6805"/>
                  </a:lnTo>
                  <a:close/>
                  <a:moveTo>
                    <a:pt x="2669" y="14611"/>
                  </a:moveTo>
                  <a:cubicBezTo>
                    <a:pt x="2602" y="14677"/>
                    <a:pt x="2536" y="14744"/>
                    <a:pt x="2469" y="14811"/>
                  </a:cubicBezTo>
                  <a:lnTo>
                    <a:pt x="167" y="16445"/>
                  </a:lnTo>
                  <a:cubicBezTo>
                    <a:pt x="101" y="16479"/>
                    <a:pt x="34" y="16545"/>
                    <a:pt x="1" y="16612"/>
                  </a:cubicBezTo>
                  <a:lnTo>
                    <a:pt x="1268" y="17313"/>
                  </a:lnTo>
                  <a:cubicBezTo>
                    <a:pt x="1301" y="17246"/>
                    <a:pt x="1335" y="17213"/>
                    <a:pt x="1402" y="17146"/>
                  </a:cubicBezTo>
                  <a:lnTo>
                    <a:pt x="3737" y="15511"/>
                  </a:lnTo>
                  <a:cubicBezTo>
                    <a:pt x="3803" y="15478"/>
                    <a:pt x="3870" y="15411"/>
                    <a:pt x="3903" y="15345"/>
                  </a:cubicBezTo>
                  <a:lnTo>
                    <a:pt x="2669" y="14611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3"/>
            <p:cNvSpPr/>
            <p:nvPr/>
          </p:nvSpPr>
          <p:spPr>
            <a:xfrm>
              <a:off x="2985809" y="2090166"/>
              <a:ext cx="342601" cy="284496"/>
            </a:xfrm>
            <a:custGeom>
              <a:avLst/>
              <a:gdLst/>
              <a:ahLst/>
              <a:cxnLst/>
              <a:rect l="l" t="t" r="r" b="b"/>
              <a:pathLst>
                <a:path w="20849" h="17313" extrusionOk="0">
                  <a:moveTo>
                    <a:pt x="17194" y="737"/>
                  </a:moveTo>
                  <a:lnTo>
                    <a:pt x="17246" y="767"/>
                  </a:lnTo>
                  <a:cubicBezTo>
                    <a:pt x="17230" y="755"/>
                    <a:pt x="17212" y="745"/>
                    <a:pt x="17194" y="737"/>
                  </a:cubicBezTo>
                  <a:close/>
                  <a:moveTo>
                    <a:pt x="11275" y="434"/>
                  </a:moveTo>
                  <a:cubicBezTo>
                    <a:pt x="11209" y="434"/>
                    <a:pt x="11142" y="434"/>
                    <a:pt x="11075" y="467"/>
                  </a:cubicBezTo>
                  <a:lnTo>
                    <a:pt x="8540" y="1935"/>
                  </a:lnTo>
                  <a:cubicBezTo>
                    <a:pt x="8407" y="2002"/>
                    <a:pt x="8340" y="2102"/>
                    <a:pt x="8273" y="2235"/>
                  </a:cubicBezTo>
                  <a:lnTo>
                    <a:pt x="9541" y="2969"/>
                  </a:lnTo>
                  <a:cubicBezTo>
                    <a:pt x="9574" y="2836"/>
                    <a:pt x="9674" y="2736"/>
                    <a:pt x="9808" y="2635"/>
                  </a:cubicBezTo>
                  <a:lnTo>
                    <a:pt x="12343" y="1201"/>
                  </a:lnTo>
                  <a:cubicBezTo>
                    <a:pt x="12362" y="1162"/>
                    <a:pt x="12393" y="1146"/>
                    <a:pt x="12429" y="1146"/>
                  </a:cubicBezTo>
                  <a:cubicBezTo>
                    <a:pt x="12454" y="1146"/>
                    <a:pt x="12482" y="1154"/>
                    <a:pt x="12509" y="1168"/>
                  </a:cubicBezTo>
                  <a:lnTo>
                    <a:pt x="11275" y="434"/>
                  </a:lnTo>
                  <a:close/>
                  <a:moveTo>
                    <a:pt x="15848" y="0"/>
                  </a:moveTo>
                  <a:cubicBezTo>
                    <a:pt x="15741" y="0"/>
                    <a:pt x="15645" y="45"/>
                    <a:pt x="15578" y="134"/>
                  </a:cubicBezTo>
                  <a:lnTo>
                    <a:pt x="15545" y="134"/>
                  </a:lnTo>
                  <a:lnTo>
                    <a:pt x="13677" y="2969"/>
                  </a:lnTo>
                  <a:cubicBezTo>
                    <a:pt x="13644" y="3002"/>
                    <a:pt x="13610" y="3036"/>
                    <a:pt x="13544" y="3069"/>
                  </a:cubicBezTo>
                  <a:lnTo>
                    <a:pt x="14811" y="3803"/>
                  </a:lnTo>
                  <a:cubicBezTo>
                    <a:pt x="14844" y="3770"/>
                    <a:pt x="14911" y="3736"/>
                    <a:pt x="14945" y="3670"/>
                  </a:cubicBezTo>
                  <a:lnTo>
                    <a:pt x="16813" y="868"/>
                  </a:lnTo>
                  <a:cubicBezTo>
                    <a:pt x="16875" y="763"/>
                    <a:pt x="16977" y="711"/>
                    <a:pt x="17077" y="711"/>
                  </a:cubicBezTo>
                  <a:cubicBezTo>
                    <a:pt x="17117" y="711"/>
                    <a:pt x="17157" y="720"/>
                    <a:pt x="17194" y="737"/>
                  </a:cubicBezTo>
                  <a:lnTo>
                    <a:pt x="17194" y="737"/>
                  </a:lnTo>
                  <a:lnTo>
                    <a:pt x="16012" y="34"/>
                  </a:lnTo>
                  <a:cubicBezTo>
                    <a:pt x="15956" y="11"/>
                    <a:pt x="15901" y="0"/>
                    <a:pt x="15848" y="0"/>
                  </a:cubicBezTo>
                  <a:close/>
                  <a:moveTo>
                    <a:pt x="19615" y="5237"/>
                  </a:moveTo>
                  <a:lnTo>
                    <a:pt x="19648" y="5271"/>
                  </a:lnTo>
                  <a:cubicBezTo>
                    <a:pt x="19615" y="5254"/>
                    <a:pt x="19573" y="5246"/>
                    <a:pt x="19535" y="5246"/>
                  </a:cubicBezTo>
                  <a:cubicBezTo>
                    <a:pt x="19498" y="5246"/>
                    <a:pt x="19464" y="5254"/>
                    <a:pt x="19448" y="5271"/>
                  </a:cubicBezTo>
                  <a:lnTo>
                    <a:pt x="17713" y="6038"/>
                  </a:lnTo>
                  <a:cubicBezTo>
                    <a:pt x="17780" y="6171"/>
                    <a:pt x="17847" y="6305"/>
                    <a:pt x="17913" y="6438"/>
                  </a:cubicBezTo>
                  <a:cubicBezTo>
                    <a:pt x="17980" y="6572"/>
                    <a:pt x="18013" y="6705"/>
                    <a:pt x="18047" y="6805"/>
                  </a:cubicBezTo>
                  <a:cubicBezTo>
                    <a:pt x="18080" y="6872"/>
                    <a:pt x="18113" y="6939"/>
                    <a:pt x="18147" y="6972"/>
                  </a:cubicBezTo>
                  <a:cubicBezTo>
                    <a:pt x="18186" y="7011"/>
                    <a:pt x="18248" y="7027"/>
                    <a:pt x="18306" y="7027"/>
                  </a:cubicBezTo>
                  <a:cubicBezTo>
                    <a:pt x="18347" y="7027"/>
                    <a:pt x="18386" y="7019"/>
                    <a:pt x="18414" y="7005"/>
                  </a:cubicBezTo>
                  <a:lnTo>
                    <a:pt x="20682" y="5971"/>
                  </a:lnTo>
                  <a:cubicBezTo>
                    <a:pt x="20715" y="5971"/>
                    <a:pt x="20749" y="5938"/>
                    <a:pt x="20782" y="5938"/>
                  </a:cubicBezTo>
                  <a:lnTo>
                    <a:pt x="20849" y="5938"/>
                  </a:lnTo>
                  <a:lnTo>
                    <a:pt x="19615" y="5237"/>
                  </a:lnTo>
                  <a:close/>
                  <a:moveTo>
                    <a:pt x="4037" y="6805"/>
                  </a:moveTo>
                  <a:cubicBezTo>
                    <a:pt x="3903" y="6805"/>
                    <a:pt x="3803" y="6872"/>
                    <a:pt x="3737" y="7005"/>
                  </a:cubicBezTo>
                  <a:lnTo>
                    <a:pt x="1869" y="10241"/>
                  </a:lnTo>
                  <a:cubicBezTo>
                    <a:pt x="1835" y="10308"/>
                    <a:pt x="1802" y="10374"/>
                    <a:pt x="1802" y="10474"/>
                  </a:cubicBezTo>
                  <a:lnTo>
                    <a:pt x="3069" y="11175"/>
                  </a:lnTo>
                  <a:cubicBezTo>
                    <a:pt x="3069" y="11108"/>
                    <a:pt x="3069" y="11008"/>
                    <a:pt x="3103" y="10941"/>
                  </a:cubicBezTo>
                  <a:lnTo>
                    <a:pt x="4971" y="7706"/>
                  </a:lnTo>
                  <a:cubicBezTo>
                    <a:pt x="5037" y="7606"/>
                    <a:pt x="5171" y="7539"/>
                    <a:pt x="5304" y="7539"/>
                  </a:cubicBezTo>
                  <a:lnTo>
                    <a:pt x="4037" y="6805"/>
                  </a:lnTo>
                  <a:close/>
                  <a:moveTo>
                    <a:pt x="2669" y="14611"/>
                  </a:moveTo>
                  <a:cubicBezTo>
                    <a:pt x="2602" y="14677"/>
                    <a:pt x="2536" y="14744"/>
                    <a:pt x="2469" y="14811"/>
                  </a:cubicBezTo>
                  <a:lnTo>
                    <a:pt x="167" y="16445"/>
                  </a:lnTo>
                  <a:cubicBezTo>
                    <a:pt x="101" y="16479"/>
                    <a:pt x="34" y="16545"/>
                    <a:pt x="1" y="16612"/>
                  </a:cubicBezTo>
                  <a:lnTo>
                    <a:pt x="1268" y="17313"/>
                  </a:lnTo>
                  <a:cubicBezTo>
                    <a:pt x="1301" y="17246"/>
                    <a:pt x="1335" y="17213"/>
                    <a:pt x="1402" y="17146"/>
                  </a:cubicBezTo>
                  <a:lnTo>
                    <a:pt x="3737" y="15511"/>
                  </a:lnTo>
                  <a:cubicBezTo>
                    <a:pt x="3803" y="15478"/>
                    <a:pt x="3870" y="15411"/>
                    <a:pt x="3903" y="15345"/>
                  </a:cubicBezTo>
                  <a:lnTo>
                    <a:pt x="2669" y="146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3"/>
            <p:cNvSpPr/>
            <p:nvPr/>
          </p:nvSpPr>
          <p:spPr>
            <a:xfrm>
              <a:off x="573436" y="1289854"/>
              <a:ext cx="425930" cy="527943"/>
            </a:xfrm>
            <a:custGeom>
              <a:avLst/>
              <a:gdLst/>
              <a:ahLst/>
              <a:cxnLst/>
              <a:rect l="l" t="t" r="r" b="b"/>
              <a:pathLst>
                <a:path w="25920" h="32128" extrusionOk="0">
                  <a:moveTo>
                    <a:pt x="15502" y="9702"/>
                  </a:moveTo>
                  <a:cubicBezTo>
                    <a:pt x="15573" y="9702"/>
                    <a:pt x="15643" y="9704"/>
                    <a:pt x="15712" y="9709"/>
                  </a:cubicBezTo>
                  <a:cubicBezTo>
                    <a:pt x="15945" y="9742"/>
                    <a:pt x="16179" y="9809"/>
                    <a:pt x="16379" y="9875"/>
                  </a:cubicBezTo>
                  <a:cubicBezTo>
                    <a:pt x="17213" y="10242"/>
                    <a:pt x="17713" y="11010"/>
                    <a:pt x="17880" y="12177"/>
                  </a:cubicBezTo>
                  <a:cubicBezTo>
                    <a:pt x="18314" y="15079"/>
                    <a:pt x="16346" y="19149"/>
                    <a:pt x="13510" y="21217"/>
                  </a:cubicBezTo>
                  <a:cubicBezTo>
                    <a:pt x="12445" y="22016"/>
                    <a:pt x="11397" y="22429"/>
                    <a:pt x="10494" y="22429"/>
                  </a:cubicBezTo>
                  <a:cubicBezTo>
                    <a:pt x="10153" y="22429"/>
                    <a:pt x="9833" y="22370"/>
                    <a:pt x="9541" y="22251"/>
                  </a:cubicBezTo>
                  <a:cubicBezTo>
                    <a:pt x="8707" y="21884"/>
                    <a:pt x="8207" y="21117"/>
                    <a:pt x="8040" y="19949"/>
                  </a:cubicBezTo>
                  <a:cubicBezTo>
                    <a:pt x="7640" y="17047"/>
                    <a:pt x="9608" y="12978"/>
                    <a:pt x="12410" y="10910"/>
                  </a:cubicBezTo>
                  <a:cubicBezTo>
                    <a:pt x="13494" y="10104"/>
                    <a:pt x="14578" y="9702"/>
                    <a:pt x="15502" y="9702"/>
                  </a:cubicBezTo>
                  <a:close/>
                  <a:moveTo>
                    <a:pt x="15441" y="8929"/>
                  </a:moveTo>
                  <a:cubicBezTo>
                    <a:pt x="14369" y="8929"/>
                    <a:pt x="13147" y="9402"/>
                    <a:pt x="11943" y="10276"/>
                  </a:cubicBezTo>
                  <a:cubicBezTo>
                    <a:pt x="8907" y="12511"/>
                    <a:pt x="6806" y="16914"/>
                    <a:pt x="7239" y="20049"/>
                  </a:cubicBezTo>
                  <a:cubicBezTo>
                    <a:pt x="7439" y="21484"/>
                    <a:pt x="8140" y="22518"/>
                    <a:pt x="9241" y="22985"/>
                  </a:cubicBezTo>
                  <a:cubicBezTo>
                    <a:pt x="9508" y="23085"/>
                    <a:pt x="9841" y="23185"/>
                    <a:pt x="10141" y="23218"/>
                  </a:cubicBezTo>
                  <a:cubicBezTo>
                    <a:pt x="10245" y="23227"/>
                    <a:pt x="10350" y="23232"/>
                    <a:pt x="10456" y="23232"/>
                  </a:cubicBezTo>
                  <a:cubicBezTo>
                    <a:pt x="11545" y="23232"/>
                    <a:pt x="12761" y="22766"/>
                    <a:pt x="13977" y="21884"/>
                  </a:cubicBezTo>
                  <a:cubicBezTo>
                    <a:pt x="17013" y="19649"/>
                    <a:pt x="19114" y="15246"/>
                    <a:pt x="18681" y="12110"/>
                  </a:cubicBezTo>
                  <a:cubicBezTo>
                    <a:pt x="18481" y="10676"/>
                    <a:pt x="17780" y="9642"/>
                    <a:pt x="16679" y="9175"/>
                  </a:cubicBezTo>
                  <a:cubicBezTo>
                    <a:pt x="16300" y="9009"/>
                    <a:pt x="15883" y="8929"/>
                    <a:pt x="15441" y="8929"/>
                  </a:cubicBezTo>
                  <a:close/>
                  <a:moveTo>
                    <a:pt x="19273" y="782"/>
                  </a:moveTo>
                  <a:cubicBezTo>
                    <a:pt x="19319" y="782"/>
                    <a:pt x="19366" y="788"/>
                    <a:pt x="19415" y="802"/>
                  </a:cubicBezTo>
                  <a:lnTo>
                    <a:pt x="21183" y="1236"/>
                  </a:lnTo>
                  <a:cubicBezTo>
                    <a:pt x="21249" y="1236"/>
                    <a:pt x="21283" y="1269"/>
                    <a:pt x="21316" y="1336"/>
                  </a:cubicBezTo>
                  <a:cubicBezTo>
                    <a:pt x="21349" y="1403"/>
                    <a:pt x="21349" y="1469"/>
                    <a:pt x="21316" y="1536"/>
                  </a:cubicBezTo>
                  <a:lnTo>
                    <a:pt x="20015" y="4738"/>
                  </a:lnTo>
                  <a:cubicBezTo>
                    <a:pt x="19848" y="5272"/>
                    <a:pt x="19948" y="5873"/>
                    <a:pt x="20315" y="6273"/>
                  </a:cubicBezTo>
                  <a:cubicBezTo>
                    <a:pt x="20482" y="6440"/>
                    <a:pt x="20615" y="6606"/>
                    <a:pt x="20749" y="6807"/>
                  </a:cubicBezTo>
                  <a:cubicBezTo>
                    <a:pt x="20948" y="7138"/>
                    <a:pt x="21307" y="7323"/>
                    <a:pt x="21673" y="7323"/>
                  </a:cubicBezTo>
                  <a:cubicBezTo>
                    <a:pt x="21860" y="7323"/>
                    <a:pt x="22048" y="7275"/>
                    <a:pt x="22217" y="7174"/>
                  </a:cubicBezTo>
                  <a:lnTo>
                    <a:pt x="24618" y="5706"/>
                  </a:lnTo>
                  <a:lnTo>
                    <a:pt x="24685" y="5672"/>
                  </a:lnTo>
                  <a:cubicBezTo>
                    <a:pt x="24685" y="5672"/>
                    <a:pt x="24685" y="5706"/>
                    <a:pt x="24718" y="5739"/>
                  </a:cubicBezTo>
                  <a:lnTo>
                    <a:pt x="25085" y="8308"/>
                  </a:lnTo>
                  <a:cubicBezTo>
                    <a:pt x="25085" y="8608"/>
                    <a:pt x="24985" y="8875"/>
                    <a:pt x="24785" y="9108"/>
                  </a:cubicBezTo>
                  <a:lnTo>
                    <a:pt x="22383" y="11176"/>
                  </a:lnTo>
                  <a:cubicBezTo>
                    <a:pt x="21983" y="11543"/>
                    <a:pt x="21716" y="12044"/>
                    <a:pt x="21616" y="12577"/>
                  </a:cubicBezTo>
                  <a:cubicBezTo>
                    <a:pt x="21549" y="13111"/>
                    <a:pt x="21416" y="13678"/>
                    <a:pt x="21283" y="14245"/>
                  </a:cubicBezTo>
                  <a:cubicBezTo>
                    <a:pt x="21149" y="14812"/>
                    <a:pt x="21416" y="15379"/>
                    <a:pt x="21950" y="15646"/>
                  </a:cubicBezTo>
                  <a:lnTo>
                    <a:pt x="23284" y="16280"/>
                  </a:lnTo>
                  <a:cubicBezTo>
                    <a:pt x="23351" y="16313"/>
                    <a:pt x="23417" y="16380"/>
                    <a:pt x="23451" y="16447"/>
                  </a:cubicBezTo>
                  <a:cubicBezTo>
                    <a:pt x="23484" y="16514"/>
                    <a:pt x="23484" y="16580"/>
                    <a:pt x="23451" y="16680"/>
                  </a:cubicBezTo>
                  <a:lnTo>
                    <a:pt x="21750" y="20216"/>
                  </a:lnTo>
                  <a:cubicBezTo>
                    <a:pt x="21616" y="20416"/>
                    <a:pt x="21383" y="20550"/>
                    <a:pt x="21149" y="20550"/>
                  </a:cubicBezTo>
                  <a:lnTo>
                    <a:pt x="19448" y="20416"/>
                  </a:lnTo>
                  <a:cubicBezTo>
                    <a:pt x="18881" y="20416"/>
                    <a:pt x="18347" y="20650"/>
                    <a:pt x="17980" y="21117"/>
                  </a:cubicBezTo>
                  <a:cubicBezTo>
                    <a:pt x="17580" y="21651"/>
                    <a:pt x="17146" y="22184"/>
                    <a:pt x="16746" y="22651"/>
                  </a:cubicBezTo>
                  <a:cubicBezTo>
                    <a:pt x="16379" y="23085"/>
                    <a:pt x="16179" y="23585"/>
                    <a:pt x="16179" y="24152"/>
                  </a:cubicBezTo>
                  <a:lnTo>
                    <a:pt x="16279" y="26688"/>
                  </a:lnTo>
                  <a:cubicBezTo>
                    <a:pt x="16246" y="26954"/>
                    <a:pt x="16112" y="27255"/>
                    <a:pt x="15879" y="27455"/>
                  </a:cubicBezTo>
                  <a:lnTo>
                    <a:pt x="13177" y="29456"/>
                  </a:lnTo>
                  <a:cubicBezTo>
                    <a:pt x="13143" y="29456"/>
                    <a:pt x="13143" y="29490"/>
                    <a:pt x="13110" y="29490"/>
                  </a:cubicBezTo>
                  <a:cubicBezTo>
                    <a:pt x="13077" y="29456"/>
                    <a:pt x="13077" y="29423"/>
                    <a:pt x="13077" y="29389"/>
                  </a:cubicBezTo>
                  <a:lnTo>
                    <a:pt x="12510" y="27388"/>
                  </a:lnTo>
                  <a:cubicBezTo>
                    <a:pt x="12443" y="27121"/>
                    <a:pt x="12276" y="26888"/>
                    <a:pt x="12009" y="26754"/>
                  </a:cubicBezTo>
                  <a:cubicBezTo>
                    <a:pt x="11854" y="26696"/>
                    <a:pt x="11688" y="26660"/>
                    <a:pt x="11523" y="26660"/>
                  </a:cubicBezTo>
                  <a:cubicBezTo>
                    <a:pt x="11405" y="26660"/>
                    <a:pt x="11287" y="26679"/>
                    <a:pt x="11175" y="26721"/>
                  </a:cubicBezTo>
                  <a:cubicBezTo>
                    <a:pt x="10842" y="26854"/>
                    <a:pt x="10508" y="26954"/>
                    <a:pt x="10141" y="27054"/>
                  </a:cubicBezTo>
                  <a:cubicBezTo>
                    <a:pt x="9608" y="27155"/>
                    <a:pt x="9141" y="27488"/>
                    <a:pt x="8840" y="27955"/>
                  </a:cubicBezTo>
                  <a:lnTo>
                    <a:pt x="7106" y="31091"/>
                  </a:lnTo>
                  <a:cubicBezTo>
                    <a:pt x="6990" y="31236"/>
                    <a:pt x="6798" y="31331"/>
                    <a:pt x="6618" y="31331"/>
                  </a:cubicBezTo>
                  <a:cubicBezTo>
                    <a:pt x="6591" y="31331"/>
                    <a:pt x="6565" y="31328"/>
                    <a:pt x="6539" y="31324"/>
                  </a:cubicBezTo>
                  <a:lnTo>
                    <a:pt x="4771" y="30891"/>
                  </a:lnTo>
                  <a:cubicBezTo>
                    <a:pt x="4704" y="30857"/>
                    <a:pt x="4671" y="30824"/>
                    <a:pt x="4637" y="30757"/>
                  </a:cubicBezTo>
                  <a:cubicBezTo>
                    <a:pt x="4604" y="30724"/>
                    <a:pt x="4604" y="30657"/>
                    <a:pt x="4637" y="30590"/>
                  </a:cubicBezTo>
                  <a:lnTo>
                    <a:pt x="5905" y="27388"/>
                  </a:lnTo>
                  <a:cubicBezTo>
                    <a:pt x="6105" y="26854"/>
                    <a:pt x="5972" y="26287"/>
                    <a:pt x="5605" y="25854"/>
                  </a:cubicBezTo>
                  <a:cubicBezTo>
                    <a:pt x="5438" y="25687"/>
                    <a:pt x="5305" y="25520"/>
                    <a:pt x="5204" y="25320"/>
                  </a:cubicBezTo>
                  <a:cubicBezTo>
                    <a:pt x="5004" y="25020"/>
                    <a:pt x="4704" y="24853"/>
                    <a:pt x="4371" y="24820"/>
                  </a:cubicBezTo>
                  <a:cubicBezTo>
                    <a:pt x="4312" y="24811"/>
                    <a:pt x="4254" y="24807"/>
                    <a:pt x="4196" y="24807"/>
                  </a:cubicBezTo>
                  <a:cubicBezTo>
                    <a:pt x="4024" y="24807"/>
                    <a:pt x="3862" y="24845"/>
                    <a:pt x="3737" y="24920"/>
                  </a:cubicBezTo>
                  <a:lnTo>
                    <a:pt x="1335" y="26421"/>
                  </a:lnTo>
                  <a:lnTo>
                    <a:pt x="1268" y="26454"/>
                  </a:lnTo>
                  <a:cubicBezTo>
                    <a:pt x="1268" y="26421"/>
                    <a:pt x="1235" y="26387"/>
                    <a:pt x="1235" y="26354"/>
                  </a:cubicBezTo>
                  <a:lnTo>
                    <a:pt x="868" y="23785"/>
                  </a:lnTo>
                  <a:cubicBezTo>
                    <a:pt x="868" y="23485"/>
                    <a:pt x="968" y="23218"/>
                    <a:pt x="1168" y="23018"/>
                  </a:cubicBezTo>
                  <a:lnTo>
                    <a:pt x="3603" y="20917"/>
                  </a:lnTo>
                  <a:cubicBezTo>
                    <a:pt x="3970" y="20550"/>
                    <a:pt x="4237" y="20049"/>
                    <a:pt x="4337" y="19516"/>
                  </a:cubicBezTo>
                  <a:cubicBezTo>
                    <a:pt x="4404" y="18982"/>
                    <a:pt x="4537" y="18415"/>
                    <a:pt x="4671" y="17848"/>
                  </a:cubicBezTo>
                  <a:cubicBezTo>
                    <a:pt x="4804" y="17281"/>
                    <a:pt x="4537" y="16714"/>
                    <a:pt x="4004" y="16447"/>
                  </a:cubicBezTo>
                  <a:lnTo>
                    <a:pt x="2636" y="15813"/>
                  </a:lnTo>
                  <a:cubicBezTo>
                    <a:pt x="2569" y="15780"/>
                    <a:pt x="2536" y="15713"/>
                    <a:pt x="2503" y="15646"/>
                  </a:cubicBezTo>
                  <a:cubicBezTo>
                    <a:pt x="2469" y="15580"/>
                    <a:pt x="2469" y="15479"/>
                    <a:pt x="2503" y="15413"/>
                  </a:cubicBezTo>
                  <a:lnTo>
                    <a:pt x="4204" y="11877"/>
                  </a:lnTo>
                  <a:cubicBezTo>
                    <a:pt x="4337" y="11677"/>
                    <a:pt x="4571" y="11543"/>
                    <a:pt x="4804" y="11543"/>
                  </a:cubicBezTo>
                  <a:lnTo>
                    <a:pt x="6505" y="11677"/>
                  </a:lnTo>
                  <a:cubicBezTo>
                    <a:pt x="7072" y="11677"/>
                    <a:pt x="7606" y="11443"/>
                    <a:pt x="7973" y="11010"/>
                  </a:cubicBezTo>
                  <a:cubicBezTo>
                    <a:pt x="8340" y="10443"/>
                    <a:pt x="8807" y="9909"/>
                    <a:pt x="9207" y="9442"/>
                  </a:cubicBezTo>
                  <a:cubicBezTo>
                    <a:pt x="9541" y="9008"/>
                    <a:pt x="9741" y="8474"/>
                    <a:pt x="9774" y="7941"/>
                  </a:cubicBezTo>
                  <a:lnTo>
                    <a:pt x="9674" y="5439"/>
                  </a:lnTo>
                  <a:cubicBezTo>
                    <a:pt x="9674" y="5139"/>
                    <a:pt x="9808" y="4872"/>
                    <a:pt x="10041" y="4672"/>
                  </a:cubicBezTo>
                  <a:lnTo>
                    <a:pt x="12777" y="2670"/>
                  </a:lnTo>
                  <a:cubicBezTo>
                    <a:pt x="12777" y="2637"/>
                    <a:pt x="12810" y="2637"/>
                    <a:pt x="12843" y="2637"/>
                  </a:cubicBezTo>
                  <a:cubicBezTo>
                    <a:pt x="12877" y="2637"/>
                    <a:pt x="12877" y="2670"/>
                    <a:pt x="12877" y="2704"/>
                  </a:cubicBezTo>
                  <a:lnTo>
                    <a:pt x="13410" y="4705"/>
                  </a:lnTo>
                  <a:cubicBezTo>
                    <a:pt x="13477" y="4972"/>
                    <a:pt x="13677" y="5205"/>
                    <a:pt x="13911" y="5339"/>
                  </a:cubicBezTo>
                  <a:cubicBezTo>
                    <a:pt x="14054" y="5410"/>
                    <a:pt x="14206" y="5444"/>
                    <a:pt x="14358" y="5444"/>
                  </a:cubicBezTo>
                  <a:cubicBezTo>
                    <a:pt x="14490" y="5444"/>
                    <a:pt x="14621" y="5419"/>
                    <a:pt x="14745" y="5372"/>
                  </a:cubicBezTo>
                  <a:cubicBezTo>
                    <a:pt x="15112" y="5239"/>
                    <a:pt x="15445" y="5139"/>
                    <a:pt x="15812" y="5072"/>
                  </a:cubicBezTo>
                  <a:cubicBezTo>
                    <a:pt x="16346" y="4939"/>
                    <a:pt x="16813" y="4605"/>
                    <a:pt x="17080" y="4138"/>
                  </a:cubicBezTo>
                  <a:lnTo>
                    <a:pt x="18848" y="1036"/>
                  </a:lnTo>
                  <a:cubicBezTo>
                    <a:pt x="18953" y="877"/>
                    <a:pt x="19100" y="782"/>
                    <a:pt x="19273" y="782"/>
                  </a:cubicBezTo>
                  <a:close/>
                  <a:moveTo>
                    <a:pt x="19319" y="1"/>
                  </a:moveTo>
                  <a:cubicBezTo>
                    <a:pt x="18849" y="1"/>
                    <a:pt x="18395" y="255"/>
                    <a:pt x="18147" y="669"/>
                  </a:cubicBezTo>
                  <a:lnTo>
                    <a:pt x="16379" y="3771"/>
                  </a:lnTo>
                  <a:cubicBezTo>
                    <a:pt x="16212" y="4038"/>
                    <a:pt x="15945" y="4238"/>
                    <a:pt x="15612" y="4305"/>
                  </a:cubicBezTo>
                  <a:cubicBezTo>
                    <a:pt x="15245" y="4405"/>
                    <a:pt x="14845" y="4505"/>
                    <a:pt x="14478" y="4638"/>
                  </a:cubicBezTo>
                  <a:cubicBezTo>
                    <a:pt x="14444" y="4655"/>
                    <a:pt x="14411" y="4663"/>
                    <a:pt x="14378" y="4663"/>
                  </a:cubicBezTo>
                  <a:cubicBezTo>
                    <a:pt x="14344" y="4663"/>
                    <a:pt x="14311" y="4655"/>
                    <a:pt x="14278" y="4638"/>
                  </a:cubicBezTo>
                  <a:cubicBezTo>
                    <a:pt x="14211" y="4605"/>
                    <a:pt x="14178" y="4572"/>
                    <a:pt x="14178" y="4505"/>
                  </a:cubicBezTo>
                  <a:lnTo>
                    <a:pt x="13644" y="2504"/>
                  </a:lnTo>
                  <a:cubicBezTo>
                    <a:pt x="13554" y="2099"/>
                    <a:pt x="13177" y="1846"/>
                    <a:pt x="12797" y="1846"/>
                  </a:cubicBezTo>
                  <a:cubicBezTo>
                    <a:pt x="12613" y="1846"/>
                    <a:pt x="12429" y="1906"/>
                    <a:pt x="12276" y="2037"/>
                  </a:cubicBezTo>
                  <a:lnTo>
                    <a:pt x="9574" y="4038"/>
                  </a:lnTo>
                  <a:cubicBezTo>
                    <a:pt x="9107" y="4405"/>
                    <a:pt x="8874" y="4939"/>
                    <a:pt x="8874" y="5472"/>
                  </a:cubicBezTo>
                  <a:lnTo>
                    <a:pt x="8940" y="8007"/>
                  </a:lnTo>
                  <a:cubicBezTo>
                    <a:pt x="8940" y="8341"/>
                    <a:pt x="8807" y="8675"/>
                    <a:pt x="8607" y="8941"/>
                  </a:cubicBezTo>
                  <a:cubicBezTo>
                    <a:pt x="8140" y="9442"/>
                    <a:pt x="7706" y="9976"/>
                    <a:pt x="7306" y="10576"/>
                  </a:cubicBezTo>
                  <a:cubicBezTo>
                    <a:pt x="7106" y="10776"/>
                    <a:pt x="6839" y="10910"/>
                    <a:pt x="6539" y="10910"/>
                  </a:cubicBezTo>
                  <a:lnTo>
                    <a:pt x="4871" y="10776"/>
                  </a:lnTo>
                  <a:cubicBezTo>
                    <a:pt x="4843" y="10775"/>
                    <a:pt x="4816" y="10774"/>
                    <a:pt x="4788" y="10774"/>
                  </a:cubicBezTo>
                  <a:cubicBezTo>
                    <a:pt x="4222" y="10774"/>
                    <a:pt x="3724" y="11099"/>
                    <a:pt x="3470" y="11577"/>
                  </a:cubicBezTo>
                  <a:lnTo>
                    <a:pt x="1769" y="15113"/>
                  </a:lnTo>
                  <a:cubicBezTo>
                    <a:pt x="1635" y="15379"/>
                    <a:pt x="1635" y="15680"/>
                    <a:pt x="1735" y="15946"/>
                  </a:cubicBezTo>
                  <a:cubicBezTo>
                    <a:pt x="1835" y="16213"/>
                    <a:pt x="2036" y="16447"/>
                    <a:pt x="2302" y="16580"/>
                  </a:cubicBezTo>
                  <a:lnTo>
                    <a:pt x="3637" y="17214"/>
                  </a:lnTo>
                  <a:cubicBezTo>
                    <a:pt x="3837" y="17314"/>
                    <a:pt x="3904" y="17514"/>
                    <a:pt x="3870" y="17714"/>
                  </a:cubicBezTo>
                  <a:cubicBezTo>
                    <a:pt x="3737" y="18282"/>
                    <a:pt x="3603" y="18849"/>
                    <a:pt x="3537" y="19449"/>
                  </a:cubicBezTo>
                  <a:cubicBezTo>
                    <a:pt x="3437" y="19783"/>
                    <a:pt x="3270" y="20116"/>
                    <a:pt x="3036" y="20350"/>
                  </a:cubicBezTo>
                  <a:lnTo>
                    <a:pt x="601" y="22418"/>
                  </a:lnTo>
                  <a:cubicBezTo>
                    <a:pt x="201" y="22818"/>
                    <a:pt x="1" y="23385"/>
                    <a:pt x="34" y="23919"/>
                  </a:cubicBezTo>
                  <a:lnTo>
                    <a:pt x="401" y="26521"/>
                  </a:lnTo>
                  <a:cubicBezTo>
                    <a:pt x="450" y="26958"/>
                    <a:pt x="834" y="27253"/>
                    <a:pt x="1245" y="27253"/>
                  </a:cubicBezTo>
                  <a:cubicBezTo>
                    <a:pt x="1399" y="27253"/>
                    <a:pt x="1557" y="27212"/>
                    <a:pt x="1702" y="27121"/>
                  </a:cubicBezTo>
                  <a:lnTo>
                    <a:pt x="4104" y="25620"/>
                  </a:lnTo>
                  <a:cubicBezTo>
                    <a:pt x="4139" y="25602"/>
                    <a:pt x="4180" y="25594"/>
                    <a:pt x="4221" y="25594"/>
                  </a:cubicBezTo>
                  <a:cubicBezTo>
                    <a:pt x="4335" y="25594"/>
                    <a:pt x="4455" y="25656"/>
                    <a:pt x="4504" y="25754"/>
                  </a:cubicBezTo>
                  <a:cubicBezTo>
                    <a:pt x="4671" y="25987"/>
                    <a:pt x="4804" y="26187"/>
                    <a:pt x="5004" y="26387"/>
                  </a:cubicBezTo>
                  <a:cubicBezTo>
                    <a:pt x="5171" y="26587"/>
                    <a:pt x="5238" y="26854"/>
                    <a:pt x="5171" y="27088"/>
                  </a:cubicBezTo>
                  <a:lnTo>
                    <a:pt x="3870" y="30290"/>
                  </a:lnTo>
                  <a:cubicBezTo>
                    <a:pt x="3737" y="30557"/>
                    <a:pt x="3770" y="30857"/>
                    <a:pt x="3904" y="31124"/>
                  </a:cubicBezTo>
                  <a:cubicBezTo>
                    <a:pt x="4037" y="31391"/>
                    <a:pt x="4270" y="31558"/>
                    <a:pt x="4537" y="31658"/>
                  </a:cubicBezTo>
                  <a:lnTo>
                    <a:pt x="6305" y="32091"/>
                  </a:lnTo>
                  <a:cubicBezTo>
                    <a:pt x="6372" y="32091"/>
                    <a:pt x="6405" y="32125"/>
                    <a:pt x="6472" y="32125"/>
                  </a:cubicBezTo>
                  <a:cubicBezTo>
                    <a:pt x="6506" y="32127"/>
                    <a:pt x="6539" y="32128"/>
                    <a:pt x="6572" y="32128"/>
                  </a:cubicBezTo>
                  <a:cubicBezTo>
                    <a:pt x="7068" y="32128"/>
                    <a:pt x="7523" y="31895"/>
                    <a:pt x="7773" y="31458"/>
                  </a:cubicBezTo>
                  <a:lnTo>
                    <a:pt x="9508" y="28322"/>
                  </a:lnTo>
                  <a:cubicBezTo>
                    <a:pt x="9674" y="28055"/>
                    <a:pt x="9975" y="27888"/>
                    <a:pt x="10275" y="27788"/>
                  </a:cubicBezTo>
                  <a:cubicBezTo>
                    <a:pt x="10675" y="27722"/>
                    <a:pt x="11042" y="27588"/>
                    <a:pt x="11442" y="27455"/>
                  </a:cubicBezTo>
                  <a:cubicBezTo>
                    <a:pt x="11459" y="27438"/>
                    <a:pt x="11492" y="27430"/>
                    <a:pt x="11530" y="27430"/>
                  </a:cubicBezTo>
                  <a:cubicBezTo>
                    <a:pt x="11567" y="27430"/>
                    <a:pt x="11609" y="27438"/>
                    <a:pt x="11642" y="27455"/>
                  </a:cubicBezTo>
                  <a:cubicBezTo>
                    <a:pt x="11676" y="27488"/>
                    <a:pt x="11709" y="27521"/>
                    <a:pt x="11742" y="27588"/>
                  </a:cubicBezTo>
                  <a:lnTo>
                    <a:pt x="12276" y="29590"/>
                  </a:lnTo>
                  <a:cubicBezTo>
                    <a:pt x="12343" y="30010"/>
                    <a:pt x="12703" y="30269"/>
                    <a:pt x="13084" y="30269"/>
                  </a:cubicBezTo>
                  <a:cubicBezTo>
                    <a:pt x="13277" y="30269"/>
                    <a:pt x="13475" y="30203"/>
                    <a:pt x="13644" y="30057"/>
                  </a:cubicBezTo>
                  <a:lnTo>
                    <a:pt x="16346" y="28055"/>
                  </a:lnTo>
                  <a:cubicBezTo>
                    <a:pt x="16779" y="27722"/>
                    <a:pt x="17013" y="27188"/>
                    <a:pt x="17046" y="26621"/>
                  </a:cubicBezTo>
                  <a:lnTo>
                    <a:pt x="16946" y="24119"/>
                  </a:lnTo>
                  <a:cubicBezTo>
                    <a:pt x="16980" y="23785"/>
                    <a:pt x="17080" y="23452"/>
                    <a:pt x="17313" y="23185"/>
                  </a:cubicBezTo>
                  <a:cubicBezTo>
                    <a:pt x="17780" y="22685"/>
                    <a:pt x="18180" y="22151"/>
                    <a:pt x="18614" y="21584"/>
                  </a:cubicBezTo>
                  <a:cubicBezTo>
                    <a:pt x="18781" y="21350"/>
                    <a:pt x="19048" y="21217"/>
                    <a:pt x="19348" y="21217"/>
                  </a:cubicBezTo>
                  <a:lnTo>
                    <a:pt x="21049" y="21350"/>
                  </a:lnTo>
                  <a:cubicBezTo>
                    <a:pt x="21075" y="21352"/>
                    <a:pt x="21101" y="21353"/>
                    <a:pt x="21127" y="21353"/>
                  </a:cubicBezTo>
                  <a:cubicBezTo>
                    <a:pt x="21665" y="21353"/>
                    <a:pt x="22162" y="21027"/>
                    <a:pt x="22417" y="20550"/>
                  </a:cubicBezTo>
                  <a:lnTo>
                    <a:pt x="24151" y="17014"/>
                  </a:lnTo>
                  <a:cubicBezTo>
                    <a:pt x="24385" y="16480"/>
                    <a:pt x="24151" y="15813"/>
                    <a:pt x="23618" y="15546"/>
                  </a:cubicBezTo>
                  <a:lnTo>
                    <a:pt x="22283" y="14946"/>
                  </a:lnTo>
                  <a:cubicBezTo>
                    <a:pt x="22083" y="14846"/>
                    <a:pt x="22016" y="14646"/>
                    <a:pt x="22050" y="14445"/>
                  </a:cubicBezTo>
                  <a:cubicBezTo>
                    <a:pt x="22183" y="13878"/>
                    <a:pt x="22317" y="13278"/>
                    <a:pt x="22417" y="12677"/>
                  </a:cubicBezTo>
                  <a:cubicBezTo>
                    <a:pt x="22450" y="12344"/>
                    <a:pt x="22617" y="12010"/>
                    <a:pt x="22884" y="11777"/>
                  </a:cubicBezTo>
                  <a:lnTo>
                    <a:pt x="25285" y="9709"/>
                  </a:lnTo>
                  <a:cubicBezTo>
                    <a:pt x="25719" y="9308"/>
                    <a:pt x="25919" y="8741"/>
                    <a:pt x="25886" y="8174"/>
                  </a:cubicBezTo>
                  <a:lnTo>
                    <a:pt x="25519" y="5606"/>
                  </a:lnTo>
                  <a:cubicBezTo>
                    <a:pt x="25486" y="5339"/>
                    <a:pt x="25285" y="5072"/>
                    <a:pt x="25052" y="4939"/>
                  </a:cubicBezTo>
                  <a:cubicBezTo>
                    <a:pt x="24927" y="4883"/>
                    <a:pt x="24801" y="4856"/>
                    <a:pt x="24681" y="4856"/>
                  </a:cubicBezTo>
                  <a:cubicBezTo>
                    <a:pt x="24513" y="4856"/>
                    <a:pt x="24354" y="4908"/>
                    <a:pt x="24218" y="5005"/>
                  </a:cubicBezTo>
                  <a:lnTo>
                    <a:pt x="21816" y="6473"/>
                  </a:lnTo>
                  <a:cubicBezTo>
                    <a:pt x="21772" y="6506"/>
                    <a:pt x="21720" y="6521"/>
                    <a:pt x="21668" y="6521"/>
                  </a:cubicBezTo>
                  <a:cubicBezTo>
                    <a:pt x="21564" y="6521"/>
                    <a:pt x="21460" y="6462"/>
                    <a:pt x="21416" y="6373"/>
                  </a:cubicBezTo>
                  <a:cubicBezTo>
                    <a:pt x="21249" y="6139"/>
                    <a:pt x="21082" y="5939"/>
                    <a:pt x="20916" y="5739"/>
                  </a:cubicBezTo>
                  <a:cubicBezTo>
                    <a:pt x="20749" y="5539"/>
                    <a:pt x="20682" y="5272"/>
                    <a:pt x="20749" y="5039"/>
                  </a:cubicBezTo>
                  <a:lnTo>
                    <a:pt x="22050" y="1836"/>
                  </a:lnTo>
                  <a:cubicBezTo>
                    <a:pt x="22283" y="1269"/>
                    <a:pt x="21950" y="636"/>
                    <a:pt x="21349" y="469"/>
                  </a:cubicBezTo>
                  <a:lnTo>
                    <a:pt x="19615" y="35"/>
                  </a:lnTo>
                  <a:cubicBezTo>
                    <a:pt x="19517" y="12"/>
                    <a:pt x="19418" y="1"/>
                    <a:pt x="1931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3"/>
            <p:cNvSpPr/>
            <p:nvPr/>
          </p:nvSpPr>
          <p:spPr>
            <a:xfrm>
              <a:off x="1013597" y="1231355"/>
              <a:ext cx="285055" cy="352411"/>
            </a:xfrm>
            <a:custGeom>
              <a:avLst/>
              <a:gdLst/>
              <a:ahLst/>
              <a:cxnLst/>
              <a:rect l="l" t="t" r="r" b="b"/>
              <a:pathLst>
                <a:path w="17347" h="21446" extrusionOk="0">
                  <a:moveTo>
                    <a:pt x="10358" y="6561"/>
                  </a:moveTo>
                  <a:cubicBezTo>
                    <a:pt x="10397" y="6561"/>
                    <a:pt x="10436" y="6562"/>
                    <a:pt x="10475" y="6564"/>
                  </a:cubicBezTo>
                  <a:cubicBezTo>
                    <a:pt x="10641" y="6564"/>
                    <a:pt x="10775" y="6597"/>
                    <a:pt x="10908" y="6664"/>
                  </a:cubicBezTo>
                  <a:cubicBezTo>
                    <a:pt x="11475" y="6931"/>
                    <a:pt x="11842" y="7498"/>
                    <a:pt x="11876" y="8132"/>
                  </a:cubicBezTo>
                  <a:cubicBezTo>
                    <a:pt x="12143" y="10033"/>
                    <a:pt x="10842" y="12702"/>
                    <a:pt x="9007" y="14103"/>
                  </a:cubicBezTo>
                  <a:cubicBezTo>
                    <a:pt x="8317" y="14603"/>
                    <a:pt x="7643" y="14865"/>
                    <a:pt x="7060" y="14865"/>
                  </a:cubicBezTo>
                  <a:cubicBezTo>
                    <a:pt x="6825" y="14865"/>
                    <a:pt x="6606" y="14822"/>
                    <a:pt x="6405" y="14736"/>
                  </a:cubicBezTo>
                  <a:cubicBezTo>
                    <a:pt x="5838" y="14470"/>
                    <a:pt x="5471" y="13902"/>
                    <a:pt x="5471" y="13269"/>
                  </a:cubicBezTo>
                  <a:cubicBezTo>
                    <a:pt x="5204" y="11367"/>
                    <a:pt x="6472" y="8699"/>
                    <a:pt x="8340" y="7331"/>
                  </a:cubicBezTo>
                  <a:cubicBezTo>
                    <a:pt x="8910" y="6856"/>
                    <a:pt x="9630" y="6561"/>
                    <a:pt x="10358" y="6561"/>
                  </a:cubicBezTo>
                  <a:close/>
                  <a:moveTo>
                    <a:pt x="10319" y="5903"/>
                  </a:moveTo>
                  <a:cubicBezTo>
                    <a:pt x="9591" y="5903"/>
                    <a:pt x="8774" y="6209"/>
                    <a:pt x="7973" y="6797"/>
                  </a:cubicBezTo>
                  <a:cubicBezTo>
                    <a:pt x="5938" y="8298"/>
                    <a:pt x="4504" y="11234"/>
                    <a:pt x="4804" y="13369"/>
                  </a:cubicBezTo>
                  <a:cubicBezTo>
                    <a:pt x="4871" y="14236"/>
                    <a:pt x="5404" y="14970"/>
                    <a:pt x="6172" y="15337"/>
                  </a:cubicBezTo>
                  <a:cubicBezTo>
                    <a:pt x="6372" y="15437"/>
                    <a:pt x="6572" y="15470"/>
                    <a:pt x="6805" y="15504"/>
                  </a:cubicBezTo>
                  <a:cubicBezTo>
                    <a:pt x="6848" y="15505"/>
                    <a:pt x="6891" y="15506"/>
                    <a:pt x="6934" y="15506"/>
                  </a:cubicBezTo>
                  <a:cubicBezTo>
                    <a:pt x="7824" y="15506"/>
                    <a:pt x="8705" y="15176"/>
                    <a:pt x="9374" y="14603"/>
                  </a:cubicBezTo>
                  <a:cubicBezTo>
                    <a:pt x="11409" y="13102"/>
                    <a:pt x="12843" y="10166"/>
                    <a:pt x="12543" y="8032"/>
                  </a:cubicBezTo>
                  <a:cubicBezTo>
                    <a:pt x="12476" y="7198"/>
                    <a:pt x="11942" y="6430"/>
                    <a:pt x="11175" y="6064"/>
                  </a:cubicBezTo>
                  <a:cubicBezTo>
                    <a:pt x="10910" y="5956"/>
                    <a:pt x="10622" y="5903"/>
                    <a:pt x="10319" y="5903"/>
                  </a:cubicBezTo>
                  <a:close/>
                  <a:moveTo>
                    <a:pt x="12873" y="618"/>
                  </a:moveTo>
                  <a:cubicBezTo>
                    <a:pt x="12896" y="618"/>
                    <a:pt x="12919" y="620"/>
                    <a:pt x="12943" y="626"/>
                  </a:cubicBezTo>
                  <a:lnTo>
                    <a:pt x="14111" y="927"/>
                  </a:lnTo>
                  <a:lnTo>
                    <a:pt x="14177" y="960"/>
                  </a:lnTo>
                  <a:lnTo>
                    <a:pt x="14144" y="1027"/>
                  </a:lnTo>
                  <a:lnTo>
                    <a:pt x="13277" y="3161"/>
                  </a:lnTo>
                  <a:cubicBezTo>
                    <a:pt x="13143" y="3528"/>
                    <a:pt x="13243" y="3962"/>
                    <a:pt x="13510" y="4262"/>
                  </a:cubicBezTo>
                  <a:cubicBezTo>
                    <a:pt x="13610" y="4362"/>
                    <a:pt x="13710" y="4462"/>
                    <a:pt x="13810" y="4596"/>
                  </a:cubicBezTo>
                  <a:cubicBezTo>
                    <a:pt x="13943" y="4838"/>
                    <a:pt x="14206" y="4979"/>
                    <a:pt x="14475" y="4979"/>
                  </a:cubicBezTo>
                  <a:cubicBezTo>
                    <a:pt x="14614" y="4979"/>
                    <a:pt x="14753" y="4942"/>
                    <a:pt x="14878" y="4863"/>
                  </a:cubicBezTo>
                  <a:lnTo>
                    <a:pt x="16412" y="3862"/>
                  </a:lnTo>
                  <a:lnTo>
                    <a:pt x="16679" y="5563"/>
                  </a:lnTo>
                  <a:cubicBezTo>
                    <a:pt x="16679" y="5763"/>
                    <a:pt x="16612" y="5930"/>
                    <a:pt x="16479" y="6030"/>
                  </a:cubicBezTo>
                  <a:lnTo>
                    <a:pt x="14878" y="7431"/>
                  </a:lnTo>
                  <a:cubicBezTo>
                    <a:pt x="14611" y="7698"/>
                    <a:pt x="14444" y="8032"/>
                    <a:pt x="14377" y="8399"/>
                  </a:cubicBezTo>
                  <a:cubicBezTo>
                    <a:pt x="14311" y="8765"/>
                    <a:pt x="14244" y="9132"/>
                    <a:pt x="14144" y="9499"/>
                  </a:cubicBezTo>
                  <a:cubicBezTo>
                    <a:pt x="14044" y="9900"/>
                    <a:pt x="14244" y="10333"/>
                    <a:pt x="14611" y="10500"/>
                  </a:cubicBezTo>
                  <a:lnTo>
                    <a:pt x="15545" y="10934"/>
                  </a:lnTo>
                  <a:cubicBezTo>
                    <a:pt x="15545" y="10934"/>
                    <a:pt x="15578" y="10967"/>
                    <a:pt x="15612" y="11000"/>
                  </a:cubicBezTo>
                  <a:cubicBezTo>
                    <a:pt x="15612" y="11034"/>
                    <a:pt x="15612" y="11067"/>
                    <a:pt x="15612" y="11100"/>
                  </a:cubicBezTo>
                  <a:lnTo>
                    <a:pt x="14444" y="13469"/>
                  </a:lnTo>
                  <a:cubicBezTo>
                    <a:pt x="14377" y="13569"/>
                    <a:pt x="14244" y="13636"/>
                    <a:pt x="14111" y="13636"/>
                  </a:cubicBezTo>
                  <a:lnTo>
                    <a:pt x="13010" y="13569"/>
                  </a:lnTo>
                  <a:cubicBezTo>
                    <a:pt x="12981" y="13566"/>
                    <a:pt x="12951" y="13565"/>
                    <a:pt x="12922" y="13565"/>
                  </a:cubicBezTo>
                  <a:cubicBezTo>
                    <a:pt x="12552" y="13565"/>
                    <a:pt x="12192" y="13758"/>
                    <a:pt x="11976" y="14036"/>
                  </a:cubicBezTo>
                  <a:cubicBezTo>
                    <a:pt x="11709" y="14403"/>
                    <a:pt x="11442" y="14736"/>
                    <a:pt x="11142" y="15070"/>
                  </a:cubicBezTo>
                  <a:cubicBezTo>
                    <a:pt x="10908" y="15370"/>
                    <a:pt x="10775" y="15704"/>
                    <a:pt x="10775" y="16104"/>
                  </a:cubicBezTo>
                  <a:lnTo>
                    <a:pt x="10808" y="17772"/>
                  </a:lnTo>
                  <a:cubicBezTo>
                    <a:pt x="10808" y="17939"/>
                    <a:pt x="10708" y="18105"/>
                    <a:pt x="10608" y="18239"/>
                  </a:cubicBezTo>
                  <a:lnTo>
                    <a:pt x="8807" y="19540"/>
                  </a:lnTo>
                  <a:lnTo>
                    <a:pt x="8440" y="18206"/>
                  </a:lnTo>
                  <a:cubicBezTo>
                    <a:pt x="8373" y="18039"/>
                    <a:pt x="8240" y="17872"/>
                    <a:pt x="8073" y="17772"/>
                  </a:cubicBezTo>
                  <a:cubicBezTo>
                    <a:pt x="7957" y="17714"/>
                    <a:pt x="7829" y="17678"/>
                    <a:pt x="7710" y="17678"/>
                  </a:cubicBezTo>
                  <a:cubicBezTo>
                    <a:pt x="7624" y="17678"/>
                    <a:pt x="7542" y="17697"/>
                    <a:pt x="7473" y="17739"/>
                  </a:cubicBezTo>
                  <a:cubicBezTo>
                    <a:pt x="7239" y="17805"/>
                    <a:pt x="7006" y="17872"/>
                    <a:pt x="6772" y="17939"/>
                  </a:cubicBezTo>
                  <a:cubicBezTo>
                    <a:pt x="6405" y="18039"/>
                    <a:pt x="6072" y="18272"/>
                    <a:pt x="5871" y="18572"/>
                  </a:cubicBezTo>
                  <a:lnTo>
                    <a:pt x="4704" y="20674"/>
                  </a:lnTo>
                  <a:cubicBezTo>
                    <a:pt x="4654" y="20749"/>
                    <a:pt x="4566" y="20787"/>
                    <a:pt x="4483" y="20787"/>
                  </a:cubicBezTo>
                  <a:cubicBezTo>
                    <a:pt x="4456" y="20787"/>
                    <a:pt x="4429" y="20782"/>
                    <a:pt x="4404" y="20774"/>
                  </a:cubicBezTo>
                  <a:lnTo>
                    <a:pt x="3236" y="20507"/>
                  </a:lnTo>
                  <a:lnTo>
                    <a:pt x="3169" y="20374"/>
                  </a:lnTo>
                  <a:lnTo>
                    <a:pt x="4037" y="18272"/>
                  </a:lnTo>
                  <a:cubicBezTo>
                    <a:pt x="4170" y="17905"/>
                    <a:pt x="4070" y="17472"/>
                    <a:pt x="3803" y="17171"/>
                  </a:cubicBezTo>
                  <a:cubicBezTo>
                    <a:pt x="3703" y="17071"/>
                    <a:pt x="3636" y="16971"/>
                    <a:pt x="3570" y="16838"/>
                  </a:cubicBezTo>
                  <a:cubicBezTo>
                    <a:pt x="3436" y="16638"/>
                    <a:pt x="3203" y="16504"/>
                    <a:pt x="2969" y="16471"/>
                  </a:cubicBezTo>
                  <a:cubicBezTo>
                    <a:pt x="2928" y="16463"/>
                    <a:pt x="2886" y="16458"/>
                    <a:pt x="2845" y="16458"/>
                  </a:cubicBezTo>
                  <a:cubicBezTo>
                    <a:pt x="2721" y="16458"/>
                    <a:pt x="2602" y="16496"/>
                    <a:pt x="2502" y="16571"/>
                  </a:cubicBezTo>
                  <a:lnTo>
                    <a:pt x="935" y="17538"/>
                  </a:lnTo>
                  <a:lnTo>
                    <a:pt x="701" y="15837"/>
                  </a:lnTo>
                  <a:cubicBezTo>
                    <a:pt x="701" y="15670"/>
                    <a:pt x="768" y="15504"/>
                    <a:pt x="868" y="15370"/>
                  </a:cubicBezTo>
                  <a:lnTo>
                    <a:pt x="2469" y="14003"/>
                  </a:lnTo>
                  <a:cubicBezTo>
                    <a:pt x="2736" y="13736"/>
                    <a:pt x="2936" y="13402"/>
                    <a:pt x="3003" y="13035"/>
                  </a:cubicBezTo>
                  <a:cubicBezTo>
                    <a:pt x="3036" y="12668"/>
                    <a:pt x="3103" y="12301"/>
                    <a:pt x="3203" y="11934"/>
                  </a:cubicBezTo>
                  <a:cubicBezTo>
                    <a:pt x="3303" y="11534"/>
                    <a:pt x="3103" y="11100"/>
                    <a:pt x="2736" y="10934"/>
                  </a:cubicBezTo>
                  <a:lnTo>
                    <a:pt x="1835" y="10500"/>
                  </a:lnTo>
                  <a:cubicBezTo>
                    <a:pt x="1802" y="10500"/>
                    <a:pt x="1802" y="10467"/>
                    <a:pt x="1768" y="10433"/>
                  </a:cubicBezTo>
                  <a:cubicBezTo>
                    <a:pt x="1768" y="10400"/>
                    <a:pt x="1768" y="10367"/>
                    <a:pt x="1768" y="10333"/>
                  </a:cubicBezTo>
                  <a:lnTo>
                    <a:pt x="2903" y="7998"/>
                  </a:lnTo>
                  <a:cubicBezTo>
                    <a:pt x="2969" y="7865"/>
                    <a:pt x="3103" y="7798"/>
                    <a:pt x="3270" y="7798"/>
                  </a:cubicBezTo>
                  <a:lnTo>
                    <a:pt x="4370" y="7865"/>
                  </a:lnTo>
                  <a:cubicBezTo>
                    <a:pt x="4404" y="7868"/>
                    <a:pt x="4437" y="7869"/>
                    <a:pt x="4471" y="7869"/>
                  </a:cubicBezTo>
                  <a:cubicBezTo>
                    <a:pt x="4837" y="7869"/>
                    <a:pt x="5190" y="7703"/>
                    <a:pt x="5404" y="7398"/>
                  </a:cubicBezTo>
                  <a:cubicBezTo>
                    <a:pt x="5671" y="7031"/>
                    <a:pt x="5938" y="6697"/>
                    <a:pt x="6238" y="6364"/>
                  </a:cubicBezTo>
                  <a:cubicBezTo>
                    <a:pt x="6472" y="6097"/>
                    <a:pt x="6605" y="5730"/>
                    <a:pt x="6605" y="5330"/>
                  </a:cubicBezTo>
                  <a:lnTo>
                    <a:pt x="6572" y="3662"/>
                  </a:lnTo>
                  <a:cubicBezTo>
                    <a:pt x="6572" y="3495"/>
                    <a:pt x="6639" y="3328"/>
                    <a:pt x="6772" y="3228"/>
                  </a:cubicBezTo>
                  <a:lnTo>
                    <a:pt x="8573" y="1861"/>
                  </a:lnTo>
                  <a:lnTo>
                    <a:pt x="8940" y="3195"/>
                  </a:lnTo>
                  <a:cubicBezTo>
                    <a:pt x="8974" y="3395"/>
                    <a:pt x="9107" y="3562"/>
                    <a:pt x="9307" y="3662"/>
                  </a:cubicBezTo>
                  <a:cubicBezTo>
                    <a:pt x="9399" y="3717"/>
                    <a:pt x="9511" y="3742"/>
                    <a:pt x="9627" y="3742"/>
                  </a:cubicBezTo>
                  <a:cubicBezTo>
                    <a:pt x="9721" y="3742"/>
                    <a:pt x="9818" y="3725"/>
                    <a:pt x="9908" y="3695"/>
                  </a:cubicBezTo>
                  <a:cubicBezTo>
                    <a:pt x="10141" y="3595"/>
                    <a:pt x="10341" y="3528"/>
                    <a:pt x="10608" y="3495"/>
                  </a:cubicBezTo>
                  <a:cubicBezTo>
                    <a:pt x="10942" y="3395"/>
                    <a:pt x="11242" y="3161"/>
                    <a:pt x="11442" y="2861"/>
                  </a:cubicBezTo>
                  <a:lnTo>
                    <a:pt x="12610" y="760"/>
                  </a:lnTo>
                  <a:cubicBezTo>
                    <a:pt x="12664" y="677"/>
                    <a:pt x="12764" y="618"/>
                    <a:pt x="12873" y="618"/>
                  </a:cubicBezTo>
                  <a:close/>
                  <a:moveTo>
                    <a:pt x="12898" y="0"/>
                  </a:moveTo>
                  <a:cubicBezTo>
                    <a:pt x="12565" y="0"/>
                    <a:pt x="12241" y="184"/>
                    <a:pt x="12076" y="460"/>
                  </a:cubicBezTo>
                  <a:lnTo>
                    <a:pt x="10908" y="2561"/>
                  </a:lnTo>
                  <a:cubicBezTo>
                    <a:pt x="10808" y="2728"/>
                    <a:pt x="10641" y="2828"/>
                    <a:pt x="10441" y="2895"/>
                  </a:cubicBezTo>
                  <a:cubicBezTo>
                    <a:pt x="10174" y="2928"/>
                    <a:pt x="9941" y="3028"/>
                    <a:pt x="9674" y="3095"/>
                  </a:cubicBezTo>
                  <a:cubicBezTo>
                    <a:pt x="9660" y="3109"/>
                    <a:pt x="9646" y="3117"/>
                    <a:pt x="9633" y="3117"/>
                  </a:cubicBezTo>
                  <a:cubicBezTo>
                    <a:pt x="9613" y="3117"/>
                    <a:pt x="9594" y="3100"/>
                    <a:pt x="9574" y="3061"/>
                  </a:cubicBezTo>
                  <a:lnTo>
                    <a:pt x="9207" y="1727"/>
                  </a:lnTo>
                  <a:cubicBezTo>
                    <a:pt x="9140" y="1527"/>
                    <a:pt x="8974" y="1360"/>
                    <a:pt x="8773" y="1260"/>
                  </a:cubicBezTo>
                  <a:cubicBezTo>
                    <a:pt x="8720" y="1242"/>
                    <a:pt x="8664" y="1234"/>
                    <a:pt x="8607" y="1234"/>
                  </a:cubicBezTo>
                  <a:cubicBezTo>
                    <a:pt x="8453" y="1234"/>
                    <a:pt x="8295" y="1296"/>
                    <a:pt x="8173" y="1394"/>
                  </a:cubicBezTo>
                  <a:lnTo>
                    <a:pt x="6372" y="2728"/>
                  </a:lnTo>
                  <a:cubicBezTo>
                    <a:pt x="6072" y="2961"/>
                    <a:pt x="5905" y="3328"/>
                    <a:pt x="5905" y="3729"/>
                  </a:cubicBezTo>
                  <a:lnTo>
                    <a:pt x="5938" y="5396"/>
                  </a:lnTo>
                  <a:cubicBezTo>
                    <a:pt x="5938" y="5597"/>
                    <a:pt x="5871" y="5797"/>
                    <a:pt x="5738" y="5963"/>
                  </a:cubicBezTo>
                  <a:cubicBezTo>
                    <a:pt x="5438" y="6297"/>
                    <a:pt x="5138" y="6664"/>
                    <a:pt x="4871" y="7031"/>
                  </a:cubicBezTo>
                  <a:cubicBezTo>
                    <a:pt x="4737" y="7164"/>
                    <a:pt x="4604" y="7264"/>
                    <a:pt x="4437" y="7264"/>
                  </a:cubicBezTo>
                  <a:lnTo>
                    <a:pt x="3303" y="7164"/>
                  </a:lnTo>
                  <a:cubicBezTo>
                    <a:pt x="3274" y="7162"/>
                    <a:pt x="3245" y="7161"/>
                    <a:pt x="3217" y="7161"/>
                  </a:cubicBezTo>
                  <a:cubicBezTo>
                    <a:pt x="2850" y="7161"/>
                    <a:pt x="2521" y="7358"/>
                    <a:pt x="2336" y="7698"/>
                  </a:cubicBezTo>
                  <a:lnTo>
                    <a:pt x="1201" y="10033"/>
                  </a:lnTo>
                  <a:cubicBezTo>
                    <a:pt x="1001" y="10433"/>
                    <a:pt x="1168" y="10900"/>
                    <a:pt x="1568" y="11100"/>
                  </a:cubicBezTo>
                  <a:lnTo>
                    <a:pt x="2469" y="11501"/>
                  </a:lnTo>
                  <a:cubicBezTo>
                    <a:pt x="2569" y="11567"/>
                    <a:pt x="2602" y="11668"/>
                    <a:pt x="2602" y="11768"/>
                  </a:cubicBezTo>
                  <a:cubicBezTo>
                    <a:pt x="2502" y="12135"/>
                    <a:pt x="2402" y="12535"/>
                    <a:pt x="2369" y="12935"/>
                  </a:cubicBezTo>
                  <a:cubicBezTo>
                    <a:pt x="2302" y="13135"/>
                    <a:pt x="2202" y="13335"/>
                    <a:pt x="2069" y="13502"/>
                  </a:cubicBezTo>
                  <a:lnTo>
                    <a:pt x="468" y="14870"/>
                  </a:lnTo>
                  <a:cubicBezTo>
                    <a:pt x="167" y="15137"/>
                    <a:pt x="1" y="15537"/>
                    <a:pt x="34" y="15937"/>
                  </a:cubicBezTo>
                  <a:lnTo>
                    <a:pt x="301" y="17638"/>
                  </a:lnTo>
                  <a:cubicBezTo>
                    <a:pt x="301" y="17839"/>
                    <a:pt x="434" y="18039"/>
                    <a:pt x="634" y="18139"/>
                  </a:cubicBezTo>
                  <a:cubicBezTo>
                    <a:pt x="713" y="18178"/>
                    <a:pt x="797" y="18197"/>
                    <a:pt x="881" y="18197"/>
                  </a:cubicBezTo>
                  <a:cubicBezTo>
                    <a:pt x="1008" y="18197"/>
                    <a:pt x="1134" y="18153"/>
                    <a:pt x="1235" y="18072"/>
                  </a:cubicBezTo>
                  <a:lnTo>
                    <a:pt x="2836" y="17105"/>
                  </a:lnTo>
                  <a:cubicBezTo>
                    <a:pt x="2849" y="17098"/>
                    <a:pt x="2861" y="17096"/>
                    <a:pt x="2874" y="17096"/>
                  </a:cubicBezTo>
                  <a:cubicBezTo>
                    <a:pt x="2927" y="17096"/>
                    <a:pt x="2976" y="17145"/>
                    <a:pt x="3003" y="17171"/>
                  </a:cubicBezTo>
                  <a:cubicBezTo>
                    <a:pt x="3103" y="17305"/>
                    <a:pt x="3203" y="17472"/>
                    <a:pt x="3336" y="17605"/>
                  </a:cubicBezTo>
                  <a:cubicBezTo>
                    <a:pt x="3436" y="17705"/>
                    <a:pt x="3470" y="17872"/>
                    <a:pt x="3436" y="18005"/>
                  </a:cubicBezTo>
                  <a:lnTo>
                    <a:pt x="2602" y="20140"/>
                  </a:lnTo>
                  <a:cubicBezTo>
                    <a:pt x="2402" y="20541"/>
                    <a:pt x="2636" y="21041"/>
                    <a:pt x="3103" y="21141"/>
                  </a:cubicBezTo>
                  <a:lnTo>
                    <a:pt x="4237" y="21441"/>
                  </a:lnTo>
                  <a:lnTo>
                    <a:pt x="4370" y="21441"/>
                  </a:lnTo>
                  <a:cubicBezTo>
                    <a:pt x="4401" y="21444"/>
                    <a:pt x="4432" y="21445"/>
                    <a:pt x="4463" y="21445"/>
                  </a:cubicBezTo>
                  <a:cubicBezTo>
                    <a:pt x="4793" y="21445"/>
                    <a:pt x="5088" y="21282"/>
                    <a:pt x="5271" y="21008"/>
                  </a:cubicBezTo>
                  <a:lnTo>
                    <a:pt x="6438" y="18939"/>
                  </a:lnTo>
                  <a:cubicBezTo>
                    <a:pt x="6572" y="18773"/>
                    <a:pt x="6705" y="18639"/>
                    <a:pt x="6905" y="18606"/>
                  </a:cubicBezTo>
                  <a:cubicBezTo>
                    <a:pt x="7172" y="18539"/>
                    <a:pt x="7439" y="18472"/>
                    <a:pt x="7673" y="18372"/>
                  </a:cubicBezTo>
                  <a:cubicBezTo>
                    <a:pt x="7706" y="18372"/>
                    <a:pt x="7739" y="18372"/>
                    <a:pt x="7806" y="18439"/>
                  </a:cubicBezTo>
                  <a:lnTo>
                    <a:pt x="8140" y="19740"/>
                  </a:lnTo>
                  <a:cubicBezTo>
                    <a:pt x="8206" y="19940"/>
                    <a:pt x="8340" y="20140"/>
                    <a:pt x="8573" y="20207"/>
                  </a:cubicBezTo>
                  <a:cubicBezTo>
                    <a:pt x="8640" y="20229"/>
                    <a:pt x="8710" y="20240"/>
                    <a:pt x="8781" y="20240"/>
                  </a:cubicBezTo>
                  <a:cubicBezTo>
                    <a:pt x="8922" y="20240"/>
                    <a:pt x="9063" y="20196"/>
                    <a:pt x="9174" y="20107"/>
                  </a:cubicBezTo>
                  <a:lnTo>
                    <a:pt x="10975" y="18773"/>
                  </a:lnTo>
                  <a:cubicBezTo>
                    <a:pt x="11275" y="18506"/>
                    <a:pt x="11442" y="18139"/>
                    <a:pt x="11442" y="17739"/>
                  </a:cubicBezTo>
                  <a:lnTo>
                    <a:pt x="11375" y="16071"/>
                  </a:lnTo>
                  <a:cubicBezTo>
                    <a:pt x="11409" y="15871"/>
                    <a:pt x="11475" y="15670"/>
                    <a:pt x="11609" y="15504"/>
                  </a:cubicBezTo>
                  <a:cubicBezTo>
                    <a:pt x="11909" y="15170"/>
                    <a:pt x="12209" y="14803"/>
                    <a:pt x="12509" y="14436"/>
                  </a:cubicBezTo>
                  <a:cubicBezTo>
                    <a:pt x="12610" y="14303"/>
                    <a:pt x="12743" y="14236"/>
                    <a:pt x="12910" y="14236"/>
                  </a:cubicBezTo>
                  <a:lnTo>
                    <a:pt x="14044" y="14303"/>
                  </a:lnTo>
                  <a:cubicBezTo>
                    <a:pt x="14069" y="14305"/>
                    <a:pt x="14095" y="14306"/>
                    <a:pt x="14120" y="14306"/>
                  </a:cubicBezTo>
                  <a:cubicBezTo>
                    <a:pt x="14494" y="14306"/>
                    <a:pt x="14855" y="14079"/>
                    <a:pt x="15011" y="13736"/>
                  </a:cubicBezTo>
                  <a:lnTo>
                    <a:pt x="16145" y="11401"/>
                  </a:lnTo>
                  <a:cubicBezTo>
                    <a:pt x="16346" y="11000"/>
                    <a:pt x="16179" y="10533"/>
                    <a:pt x="15778" y="10333"/>
                  </a:cubicBezTo>
                  <a:lnTo>
                    <a:pt x="14878" y="9933"/>
                  </a:lnTo>
                  <a:cubicBezTo>
                    <a:pt x="14778" y="9866"/>
                    <a:pt x="14744" y="9766"/>
                    <a:pt x="14778" y="9666"/>
                  </a:cubicBezTo>
                  <a:cubicBezTo>
                    <a:pt x="14878" y="9266"/>
                    <a:pt x="14945" y="8866"/>
                    <a:pt x="15011" y="8499"/>
                  </a:cubicBezTo>
                  <a:cubicBezTo>
                    <a:pt x="15045" y="8265"/>
                    <a:pt x="15178" y="8065"/>
                    <a:pt x="15311" y="7932"/>
                  </a:cubicBezTo>
                  <a:lnTo>
                    <a:pt x="16913" y="6531"/>
                  </a:lnTo>
                  <a:cubicBezTo>
                    <a:pt x="17213" y="6264"/>
                    <a:pt x="17346" y="5863"/>
                    <a:pt x="17313" y="5496"/>
                  </a:cubicBezTo>
                  <a:lnTo>
                    <a:pt x="17079" y="3762"/>
                  </a:lnTo>
                  <a:cubicBezTo>
                    <a:pt x="17056" y="3430"/>
                    <a:pt x="16779" y="3216"/>
                    <a:pt x="16477" y="3216"/>
                  </a:cubicBezTo>
                  <a:cubicBezTo>
                    <a:pt x="16354" y="3216"/>
                    <a:pt x="16228" y="3251"/>
                    <a:pt x="16112" y="3328"/>
                  </a:cubicBezTo>
                  <a:lnTo>
                    <a:pt x="14544" y="4296"/>
                  </a:lnTo>
                  <a:cubicBezTo>
                    <a:pt x="14513" y="4316"/>
                    <a:pt x="14485" y="4324"/>
                    <a:pt x="14461" y="4324"/>
                  </a:cubicBezTo>
                  <a:cubicBezTo>
                    <a:pt x="14406" y="4324"/>
                    <a:pt x="14367" y="4285"/>
                    <a:pt x="14344" y="4262"/>
                  </a:cubicBezTo>
                  <a:cubicBezTo>
                    <a:pt x="14244" y="4095"/>
                    <a:pt x="14144" y="3962"/>
                    <a:pt x="14044" y="3829"/>
                  </a:cubicBezTo>
                  <a:cubicBezTo>
                    <a:pt x="13910" y="3729"/>
                    <a:pt x="13877" y="3562"/>
                    <a:pt x="13944" y="3428"/>
                  </a:cubicBezTo>
                  <a:lnTo>
                    <a:pt x="14744" y="1293"/>
                  </a:lnTo>
                  <a:cubicBezTo>
                    <a:pt x="14844" y="1093"/>
                    <a:pt x="14844" y="893"/>
                    <a:pt x="14744" y="693"/>
                  </a:cubicBezTo>
                  <a:cubicBezTo>
                    <a:pt x="14644" y="493"/>
                    <a:pt x="14478" y="359"/>
                    <a:pt x="14277" y="326"/>
                  </a:cubicBezTo>
                  <a:lnTo>
                    <a:pt x="13110" y="26"/>
                  </a:lnTo>
                  <a:cubicBezTo>
                    <a:pt x="13040" y="8"/>
                    <a:pt x="12969" y="0"/>
                    <a:pt x="128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3"/>
            <p:cNvSpPr/>
            <p:nvPr/>
          </p:nvSpPr>
          <p:spPr>
            <a:xfrm>
              <a:off x="783377" y="3716984"/>
              <a:ext cx="435790" cy="292860"/>
            </a:xfrm>
            <a:custGeom>
              <a:avLst/>
              <a:gdLst/>
              <a:ahLst/>
              <a:cxnLst/>
              <a:rect l="l" t="t" r="r" b="b"/>
              <a:pathLst>
                <a:path w="26520" h="17822" extrusionOk="0">
                  <a:moveTo>
                    <a:pt x="13236" y="6857"/>
                  </a:moveTo>
                  <a:cubicBezTo>
                    <a:pt x="15051" y="6857"/>
                    <a:pt x="16835" y="7351"/>
                    <a:pt x="17947" y="8277"/>
                  </a:cubicBezTo>
                  <a:cubicBezTo>
                    <a:pt x="18180" y="8477"/>
                    <a:pt x="18380" y="8677"/>
                    <a:pt x="18580" y="8911"/>
                  </a:cubicBezTo>
                  <a:cubicBezTo>
                    <a:pt x="18047" y="9611"/>
                    <a:pt x="17313" y="10112"/>
                    <a:pt x="16512" y="10412"/>
                  </a:cubicBezTo>
                  <a:cubicBezTo>
                    <a:pt x="15516" y="10808"/>
                    <a:pt x="14377" y="10999"/>
                    <a:pt x="13251" y="10999"/>
                  </a:cubicBezTo>
                  <a:cubicBezTo>
                    <a:pt x="11436" y="10999"/>
                    <a:pt x="9651" y="10504"/>
                    <a:pt x="8540" y="9578"/>
                  </a:cubicBezTo>
                  <a:cubicBezTo>
                    <a:pt x="8306" y="9378"/>
                    <a:pt x="8106" y="9178"/>
                    <a:pt x="7940" y="8944"/>
                  </a:cubicBezTo>
                  <a:cubicBezTo>
                    <a:pt x="8473" y="8244"/>
                    <a:pt x="9174" y="7743"/>
                    <a:pt x="9974" y="7443"/>
                  </a:cubicBezTo>
                  <a:cubicBezTo>
                    <a:pt x="10971" y="7047"/>
                    <a:pt x="12109" y="6857"/>
                    <a:pt x="13236" y="6857"/>
                  </a:cubicBezTo>
                  <a:close/>
                  <a:moveTo>
                    <a:pt x="14035" y="0"/>
                  </a:moveTo>
                  <a:cubicBezTo>
                    <a:pt x="13761" y="0"/>
                    <a:pt x="13496" y="163"/>
                    <a:pt x="13343" y="438"/>
                  </a:cubicBezTo>
                  <a:lnTo>
                    <a:pt x="12743" y="1572"/>
                  </a:lnTo>
                  <a:cubicBezTo>
                    <a:pt x="12576" y="1872"/>
                    <a:pt x="12276" y="2039"/>
                    <a:pt x="11976" y="2106"/>
                  </a:cubicBezTo>
                  <a:cubicBezTo>
                    <a:pt x="11442" y="2139"/>
                    <a:pt x="10942" y="2206"/>
                    <a:pt x="10408" y="2273"/>
                  </a:cubicBezTo>
                  <a:cubicBezTo>
                    <a:pt x="10322" y="2290"/>
                    <a:pt x="10236" y="2298"/>
                    <a:pt x="10150" y="2298"/>
                  </a:cubicBezTo>
                  <a:cubicBezTo>
                    <a:pt x="9904" y="2298"/>
                    <a:pt x="9663" y="2230"/>
                    <a:pt x="9441" y="2106"/>
                  </a:cubicBezTo>
                  <a:lnTo>
                    <a:pt x="7839" y="1005"/>
                  </a:lnTo>
                  <a:cubicBezTo>
                    <a:pt x="7652" y="901"/>
                    <a:pt x="7451" y="849"/>
                    <a:pt x="7254" y="849"/>
                  </a:cubicBezTo>
                  <a:cubicBezTo>
                    <a:pt x="7135" y="849"/>
                    <a:pt x="7018" y="868"/>
                    <a:pt x="6905" y="905"/>
                  </a:cubicBezTo>
                  <a:lnTo>
                    <a:pt x="4504" y="1872"/>
                  </a:lnTo>
                  <a:cubicBezTo>
                    <a:pt x="4370" y="1906"/>
                    <a:pt x="4270" y="2039"/>
                    <a:pt x="4270" y="2173"/>
                  </a:cubicBezTo>
                  <a:lnTo>
                    <a:pt x="4270" y="2206"/>
                  </a:lnTo>
                  <a:lnTo>
                    <a:pt x="4270" y="4641"/>
                  </a:lnTo>
                  <a:cubicBezTo>
                    <a:pt x="4270" y="4741"/>
                    <a:pt x="4304" y="4841"/>
                    <a:pt x="4370" y="4908"/>
                  </a:cubicBezTo>
                  <a:lnTo>
                    <a:pt x="4504" y="5075"/>
                  </a:lnTo>
                  <a:cubicBezTo>
                    <a:pt x="4304" y="5208"/>
                    <a:pt x="4070" y="5275"/>
                    <a:pt x="3837" y="5275"/>
                  </a:cubicBezTo>
                  <a:lnTo>
                    <a:pt x="1101" y="5175"/>
                  </a:lnTo>
                  <a:cubicBezTo>
                    <a:pt x="801" y="5175"/>
                    <a:pt x="534" y="5375"/>
                    <a:pt x="434" y="5675"/>
                  </a:cubicBezTo>
                  <a:lnTo>
                    <a:pt x="1" y="6976"/>
                  </a:lnTo>
                  <a:cubicBezTo>
                    <a:pt x="1" y="7043"/>
                    <a:pt x="1" y="7110"/>
                    <a:pt x="1" y="7143"/>
                  </a:cubicBezTo>
                  <a:lnTo>
                    <a:pt x="1" y="9611"/>
                  </a:lnTo>
                  <a:cubicBezTo>
                    <a:pt x="1" y="9845"/>
                    <a:pt x="167" y="10012"/>
                    <a:pt x="401" y="10045"/>
                  </a:cubicBezTo>
                  <a:lnTo>
                    <a:pt x="2502" y="10412"/>
                  </a:lnTo>
                  <a:lnTo>
                    <a:pt x="1668" y="10812"/>
                  </a:lnTo>
                  <a:cubicBezTo>
                    <a:pt x="1568" y="10879"/>
                    <a:pt x="1468" y="10979"/>
                    <a:pt x="1468" y="11112"/>
                  </a:cubicBezTo>
                  <a:lnTo>
                    <a:pt x="1468" y="13614"/>
                  </a:lnTo>
                  <a:cubicBezTo>
                    <a:pt x="1468" y="13714"/>
                    <a:pt x="1535" y="13814"/>
                    <a:pt x="1602" y="13881"/>
                  </a:cubicBezTo>
                  <a:lnTo>
                    <a:pt x="3136" y="15149"/>
                  </a:lnTo>
                  <a:cubicBezTo>
                    <a:pt x="3320" y="15287"/>
                    <a:pt x="3536" y="15361"/>
                    <a:pt x="3762" y="15361"/>
                  </a:cubicBezTo>
                  <a:cubicBezTo>
                    <a:pt x="3864" y="15361"/>
                    <a:pt x="3967" y="15346"/>
                    <a:pt x="4070" y="15315"/>
                  </a:cubicBezTo>
                  <a:lnTo>
                    <a:pt x="6405" y="14582"/>
                  </a:lnTo>
                  <a:cubicBezTo>
                    <a:pt x="6511" y="14558"/>
                    <a:pt x="6626" y="14547"/>
                    <a:pt x="6743" y="14547"/>
                  </a:cubicBezTo>
                  <a:cubicBezTo>
                    <a:pt x="6957" y="14547"/>
                    <a:pt x="7179" y="14584"/>
                    <a:pt x="7372" y="14648"/>
                  </a:cubicBezTo>
                  <a:cubicBezTo>
                    <a:pt x="7773" y="14848"/>
                    <a:pt x="8206" y="14982"/>
                    <a:pt x="8640" y="15115"/>
                  </a:cubicBezTo>
                  <a:cubicBezTo>
                    <a:pt x="8740" y="15149"/>
                    <a:pt x="8874" y="15249"/>
                    <a:pt x="8940" y="15349"/>
                  </a:cubicBezTo>
                  <a:lnTo>
                    <a:pt x="8940" y="17017"/>
                  </a:lnTo>
                  <a:cubicBezTo>
                    <a:pt x="8940" y="17284"/>
                    <a:pt x="9140" y="17484"/>
                    <a:pt x="9407" y="17517"/>
                  </a:cubicBezTo>
                  <a:lnTo>
                    <a:pt x="12409" y="17817"/>
                  </a:lnTo>
                  <a:cubicBezTo>
                    <a:pt x="12435" y="17820"/>
                    <a:pt x="12460" y="17821"/>
                    <a:pt x="12486" y="17821"/>
                  </a:cubicBezTo>
                  <a:cubicBezTo>
                    <a:pt x="12760" y="17821"/>
                    <a:pt x="13024" y="17661"/>
                    <a:pt x="13177" y="17417"/>
                  </a:cubicBezTo>
                  <a:lnTo>
                    <a:pt x="13777" y="16249"/>
                  </a:lnTo>
                  <a:cubicBezTo>
                    <a:pt x="13944" y="15983"/>
                    <a:pt x="14211" y="15782"/>
                    <a:pt x="14544" y="15749"/>
                  </a:cubicBezTo>
                  <a:cubicBezTo>
                    <a:pt x="15078" y="15716"/>
                    <a:pt x="15578" y="15649"/>
                    <a:pt x="16112" y="15549"/>
                  </a:cubicBezTo>
                  <a:cubicBezTo>
                    <a:pt x="16168" y="15543"/>
                    <a:pt x="16223" y="15541"/>
                    <a:pt x="16279" y="15541"/>
                  </a:cubicBezTo>
                  <a:cubicBezTo>
                    <a:pt x="16556" y="15541"/>
                    <a:pt x="16829" y="15610"/>
                    <a:pt x="17079" y="15749"/>
                  </a:cubicBezTo>
                  <a:lnTo>
                    <a:pt x="18681" y="16817"/>
                  </a:lnTo>
                  <a:cubicBezTo>
                    <a:pt x="18868" y="16921"/>
                    <a:pt x="19069" y="16973"/>
                    <a:pt x="19266" y="16973"/>
                  </a:cubicBezTo>
                  <a:cubicBezTo>
                    <a:pt x="19385" y="16973"/>
                    <a:pt x="19502" y="16954"/>
                    <a:pt x="19615" y="16917"/>
                  </a:cubicBezTo>
                  <a:lnTo>
                    <a:pt x="22016" y="15949"/>
                  </a:lnTo>
                  <a:cubicBezTo>
                    <a:pt x="22150" y="15916"/>
                    <a:pt x="22250" y="15782"/>
                    <a:pt x="22250" y="15649"/>
                  </a:cubicBezTo>
                  <a:lnTo>
                    <a:pt x="22250" y="13181"/>
                  </a:lnTo>
                  <a:cubicBezTo>
                    <a:pt x="22250" y="13047"/>
                    <a:pt x="22216" y="12980"/>
                    <a:pt x="22150" y="12914"/>
                  </a:cubicBezTo>
                  <a:lnTo>
                    <a:pt x="22016" y="12747"/>
                  </a:lnTo>
                  <a:cubicBezTo>
                    <a:pt x="22216" y="12614"/>
                    <a:pt x="22417" y="12547"/>
                    <a:pt x="22683" y="12547"/>
                  </a:cubicBezTo>
                  <a:lnTo>
                    <a:pt x="25385" y="12647"/>
                  </a:lnTo>
                  <a:cubicBezTo>
                    <a:pt x="25719" y="12647"/>
                    <a:pt x="25986" y="12480"/>
                    <a:pt x="26086" y="12180"/>
                  </a:cubicBezTo>
                  <a:lnTo>
                    <a:pt x="26519" y="10846"/>
                  </a:lnTo>
                  <a:cubicBezTo>
                    <a:pt x="26519" y="10812"/>
                    <a:pt x="26519" y="10746"/>
                    <a:pt x="26519" y="10679"/>
                  </a:cubicBezTo>
                  <a:lnTo>
                    <a:pt x="26519" y="8244"/>
                  </a:lnTo>
                  <a:cubicBezTo>
                    <a:pt x="26519" y="8010"/>
                    <a:pt x="26353" y="7810"/>
                    <a:pt x="26119" y="7777"/>
                  </a:cubicBezTo>
                  <a:lnTo>
                    <a:pt x="24018" y="7410"/>
                  </a:lnTo>
                  <a:lnTo>
                    <a:pt x="24852" y="7010"/>
                  </a:lnTo>
                  <a:cubicBezTo>
                    <a:pt x="24985" y="6943"/>
                    <a:pt x="25052" y="6843"/>
                    <a:pt x="25052" y="6676"/>
                  </a:cubicBezTo>
                  <a:lnTo>
                    <a:pt x="25052" y="4241"/>
                  </a:lnTo>
                  <a:cubicBezTo>
                    <a:pt x="25052" y="4107"/>
                    <a:pt x="25018" y="4007"/>
                    <a:pt x="24918" y="3941"/>
                  </a:cubicBezTo>
                  <a:lnTo>
                    <a:pt x="23384" y="2673"/>
                  </a:lnTo>
                  <a:cubicBezTo>
                    <a:pt x="23200" y="2535"/>
                    <a:pt x="22984" y="2460"/>
                    <a:pt x="22758" y="2460"/>
                  </a:cubicBezTo>
                  <a:cubicBezTo>
                    <a:pt x="22656" y="2460"/>
                    <a:pt x="22553" y="2475"/>
                    <a:pt x="22450" y="2506"/>
                  </a:cubicBezTo>
                  <a:lnTo>
                    <a:pt x="20115" y="3240"/>
                  </a:lnTo>
                  <a:cubicBezTo>
                    <a:pt x="19997" y="3264"/>
                    <a:pt x="19879" y="3275"/>
                    <a:pt x="19762" y="3275"/>
                  </a:cubicBezTo>
                  <a:cubicBezTo>
                    <a:pt x="19549" y="3275"/>
                    <a:pt x="19341" y="3238"/>
                    <a:pt x="19148" y="3173"/>
                  </a:cubicBezTo>
                  <a:cubicBezTo>
                    <a:pt x="18714" y="2973"/>
                    <a:pt x="18314" y="2840"/>
                    <a:pt x="17880" y="2706"/>
                  </a:cubicBezTo>
                  <a:cubicBezTo>
                    <a:pt x="17613" y="2606"/>
                    <a:pt x="17413" y="2339"/>
                    <a:pt x="17446" y="2039"/>
                  </a:cubicBezTo>
                  <a:lnTo>
                    <a:pt x="17580" y="905"/>
                  </a:lnTo>
                  <a:cubicBezTo>
                    <a:pt x="17613" y="605"/>
                    <a:pt x="17413" y="338"/>
                    <a:pt x="17113" y="305"/>
                  </a:cubicBezTo>
                  <a:lnTo>
                    <a:pt x="14111" y="4"/>
                  </a:lnTo>
                  <a:cubicBezTo>
                    <a:pt x="14085" y="2"/>
                    <a:pt x="14060" y="0"/>
                    <a:pt x="14035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3"/>
            <p:cNvSpPr/>
            <p:nvPr/>
          </p:nvSpPr>
          <p:spPr>
            <a:xfrm>
              <a:off x="783377" y="3716984"/>
              <a:ext cx="435790" cy="292860"/>
            </a:xfrm>
            <a:custGeom>
              <a:avLst/>
              <a:gdLst/>
              <a:ahLst/>
              <a:cxnLst/>
              <a:rect l="l" t="t" r="r" b="b"/>
              <a:pathLst>
                <a:path w="26520" h="17822" extrusionOk="0">
                  <a:moveTo>
                    <a:pt x="13236" y="6857"/>
                  </a:moveTo>
                  <a:cubicBezTo>
                    <a:pt x="15051" y="6857"/>
                    <a:pt x="16835" y="7351"/>
                    <a:pt x="17947" y="8277"/>
                  </a:cubicBezTo>
                  <a:cubicBezTo>
                    <a:pt x="18180" y="8477"/>
                    <a:pt x="18380" y="8677"/>
                    <a:pt x="18580" y="8911"/>
                  </a:cubicBezTo>
                  <a:cubicBezTo>
                    <a:pt x="18047" y="9611"/>
                    <a:pt x="17313" y="10112"/>
                    <a:pt x="16512" y="10412"/>
                  </a:cubicBezTo>
                  <a:cubicBezTo>
                    <a:pt x="15516" y="10808"/>
                    <a:pt x="14377" y="10999"/>
                    <a:pt x="13251" y="10999"/>
                  </a:cubicBezTo>
                  <a:cubicBezTo>
                    <a:pt x="11436" y="10999"/>
                    <a:pt x="9651" y="10504"/>
                    <a:pt x="8540" y="9578"/>
                  </a:cubicBezTo>
                  <a:cubicBezTo>
                    <a:pt x="8306" y="9378"/>
                    <a:pt x="8106" y="9178"/>
                    <a:pt x="7940" y="8944"/>
                  </a:cubicBezTo>
                  <a:cubicBezTo>
                    <a:pt x="8473" y="8244"/>
                    <a:pt x="9174" y="7743"/>
                    <a:pt x="9974" y="7443"/>
                  </a:cubicBezTo>
                  <a:cubicBezTo>
                    <a:pt x="10971" y="7047"/>
                    <a:pt x="12109" y="6857"/>
                    <a:pt x="13236" y="6857"/>
                  </a:cubicBezTo>
                  <a:close/>
                  <a:moveTo>
                    <a:pt x="14035" y="0"/>
                  </a:moveTo>
                  <a:cubicBezTo>
                    <a:pt x="13761" y="0"/>
                    <a:pt x="13496" y="163"/>
                    <a:pt x="13343" y="438"/>
                  </a:cubicBezTo>
                  <a:lnTo>
                    <a:pt x="12743" y="1572"/>
                  </a:lnTo>
                  <a:cubicBezTo>
                    <a:pt x="12576" y="1872"/>
                    <a:pt x="12276" y="2039"/>
                    <a:pt x="11976" y="2106"/>
                  </a:cubicBezTo>
                  <a:cubicBezTo>
                    <a:pt x="11442" y="2139"/>
                    <a:pt x="10942" y="2206"/>
                    <a:pt x="10408" y="2273"/>
                  </a:cubicBezTo>
                  <a:cubicBezTo>
                    <a:pt x="10322" y="2290"/>
                    <a:pt x="10236" y="2298"/>
                    <a:pt x="10150" y="2298"/>
                  </a:cubicBezTo>
                  <a:cubicBezTo>
                    <a:pt x="9904" y="2298"/>
                    <a:pt x="9663" y="2230"/>
                    <a:pt x="9441" y="2106"/>
                  </a:cubicBezTo>
                  <a:lnTo>
                    <a:pt x="7839" y="1005"/>
                  </a:lnTo>
                  <a:cubicBezTo>
                    <a:pt x="7652" y="901"/>
                    <a:pt x="7451" y="849"/>
                    <a:pt x="7254" y="849"/>
                  </a:cubicBezTo>
                  <a:cubicBezTo>
                    <a:pt x="7135" y="849"/>
                    <a:pt x="7018" y="868"/>
                    <a:pt x="6905" y="905"/>
                  </a:cubicBezTo>
                  <a:lnTo>
                    <a:pt x="4504" y="1872"/>
                  </a:lnTo>
                  <a:cubicBezTo>
                    <a:pt x="4370" y="1906"/>
                    <a:pt x="4270" y="2039"/>
                    <a:pt x="4270" y="2173"/>
                  </a:cubicBezTo>
                  <a:lnTo>
                    <a:pt x="4270" y="2206"/>
                  </a:lnTo>
                  <a:lnTo>
                    <a:pt x="4270" y="4641"/>
                  </a:lnTo>
                  <a:cubicBezTo>
                    <a:pt x="4270" y="4741"/>
                    <a:pt x="4304" y="4841"/>
                    <a:pt x="4370" y="4908"/>
                  </a:cubicBezTo>
                  <a:lnTo>
                    <a:pt x="4504" y="5075"/>
                  </a:lnTo>
                  <a:cubicBezTo>
                    <a:pt x="4304" y="5208"/>
                    <a:pt x="4070" y="5275"/>
                    <a:pt x="3837" y="5275"/>
                  </a:cubicBezTo>
                  <a:lnTo>
                    <a:pt x="1101" y="5175"/>
                  </a:lnTo>
                  <a:cubicBezTo>
                    <a:pt x="801" y="5175"/>
                    <a:pt x="534" y="5375"/>
                    <a:pt x="434" y="5675"/>
                  </a:cubicBezTo>
                  <a:lnTo>
                    <a:pt x="1" y="6976"/>
                  </a:lnTo>
                  <a:cubicBezTo>
                    <a:pt x="1" y="7043"/>
                    <a:pt x="1" y="7110"/>
                    <a:pt x="1" y="7143"/>
                  </a:cubicBezTo>
                  <a:lnTo>
                    <a:pt x="1" y="9611"/>
                  </a:lnTo>
                  <a:cubicBezTo>
                    <a:pt x="1" y="9845"/>
                    <a:pt x="167" y="10012"/>
                    <a:pt x="401" y="10045"/>
                  </a:cubicBezTo>
                  <a:lnTo>
                    <a:pt x="2502" y="10412"/>
                  </a:lnTo>
                  <a:lnTo>
                    <a:pt x="1668" y="10812"/>
                  </a:lnTo>
                  <a:cubicBezTo>
                    <a:pt x="1568" y="10879"/>
                    <a:pt x="1468" y="10979"/>
                    <a:pt x="1468" y="11112"/>
                  </a:cubicBezTo>
                  <a:lnTo>
                    <a:pt x="1468" y="13614"/>
                  </a:lnTo>
                  <a:cubicBezTo>
                    <a:pt x="1468" y="13714"/>
                    <a:pt x="1535" y="13814"/>
                    <a:pt x="1602" y="13881"/>
                  </a:cubicBezTo>
                  <a:lnTo>
                    <a:pt x="3136" y="15149"/>
                  </a:lnTo>
                  <a:cubicBezTo>
                    <a:pt x="3320" y="15287"/>
                    <a:pt x="3536" y="15361"/>
                    <a:pt x="3762" y="15361"/>
                  </a:cubicBezTo>
                  <a:cubicBezTo>
                    <a:pt x="3864" y="15361"/>
                    <a:pt x="3967" y="15346"/>
                    <a:pt x="4070" y="15315"/>
                  </a:cubicBezTo>
                  <a:lnTo>
                    <a:pt x="6405" y="14582"/>
                  </a:lnTo>
                  <a:cubicBezTo>
                    <a:pt x="6511" y="14558"/>
                    <a:pt x="6626" y="14547"/>
                    <a:pt x="6743" y="14547"/>
                  </a:cubicBezTo>
                  <a:cubicBezTo>
                    <a:pt x="6957" y="14547"/>
                    <a:pt x="7179" y="14584"/>
                    <a:pt x="7372" y="14648"/>
                  </a:cubicBezTo>
                  <a:cubicBezTo>
                    <a:pt x="7773" y="14848"/>
                    <a:pt x="8206" y="14982"/>
                    <a:pt x="8640" y="15115"/>
                  </a:cubicBezTo>
                  <a:cubicBezTo>
                    <a:pt x="8740" y="15149"/>
                    <a:pt x="8874" y="15249"/>
                    <a:pt x="8940" y="15349"/>
                  </a:cubicBezTo>
                  <a:lnTo>
                    <a:pt x="8940" y="17017"/>
                  </a:lnTo>
                  <a:cubicBezTo>
                    <a:pt x="8940" y="17284"/>
                    <a:pt x="9140" y="17484"/>
                    <a:pt x="9407" y="17517"/>
                  </a:cubicBezTo>
                  <a:lnTo>
                    <a:pt x="12409" y="17817"/>
                  </a:lnTo>
                  <a:cubicBezTo>
                    <a:pt x="12435" y="17820"/>
                    <a:pt x="12460" y="17821"/>
                    <a:pt x="12486" y="17821"/>
                  </a:cubicBezTo>
                  <a:cubicBezTo>
                    <a:pt x="12760" y="17821"/>
                    <a:pt x="13024" y="17661"/>
                    <a:pt x="13177" y="17417"/>
                  </a:cubicBezTo>
                  <a:lnTo>
                    <a:pt x="13777" y="16249"/>
                  </a:lnTo>
                  <a:cubicBezTo>
                    <a:pt x="13944" y="15983"/>
                    <a:pt x="14211" y="15782"/>
                    <a:pt x="14544" y="15749"/>
                  </a:cubicBezTo>
                  <a:cubicBezTo>
                    <a:pt x="15078" y="15716"/>
                    <a:pt x="15578" y="15649"/>
                    <a:pt x="16112" y="15549"/>
                  </a:cubicBezTo>
                  <a:cubicBezTo>
                    <a:pt x="16168" y="15543"/>
                    <a:pt x="16223" y="15541"/>
                    <a:pt x="16279" y="15541"/>
                  </a:cubicBezTo>
                  <a:cubicBezTo>
                    <a:pt x="16556" y="15541"/>
                    <a:pt x="16829" y="15610"/>
                    <a:pt x="17079" y="15749"/>
                  </a:cubicBezTo>
                  <a:lnTo>
                    <a:pt x="18681" y="16817"/>
                  </a:lnTo>
                  <a:cubicBezTo>
                    <a:pt x="18868" y="16921"/>
                    <a:pt x="19069" y="16973"/>
                    <a:pt x="19266" y="16973"/>
                  </a:cubicBezTo>
                  <a:cubicBezTo>
                    <a:pt x="19385" y="16973"/>
                    <a:pt x="19502" y="16954"/>
                    <a:pt x="19615" y="16917"/>
                  </a:cubicBezTo>
                  <a:lnTo>
                    <a:pt x="22016" y="15949"/>
                  </a:lnTo>
                  <a:cubicBezTo>
                    <a:pt x="22150" y="15916"/>
                    <a:pt x="22250" y="15782"/>
                    <a:pt x="22250" y="15649"/>
                  </a:cubicBezTo>
                  <a:lnTo>
                    <a:pt x="22250" y="13181"/>
                  </a:lnTo>
                  <a:cubicBezTo>
                    <a:pt x="22250" y="13047"/>
                    <a:pt x="22216" y="12980"/>
                    <a:pt x="22150" y="12914"/>
                  </a:cubicBezTo>
                  <a:lnTo>
                    <a:pt x="22016" y="12747"/>
                  </a:lnTo>
                  <a:cubicBezTo>
                    <a:pt x="22216" y="12614"/>
                    <a:pt x="22417" y="12547"/>
                    <a:pt x="22683" y="12547"/>
                  </a:cubicBezTo>
                  <a:lnTo>
                    <a:pt x="25385" y="12647"/>
                  </a:lnTo>
                  <a:cubicBezTo>
                    <a:pt x="25719" y="12647"/>
                    <a:pt x="25986" y="12480"/>
                    <a:pt x="26086" y="12180"/>
                  </a:cubicBezTo>
                  <a:lnTo>
                    <a:pt x="26519" y="10846"/>
                  </a:lnTo>
                  <a:cubicBezTo>
                    <a:pt x="26519" y="10812"/>
                    <a:pt x="26519" y="10746"/>
                    <a:pt x="26519" y="10679"/>
                  </a:cubicBezTo>
                  <a:lnTo>
                    <a:pt x="26519" y="8244"/>
                  </a:lnTo>
                  <a:cubicBezTo>
                    <a:pt x="26519" y="8010"/>
                    <a:pt x="26353" y="7810"/>
                    <a:pt x="26119" y="7777"/>
                  </a:cubicBezTo>
                  <a:lnTo>
                    <a:pt x="24018" y="7410"/>
                  </a:lnTo>
                  <a:lnTo>
                    <a:pt x="24852" y="7010"/>
                  </a:lnTo>
                  <a:cubicBezTo>
                    <a:pt x="24985" y="6943"/>
                    <a:pt x="25052" y="6843"/>
                    <a:pt x="25052" y="6676"/>
                  </a:cubicBezTo>
                  <a:lnTo>
                    <a:pt x="25052" y="4241"/>
                  </a:lnTo>
                  <a:cubicBezTo>
                    <a:pt x="25052" y="4107"/>
                    <a:pt x="25018" y="4007"/>
                    <a:pt x="24918" y="3941"/>
                  </a:cubicBezTo>
                  <a:lnTo>
                    <a:pt x="23384" y="2673"/>
                  </a:lnTo>
                  <a:cubicBezTo>
                    <a:pt x="23200" y="2535"/>
                    <a:pt x="22984" y="2460"/>
                    <a:pt x="22758" y="2460"/>
                  </a:cubicBezTo>
                  <a:cubicBezTo>
                    <a:pt x="22656" y="2460"/>
                    <a:pt x="22553" y="2475"/>
                    <a:pt x="22450" y="2506"/>
                  </a:cubicBezTo>
                  <a:lnTo>
                    <a:pt x="20115" y="3240"/>
                  </a:lnTo>
                  <a:cubicBezTo>
                    <a:pt x="19997" y="3264"/>
                    <a:pt x="19879" y="3275"/>
                    <a:pt x="19762" y="3275"/>
                  </a:cubicBezTo>
                  <a:cubicBezTo>
                    <a:pt x="19549" y="3275"/>
                    <a:pt x="19341" y="3238"/>
                    <a:pt x="19148" y="3173"/>
                  </a:cubicBezTo>
                  <a:cubicBezTo>
                    <a:pt x="18714" y="2973"/>
                    <a:pt x="18314" y="2840"/>
                    <a:pt x="17880" y="2706"/>
                  </a:cubicBezTo>
                  <a:cubicBezTo>
                    <a:pt x="17613" y="2606"/>
                    <a:pt x="17413" y="2339"/>
                    <a:pt x="17446" y="2039"/>
                  </a:cubicBezTo>
                  <a:lnTo>
                    <a:pt x="17580" y="905"/>
                  </a:lnTo>
                  <a:cubicBezTo>
                    <a:pt x="17613" y="605"/>
                    <a:pt x="17413" y="338"/>
                    <a:pt x="17113" y="305"/>
                  </a:cubicBezTo>
                  <a:lnTo>
                    <a:pt x="14111" y="4"/>
                  </a:lnTo>
                  <a:cubicBezTo>
                    <a:pt x="14085" y="2"/>
                    <a:pt x="14060" y="0"/>
                    <a:pt x="14035" y="0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3"/>
            <p:cNvSpPr/>
            <p:nvPr/>
          </p:nvSpPr>
          <p:spPr>
            <a:xfrm>
              <a:off x="782835" y="3753234"/>
              <a:ext cx="93189" cy="134303"/>
            </a:xfrm>
            <a:custGeom>
              <a:avLst/>
              <a:gdLst/>
              <a:ahLst/>
              <a:cxnLst/>
              <a:rect l="l" t="t" r="r" b="b"/>
              <a:pathLst>
                <a:path w="5671" h="8173" extrusionOk="0">
                  <a:moveTo>
                    <a:pt x="4270" y="0"/>
                  </a:moveTo>
                  <a:lnTo>
                    <a:pt x="4270" y="2468"/>
                  </a:lnTo>
                  <a:cubicBezTo>
                    <a:pt x="4303" y="2569"/>
                    <a:pt x="4337" y="2669"/>
                    <a:pt x="4403" y="2735"/>
                  </a:cubicBezTo>
                  <a:lnTo>
                    <a:pt x="4537" y="2869"/>
                  </a:lnTo>
                  <a:cubicBezTo>
                    <a:pt x="4637" y="2835"/>
                    <a:pt x="4704" y="2769"/>
                    <a:pt x="4770" y="2702"/>
                  </a:cubicBezTo>
                  <a:cubicBezTo>
                    <a:pt x="4970" y="2502"/>
                    <a:pt x="5171" y="2302"/>
                    <a:pt x="5404" y="2135"/>
                  </a:cubicBezTo>
                  <a:cubicBezTo>
                    <a:pt x="5638" y="1968"/>
                    <a:pt x="5671" y="1635"/>
                    <a:pt x="5471" y="1401"/>
                  </a:cubicBezTo>
                  <a:lnTo>
                    <a:pt x="4403" y="267"/>
                  </a:lnTo>
                  <a:cubicBezTo>
                    <a:pt x="4337" y="200"/>
                    <a:pt x="4270" y="100"/>
                    <a:pt x="4270" y="0"/>
                  </a:cubicBezTo>
                  <a:close/>
                  <a:moveTo>
                    <a:pt x="0" y="4970"/>
                  </a:moveTo>
                  <a:lnTo>
                    <a:pt x="0" y="7405"/>
                  </a:lnTo>
                  <a:cubicBezTo>
                    <a:pt x="34" y="7606"/>
                    <a:pt x="200" y="7806"/>
                    <a:pt x="400" y="7839"/>
                  </a:cubicBezTo>
                  <a:lnTo>
                    <a:pt x="2535" y="8173"/>
                  </a:lnTo>
                  <a:lnTo>
                    <a:pt x="3603" y="7639"/>
                  </a:lnTo>
                  <a:cubicBezTo>
                    <a:pt x="3870" y="7505"/>
                    <a:pt x="3970" y="7172"/>
                    <a:pt x="3836" y="6938"/>
                  </a:cubicBezTo>
                  <a:cubicBezTo>
                    <a:pt x="3770" y="6772"/>
                    <a:pt x="3703" y="6605"/>
                    <a:pt x="3636" y="6438"/>
                  </a:cubicBezTo>
                  <a:cubicBezTo>
                    <a:pt x="3569" y="6138"/>
                    <a:pt x="3303" y="5904"/>
                    <a:pt x="3002" y="5838"/>
                  </a:cubicBezTo>
                  <a:lnTo>
                    <a:pt x="400" y="5371"/>
                  </a:lnTo>
                  <a:cubicBezTo>
                    <a:pt x="200" y="5337"/>
                    <a:pt x="34" y="5170"/>
                    <a:pt x="0" y="497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3"/>
            <p:cNvSpPr/>
            <p:nvPr/>
          </p:nvSpPr>
          <p:spPr>
            <a:xfrm>
              <a:off x="897945" y="3789090"/>
              <a:ext cx="202268" cy="74324"/>
            </a:xfrm>
            <a:custGeom>
              <a:avLst/>
              <a:gdLst/>
              <a:ahLst/>
              <a:cxnLst/>
              <a:rect l="l" t="t" r="r" b="b"/>
              <a:pathLst>
                <a:path w="12309" h="4523" extrusionOk="0">
                  <a:moveTo>
                    <a:pt x="6274" y="0"/>
                  </a:moveTo>
                  <a:cubicBezTo>
                    <a:pt x="5150" y="0"/>
                    <a:pt x="4019" y="191"/>
                    <a:pt x="3036" y="587"/>
                  </a:cubicBezTo>
                  <a:cubicBezTo>
                    <a:pt x="801" y="1487"/>
                    <a:pt x="0" y="3122"/>
                    <a:pt x="1001" y="4523"/>
                  </a:cubicBezTo>
                  <a:cubicBezTo>
                    <a:pt x="1501" y="3856"/>
                    <a:pt x="2235" y="3322"/>
                    <a:pt x="3036" y="3055"/>
                  </a:cubicBezTo>
                  <a:cubicBezTo>
                    <a:pt x="4032" y="2659"/>
                    <a:pt x="5171" y="2469"/>
                    <a:pt x="6297" y="2469"/>
                  </a:cubicBezTo>
                  <a:cubicBezTo>
                    <a:pt x="8112" y="2469"/>
                    <a:pt x="9897" y="2963"/>
                    <a:pt x="11008" y="3889"/>
                  </a:cubicBezTo>
                  <a:cubicBezTo>
                    <a:pt x="11242" y="4089"/>
                    <a:pt x="11442" y="4289"/>
                    <a:pt x="11608" y="4523"/>
                  </a:cubicBezTo>
                  <a:cubicBezTo>
                    <a:pt x="12309" y="3556"/>
                    <a:pt x="12142" y="2355"/>
                    <a:pt x="11008" y="1421"/>
                  </a:cubicBezTo>
                  <a:cubicBezTo>
                    <a:pt x="9876" y="495"/>
                    <a:pt x="8084" y="0"/>
                    <a:pt x="627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3"/>
            <p:cNvSpPr/>
            <p:nvPr/>
          </p:nvSpPr>
          <p:spPr>
            <a:xfrm>
              <a:off x="840382" y="3787216"/>
              <a:ext cx="378786" cy="222562"/>
            </a:xfrm>
            <a:custGeom>
              <a:avLst/>
              <a:gdLst/>
              <a:ahLst/>
              <a:cxnLst/>
              <a:rect l="l" t="t" r="r" b="b"/>
              <a:pathLst>
                <a:path w="23051" h="13544" extrusionOk="0">
                  <a:moveTo>
                    <a:pt x="21583" y="0"/>
                  </a:moveTo>
                  <a:cubicBezTo>
                    <a:pt x="21583" y="0"/>
                    <a:pt x="21583" y="34"/>
                    <a:pt x="21583" y="67"/>
                  </a:cubicBezTo>
                  <a:cubicBezTo>
                    <a:pt x="21583" y="134"/>
                    <a:pt x="21549" y="167"/>
                    <a:pt x="21516" y="200"/>
                  </a:cubicBezTo>
                  <a:cubicBezTo>
                    <a:pt x="21483" y="234"/>
                    <a:pt x="21416" y="267"/>
                    <a:pt x="21383" y="300"/>
                  </a:cubicBezTo>
                  <a:lnTo>
                    <a:pt x="19481" y="1234"/>
                  </a:lnTo>
                  <a:cubicBezTo>
                    <a:pt x="19415" y="1268"/>
                    <a:pt x="19381" y="1301"/>
                    <a:pt x="19348" y="1334"/>
                  </a:cubicBezTo>
                  <a:cubicBezTo>
                    <a:pt x="19281" y="1368"/>
                    <a:pt x="19248" y="1435"/>
                    <a:pt x="19214" y="1535"/>
                  </a:cubicBezTo>
                  <a:cubicBezTo>
                    <a:pt x="19181" y="1568"/>
                    <a:pt x="19181" y="1635"/>
                    <a:pt x="19181" y="1701"/>
                  </a:cubicBezTo>
                  <a:cubicBezTo>
                    <a:pt x="19181" y="1735"/>
                    <a:pt x="19181" y="1768"/>
                    <a:pt x="19181" y="1801"/>
                  </a:cubicBezTo>
                  <a:cubicBezTo>
                    <a:pt x="19214" y="1868"/>
                    <a:pt x="19214" y="1902"/>
                    <a:pt x="19248" y="1935"/>
                  </a:cubicBezTo>
                  <a:cubicBezTo>
                    <a:pt x="19314" y="2102"/>
                    <a:pt x="19381" y="2268"/>
                    <a:pt x="19448" y="2469"/>
                  </a:cubicBezTo>
                  <a:cubicBezTo>
                    <a:pt x="19515" y="2769"/>
                    <a:pt x="19748" y="3002"/>
                    <a:pt x="20082" y="3069"/>
                  </a:cubicBezTo>
                  <a:lnTo>
                    <a:pt x="20549" y="3169"/>
                  </a:lnTo>
                  <a:lnTo>
                    <a:pt x="21383" y="2736"/>
                  </a:lnTo>
                  <a:cubicBezTo>
                    <a:pt x="21516" y="2669"/>
                    <a:pt x="21583" y="2569"/>
                    <a:pt x="21616" y="2435"/>
                  </a:cubicBezTo>
                  <a:lnTo>
                    <a:pt x="21583" y="0"/>
                  </a:lnTo>
                  <a:close/>
                  <a:moveTo>
                    <a:pt x="23050" y="3970"/>
                  </a:moveTo>
                  <a:cubicBezTo>
                    <a:pt x="23050" y="4036"/>
                    <a:pt x="23050" y="4070"/>
                    <a:pt x="23017" y="4137"/>
                  </a:cubicBezTo>
                  <a:lnTo>
                    <a:pt x="22617" y="5437"/>
                  </a:lnTo>
                  <a:cubicBezTo>
                    <a:pt x="22517" y="5738"/>
                    <a:pt x="22217" y="5938"/>
                    <a:pt x="21916" y="5938"/>
                  </a:cubicBezTo>
                  <a:lnTo>
                    <a:pt x="19181" y="5838"/>
                  </a:lnTo>
                  <a:cubicBezTo>
                    <a:pt x="19048" y="5838"/>
                    <a:pt x="18881" y="5871"/>
                    <a:pt x="18781" y="5904"/>
                  </a:cubicBezTo>
                  <a:lnTo>
                    <a:pt x="18781" y="8373"/>
                  </a:lnTo>
                  <a:cubicBezTo>
                    <a:pt x="18881" y="8340"/>
                    <a:pt x="19048" y="8306"/>
                    <a:pt x="19181" y="8306"/>
                  </a:cubicBezTo>
                  <a:lnTo>
                    <a:pt x="21916" y="8406"/>
                  </a:lnTo>
                  <a:cubicBezTo>
                    <a:pt x="22217" y="8406"/>
                    <a:pt x="22517" y="8206"/>
                    <a:pt x="22617" y="7906"/>
                  </a:cubicBezTo>
                  <a:lnTo>
                    <a:pt x="23017" y="6605"/>
                  </a:lnTo>
                  <a:cubicBezTo>
                    <a:pt x="23050" y="6538"/>
                    <a:pt x="23050" y="6505"/>
                    <a:pt x="23050" y="6438"/>
                  </a:cubicBezTo>
                  <a:lnTo>
                    <a:pt x="23050" y="3970"/>
                  </a:lnTo>
                  <a:close/>
                  <a:moveTo>
                    <a:pt x="2869" y="7873"/>
                  </a:moveTo>
                  <a:lnTo>
                    <a:pt x="568" y="8606"/>
                  </a:lnTo>
                  <a:cubicBezTo>
                    <a:pt x="484" y="8640"/>
                    <a:pt x="393" y="8656"/>
                    <a:pt x="297" y="8656"/>
                  </a:cubicBezTo>
                  <a:cubicBezTo>
                    <a:pt x="201" y="8656"/>
                    <a:pt x="101" y="8640"/>
                    <a:pt x="1" y="8606"/>
                  </a:cubicBezTo>
                  <a:lnTo>
                    <a:pt x="1" y="11075"/>
                  </a:lnTo>
                  <a:cubicBezTo>
                    <a:pt x="101" y="11091"/>
                    <a:pt x="201" y="11100"/>
                    <a:pt x="297" y="11100"/>
                  </a:cubicBezTo>
                  <a:cubicBezTo>
                    <a:pt x="393" y="11100"/>
                    <a:pt x="484" y="11091"/>
                    <a:pt x="568" y="11075"/>
                  </a:cubicBezTo>
                  <a:lnTo>
                    <a:pt x="2903" y="10341"/>
                  </a:lnTo>
                  <a:lnTo>
                    <a:pt x="2869" y="7873"/>
                  </a:lnTo>
                  <a:close/>
                  <a:moveTo>
                    <a:pt x="18781" y="8907"/>
                  </a:moveTo>
                  <a:cubicBezTo>
                    <a:pt x="18781" y="9073"/>
                    <a:pt x="18681" y="9207"/>
                    <a:pt x="18547" y="9240"/>
                  </a:cubicBezTo>
                  <a:lnTo>
                    <a:pt x="16146" y="10208"/>
                  </a:lnTo>
                  <a:cubicBezTo>
                    <a:pt x="16045" y="10241"/>
                    <a:pt x="15937" y="10258"/>
                    <a:pt x="15829" y="10258"/>
                  </a:cubicBezTo>
                  <a:cubicBezTo>
                    <a:pt x="15720" y="10258"/>
                    <a:pt x="15612" y="10241"/>
                    <a:pt x="15512" y="10208"/>
                  </a:cubicBezTo>
                  <a:lnTo>
                    <a:pt x="15512" y="12676"/>
                  </a:lnTo>
                  <a:cubicBezTo>
                    <a:pt x="15612" y="12709"/>
                    <a:pt x="15720" y="12726"/>
                    <a:pt x="15829" y="12726"/>
                  </a:cubicBezTo>
                  <a:cubicBezTo>
                    <a:pt x="15937" y="12726"/>
                    <a:pt x="16045" y="12709"/>
                    <a:pt x="16146" y="12676"/>
                  </a:cubicBezTo>
                  <a:lnTo>
                    <a:pt x="18547" y="11709"/>
                  </a:lnTo>
                  <a:cubicBezTo>
                    <a:pt x="18681" y="11675"/>
                    <a:pt x="18781" y="11542"/>
                    <a:pt x="18781" y="11375"/>
                  </a:cubicBezTo>
                  <a:lnTo>
                    <a:pt x="18781" y="8907"/>
                  </a:lnTo>
                  <a:close/>
                  <a:moveTo>
                    <a:pt x="10542" y="9240"/>
                  </a:moveTo>
                  <a:lnTo>
                    <a:pt x="10542" y="9240"/>
                  </a:lnTo>
                  <a:cubicBezTo>
                    <a:pt x="10441" y="9307"/>
                    <a:pt x="10341" y="9407"/>
                    <a:pt x="10308" y="9540"/>
                  </a:cubicBezTo>
                  <a:lnTo>
                    <a:pt x="9708" y="10708"/>
                  </a:lnTo>
                  <a:cubicBezTo>
                    <a:pt x="9608" y="10875"/>
                    <a:pt x="9441" y="11008"/>
                    <a:pt x="9241" y="11075"/>
                  </a:cubicBezTo>
                  <a:lnTo>
                    <a:pt x="9241" y="13543"/>
                  </a:lnTo>
                  <a:cubicBezTo>
                    <a:pt x="9441" y="13443"/>
                    <a:pt x="9574" y="13343"/>
                    <a:pt x="9674" y="13176"/>
                  </a:cubicBezTo>
                  <a:lnTo>
                    <a:pt x="10275" y="12009"/>
                  </a:lnTo>
                  <a:cubicBezTo>
                    <a:pt x="10341" y="11875"/>
                    <a:pt x="10408" y="11775"/>
                    <a:pt x="10508" y="11709"/>
                  </a:cubicBezTo>
                  <a:lnTo>
                    <a:pt x="10542" y="9240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3"/>
            <p:cNvSpPr/>
            <p:nvPr/>
          </p:nvSpPr>
          <p:spPr>
            <a:xfrm>
              <a:off x="840382" y="3787216"/>
              <a:ext cx="378786" cy="222562"/>
            </a:xfrm>
            <a:custGeom>
              <a:avLst/>
              <a:gdLst/>
              <a:ahLst/>
              <a:cxnLst/>
              <a:rect l="l" t="t" r="r" b="b"/>
              <a:pathLst>
                <a:path w="23051" h="13544" extrusionOk="0">
                  <a:moveTo>
                    <a:pt x="21583" y="0"/>
                  </a:moveTo>
                  <a:cubicBezTo>
                    <a:pt x="21583" y="0"/>
                    <a:pt x="21583" y="34"/>
                    <a:pt x="21583" y="67"/>
                  </a:cubicBezTo>
                  <a:cubicBezTo>
                    <a:pt x="21583" y="134"/>
                    <a:pt x="21549" y="167"/>
                    <a:pt x="21516" y="200"/>
                  </a:cubicBezTo>
                  <a:cubicBezTo>
                    <a:pt x="21483" y="234"/>
                    <a:pt x="21416" y="267"/>
                    <a:pt x="21383" y="300"/>
                  </a:cubicBezTo>
                  <a:lnTo>
                    <a:pt x="19481" y="1234"/>
                  </a:lnTo>
                  <a:cubicBezTo>
                    <a:pt x="19415" y="1268"/>
                    <a:pt x="19381" y="1301"/>
                    <a:pt x="19348" y="1334"/>
                  </a:cubicBezTo>
                  <a:cubicBezTo>
                    <a:pt x="19281" y="1368"/>
                    <a:pt x="19248" y="1435"/>
                    <a:pt x="19214" y="1535"/>
                  </a:cubicBezTo>
                  <a:cubicBezTo>
                    <a:pt x="19181" y="1568"/>
                    <a:pt x="19181" y="1635"/>
                    <a:pt x="19181" y="1701"/>
                  </a:cubicBezTo>
                  <a:cubicBezTo>
                    <a:pt x="19181" y="1735"/>
                    <a:pt x="19181" y="1768"/>
                    <a:pt x="19181" y="1801"/>
                  </a:cubicBezTo>
                  <a:cubicBezTo>
                    <a:pt x="19214" y="1868"/>
                    <a:pt x="19214" y="1902"/>
                    <a:pt x="19248" y="1935"/>
                  </a:cubicBezTo>
                  <a:cubicBezTo>
                    <a:pt x="19314" y="2102"/>
                    <a:pt x="19381" y="2268"/>
                    <a:pt x="19448" y="2469"/>
                  </a:cubicBezTo>
                  <a:cubicBezTo>
                    <a:pt x="19515" y="2769"/>
                    <a:pt x="19748" y="3002"/>
                    <a:pt x="20082" y="3069"/>
                  </a:cubicBezTo>
                  <a:lnTo>
                    <a:pt x="20549" y="3169"/>
                  </a:lnTo>
                  <a:lnTo>
                    <a:pt x="21383" y="2736"/>
                  </a:lnTo>
                  <a:cubicBezTo>
                    <a:pt x="21516" y="2669"/>
                    <a:pt x="21583" y="2569"/>
                    <a:pt x="21616" y="2435"/>
                  </a:cubicBezTo>
                  <a:lnTo>
                    <a:pt x="21583" y="0"/>
                  </a:lnTo>
                  <a:close/>
                  <a:moveTo>
                    <a:pt x="23050" y="3970"/>
                  </a:moveTo>
                  <a:cubicBezTo>
                    <a:pt x="23050" y="4036"/>
                    <a:pt x="23050" y="4070"/>
                    <a:pt x="23017" y="4137"/>
                  </a:cubicBezTo>
                  <a:lnTo>
                    <a:pt x="22617" y="5437"/>
                  </a:lnTo>
                  <a:cubicBezTo>
                    <a:pt x="22517" y="5738"/>
                    <a:pt x="22217" y="5938"/>
                    <a:pt x="21916" y="5938"/>
                  </a:cubicBezTo>
                  <a:lnTo>
                    <a:pt x="19181" y="5838"/>
                  </a:lnTo>
                  <a:cubicBezTo>
                    <a:pt x="19048" y="5838"/>
                    <a:pt x="18881" y="5871"/>
                    <a:pt x="18781" y="5904"/>
                  </a:cubicBezTo>
                  <a:lnTo>
                    <a:pt x="18781" y="8373"/>
                  </a:lnTo>
                  <a:cubicBezTo>
                    <a:pt x="18881" y="8340"/>
                    <a:pt x="19048" y="8306"/>
                    <a:pt x="19181" y="8306"/>
                  </a:cubicBezTo>
                  <a:lnTo>
                    <a:pt x="21916" y="8406"/>
                  </a:lnTo>
                  <a:cubicBezTo>
                    <a:pt x="22217" y="8406"/>
                    <a:pt x="22517" y="8206"/>
                    <a:pt x="22617" y="7906"/>
                  </a:cubicBezTo>
                  <a:lnTo>
                    <a:pt x="23017" y="6605"/>
                  </a:lnTo>
                  <a:cubicBezTo>
                    <a:pt x="23050" y="6538"/>
                    <a:pt x="23050" y="6505"/>
                    <a:pt x="23050" y="6438"/>
                  </a:cubicBezTo>
                  <a:lnTo>
                    <a:pt x="23050" y="3970"/>
                  </a:lnTo>
                  <a:close/>
                  <a:moveTo>
                    <a:pt x="2869" y="7873"/>
                  </a:moveTo>
                  <a:lnTo>
                    <a:pt x="568" y="8606"/>
                  </a:lnTo>
                  <a:cubicBezTo>
                    <a:pt x="484" y="8640"/>
                    <a:pt x="393" y="8656"/>
                    <a:pt x="297" y="8656"/>
                  </a:cubicBezTo>
                  <a:cubicBezTo>
                    <a:pt x="201" y="8656"/>
                    <a:pt x="101" y="8640"/>
                    <a:pt x="1" y="8606"/>
                  </a:cubicBezTo>
                  <a:lnTo>
                    <a:pt x="1" y="11075"/>
                  </a:lnTo>
                  <a:cubicBezTo>
                    <a:pt x="101" y="11091"/>
                    <a:pt x="201" y="11100"/>
                    <a:pt x="297" y="11100"/>
                  </a:cubicBezTo>
                  <a:cubicBezTo>
                    <a:pt x="393" y="11100"/>
                    <a:pt x="484" y="11091"/>
                    <a:pt x="568" y="11075"/>
                  </a:cubicBezTo>
                  <a:lnTo>
                    <a:pt x="2903" y="10341"/>
                  </a:lnTo>
                  <a:lnTo>
                    <a:pt x="2869" y="7873"/>
                  </a:lnTo>
                  <a:close/>
                  <a:moveTo>
                    <a:pt x="18781" y="8907"/>
                  </a:moveTo>
                  <a:cubicBezTo>
                    <a:pt x="18781" y="9073"/>
                    <a:pt x="18681" y="9207"/>
                    <a:pt x="18547" y="9240"/>
                  </a:cubicBezTo>
                  <a:lnTo>
                    <a:pt x="16146" y="10208"/>
                  </a:lnTo>
                  <a:cubicBezTo>
                    <a:pt x="16045" y="10241"/>
                    <a:pt x="15937" y="10258"/>
                    <a:pt x="15829" y="10258"/>
                  </a:cubicBezTo>
                  <a:cubicBezTo>
                    <a:pt x="15720" y="10258"/>
                    <a:pt x="15612" y="10241"/>
                    <a:pt x="15512" y="10208"/>
                  </a:cubicBezTo>
                  <a:lnTo>
                    <a:pt x="15512" y="12676"/>
                  </a:lnTo>
                  <a:cubicBezTo>
                    <a:pt x="15612" y="12709"/>
                    <a:pt x="15720" y="12726"/>
                    <a:pt x="15829" y="12726"/>
                  </a:cubicBezTo>
                  <a:cubicBezTo>
                    <a:pt x="15937" y="12726"/>
                    <a:pt x="16045" y="12709"/>
                    <a:pt x="16146" y="12676"/>
                  </a:cubicBezTo>
                  <a:lnTo>
                    <a:pt x="18547" y="11709"/>
                  </a:lnTo>
                  <a:cubicBezTo>
                    <a:pt x="18681" y="11675"/>
                    <a:pt x="18781" y="11542"/>
                    <a:pt x="18781" y="11375"/>
                  </a:cubicBezTo>
                  <a:lnTo>
                    <a:pt x="18781" y="8907"/>
                  </a:lnTo>
                  <a:close/>
                  <a:moveTo>
                    <a:pt x="10542" y="9240"/>
                  </a:moveTo>
                  <a:lnTo>
                    <a:pt x="10542" y="9240"/>
                  </a:lnTo>
                  <a:cubicBezTo>
                    <a:pt x="10441" y="9307"/>
                    <a:pt x="10341" y="9407"/>
                    <a:pt x="10308" y="9540"/>
                  </a:cubicBezTo>
                  <a:lnTo>
                    <a:pt x="9708" y="10708"/>
                  </a:lnTo>
                  <a:cubicBezTo>
                    <a:pt x="9608" y="10875"/>
                    <a:pt x="9441" y="11008"/>
                    <a:pt x="9241" y="11075"/>
                  </a:cubicBezTo>
                  <a:lnTo>
                    <a:pt x="9241" y="13543"/>
                  </a:lnTo>
                  <a:cubicBezTo>
                    <a:pt x="9441" y="13443"/>
                    <a:pt x="9574" y="13343"/>
                    <a:pt x="9674" y="13176"/>
                  </a:cubicBezTo>
                  <a:lnTo>
                    <a:pt x="10275" y="12009"/>
                  </a:lnTo>
                  <a:cubicBezTo>
                    <a:pt x="10341" y="11875"/>
                    <a:pt x="10408" y="11775"/>
                    <a:pt x="10508" y="11709"/>
                  </a:cubicBezTo>
                  <a:lnTo>
                    <a:pt x="10542" y="92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3"/>
            <p:cNvSpPr/>
            <p:nvPr/>
          </p:nvSpPr>
          <p:spPr>
            <a:xfrm>
              <a:off x="781734" y="3716984"/>
              <a:ext cx="438534" cy="252781"/>
            </a:xfrm>
            <a:custGeom>
              <a:avLst/>
              <a:gdLst/>
              <a:ahLst/>
              <a:cxnLst/>
              <a:rect l="l" t="t" r="r" b="b"/>
              <a:pathLst>
                <a:path w="26687" h="15383" extrusionOk="0">
                  <a:moveTo>
                    <a:pt x="13336" y="4388"/>
                  </a:moveTo>
                  <a:cubicBezTo>
                    <a:pt x="15151" y="4388"/>
                    <a:pt x="16935" y="4883"/>
                    <a:pt x="18047" y="5809"/>
                  </a:cubicBezTo>
                  <a:cubicBezTo>
                    <a:pt x="19848" y="7310"/>
                    <a:pt x="19214" y="9378"/>
                    <a:pt x="16612" y="10379"/>
                  </a:cubicBezTo>
                  <a:cubicBezTo>
                    <a:pt x="15616" y="10775"/>
                    <a:pt x="14477" y="10965"/>
                    <a:pt x="13351" y="10965"/>
                  </a:cubicBezTo>
                  <a:cubicBezTo>
                    <a:pt x="11536" y="10965"/>
                    <a:pt x="9751" y="10471"/>
                    <a:pt x="8640" y="9545"/>
                  </a:cubicBezTo>
                  <a:cubicBezTo>
                    <a:pt x="6839" y="8044"/>
                    <a:pt x="7506" y="6009"/>
                    <a:pt x="10074" y="4975"/>
                  </a:cubicBezTo>
                  <a:cubicBezTo>
                    <a:pt x="11071" y="4579"/>
                    <a:pt x="12209" y="4388"/>
                    <a:pt x="13336" y="4388"/>
                  </a:cubicBezTo>
                  <a:close/>
                  <a:moveTo>
                    <a:pt x="14135" y="0"/>
                  </a:moveTo>
                  <a:cubicBezTo>
                    <a:pt x="13861" y="0"/>
                    <a:pt x="13596" y="163"/>
                    <a:pt x="13443" y="438"/>
                  </a:cubicBezTo>
                  <a:lnTo>
                    <a:pt x="12843" y="1572"/>
                  </a:lnTo>
                  <a:cubicBezTo>
                    <a:pt x="12676" y="1872"/>
                    <a:pt x="12376" y="2039"/>
                    <a:pt x="12076" y="2106"/>
                  </a:cubicBezTo>
                  <a:cubicBezTo>
                    <a:pt x="11542" y="2139"/>
                    <a:pt x="11008" y="2206"/>
                    <a:pt x="10508" y="2273"/>
                  </a:cubicBezTo>
                  <a:cubicBezTo>
                    <a:pt x="10422" y="2290"/>
                    <a:pt x="10336" y="2298"/>
                    <a:pt x="10250" y="2298"/>
                  </a:cubicBezTo>
                  <a:cubicBezTo>
                    <a:pt x="10004" y="2298"/>
                    <a:pt x="9763" y="2230"/>
                    <a:pt x="9541" y="2106"/>
                  </a:cubicBezTo>
                  <a:lnTo>
                    <a:pt x="7939" y="1005"/>
                  </a:lnTo>
                  <a:cubicBezTo>
                    <a:pt x="7752" y="901"/>
                    <a:pt x="7551" y="849"/>
                    <a:pt x="7354" y="849"/>
                  </a:cubicBezTo>
                  <a:cubicBezTo>
                    <a:pt x="7235" y="849"/>
                    <a:pt x="7118" y="868"/>
                    <a:pt x="7005" y="905"/>
                  </a:cubicBezTo>
                  <a:lnTo>
                    <a:pt x="4604" y="1872"/>
                  </a:lnTo>
                  <a:cubicBezTo>
                    <a:pt x="4337" y="1939"/>
                    <a:pt x="4270" y="2273"/>
                    <a:pt x="4470" y="2473"/>
                  </a:cubicBezTo>
                  <a:lnTo>
                    <a:pt x="5571" y="3607"/>
                  </a:lnTo>
                  <a:cubicBezTo>
                    <a:pt x="5771" y="3807"/>
                    <a:pt x="5738" y="4141"/>
                    <a:pt x="5504" y="4308"/>
                  </a:cubicBezTo>
                  <a:cubicBezTo>
                    <a:pt x="5271" y="4508"/>
                    <a:pt x="5037" y="4674"/>
                    <a:pt x="4837" y="4908"/>
                  </a:cubicBezTo>
                  <a:cubicBezTo>
                    <a:pt x="4604" y="5141"/>
                    <a:pt x="4270" y="5275"/>
                    <a:pt x="3937" y="5275"/>
                  </a:cubicBezTo>
                  <a:lnTo>
                    <a:pt x="1201" y="5175"/>
                  </a:lnTo>
                  <a:cubicBezTo>
                    <a:pt x="901" y="5175"/>
                    <a:pt x="634" y="5375"/>
                    <a:pt x="534" y="5675"/>
                  </a:cubicBezTo>
                  <a:lnTo>
                    <a:pt x="101" y="6976"/>
                  </a:lnTo>
                  <a:cubicBezTo>
                    <a:pt x="0" y="7243"/>
                    <a:pt x="167" y="7543"/>
                    <a:pt x="467" y="7577"/>
                  </a:cubicBezTo>
                  <a:lnTo>
                    <a:pt x="3069" y="8044"/>
                  </a:lnTo>
                  <a:cubicBezTo>
                    <a:pt x="3370" y="8110"/>
                    <a:pt x="3603" y="8344"/>
                    <a:pt x="3703" y="8644"/>
                  </a:cubicBezTo>
                  <a:cubicBezTo>
                    <a:pt x="3770" y="8811"/>
                    <a:pt x="3837" y="8978"/>
                    <a:pt x="3903" y="9178"/>
                  </a:cubicBezTo>
                  <a:cubicBezTo>
                    <a:pt x="4037" y="9411"/>
                    <a:pt x="3937" y="9745"/>
                    <a:pt x="3670" y="9878"/>
                  </a:cubicBezTo>
                  <a:lnTo>
                    <a:pt x="1768" y="10846"/>
                  </a:lnTo>
                  <a:cubicBezTo>
                    <a:pt x="1502" y="10912"/>
                    <a:pt x="1468" y="11279"/>
                    <a:pt x="1702" y="11413"/>
                  </a:cubicBezTo>
                  <a:lnTo>
                    <a:pt x="3236" y="12680"/>
                  </a:lnTo>
                  <a:cubicBezTo>
                    <a:pt x="3436" y="12830"/>
                    <a:pt x="3674" y="12905"/>
                    <a:pt x="3907" y="12905"/>
                  </a:cubicBezTo>
                  <a:cubicBezTo>
                    <a:pt x="3985" y="12905"/>
                    <a:pt x="4062" y="12897"/>
                    <a:pt x="4137" y="12880"/>
                  </a:cubicBezTo>
                  <a:lnTo>
                    <a:pt x="6472" y="12147"/>
                  </a:lnTo>
                  <a:cubicBezTo>
                    <a:pt x="6603" y="12107"/>
                    <a:pt x="6735" y="12088"/>
                    <a:pt x="6866" y="12088"/>
                  </a:cubicBezTo>
                  <a:cubicBezTo>
                    <a:pt x="7068" y="12088"/>
                    <a:pt x="7270" y="12132"/>
                    <a:pt x="7472" y="12213"/>
                  </a:cubicBezTo>
                  <a:cubicBezTo>
                    <a:pt x="7873" y="12380"/>
                    <a:pt x="8306" y="12513"/>
                    <a:pt x="8707" y="12647"/>
                  </a:cubicBezTo>
                  <a:cubicBezTo>
                    <a:pt x="9007" y="12747"/>
                    <a:pt x="9207" y="13047"/>
                    <a:pt x="9174" y="13347"/>
                  </a:cubicBezTo>
                  <a:lnTo>
                    <a:pt x="9040" y="14482"/>
                  </a:lnTo>
                  <a:cubicBezTo>
                    <a:pt x="9007" y="14748"/>
                    <a:pt x="9207" y="15015"/>
                    <a:pt x="9507" y="15049"/>
                  </a:cubicBezTo>
                  <a:lnTo>
                    <a:pt x="12509" y="15382"/>
                  </a:lnTo>
                  <a:cubicBezTo>
                    <a:pt x="12810" y="15382"/>
                    <a:pt x="13110" y="15215"/>
                    <a:pt x="13277" y="14949"/>
                  </a:cubicBezTo>
                  <a:lnTo>
                    <a:pt x="13877" y="13781"/>
                  </a:lnTo>
                  <a:cubicBezTo>
                    <a:pt x="14010" y="13514"/>
                    <a:pt x="14311" y="13314"/>
                    <a:pt x="14644" y="13281"/>
                  </a:cubicBezTo>
                  <a:cubicBezTo>
                    <a:pt x="15145" y="13247"/>
                    <a:pt x="15678" y="13181"/>
                    <a:pt x="16179" y="13081"/>
                  </a:cubicBezTo>
                  <a:cubicBezTo>
                    <a:pt x="16234" y="13075"/>
                    <a:pt x="16290" y="13072"/>
                    <a:pt x="16345" y="13072"/>
                  </a:cubicBezTo>
                  <a:cubicBezTo>
                    <a:pt x="16622" y="13072"/>
                    <a:pt x="16896" y="13142"/>
                    <a:pt x="17146" y="13281"/>
                  </a:cubicBezTo>
                  <a:lnTo>
                    <a:pt x="18781" y="14348"/>
                  </a:lnTo>
                  <a:cubicBezTo>
                    <a:pt x="18947" y="14452"/>
                    <a:pt x="19140" y="14504"/>
                    <a:pt x="19343" y="14504"/>
                  </a:cubicBezTo>
                  <a:cubicBezTo>
                    <a:pt x="19464" y="14504"/>
                    <a:pt x="19589" y="14486"/>
                    <a:pt x="19715" y="14448"/>
                  </a:cubicBezTo>
                  <a:lnTo>
                    <a:pt x="22116" y="13481"/>
                  </a:lnTo>
                  <a:cubicBezTo>
                    <a:pt x="22350" y="13414"/>
                    <a:pt x="22450" y="13081"/>
                    <a:pt x="22250" y="12914"/>
                  </a:cubicBezTo>
                  <a:lnTo>
                    <a:pt x="21149" y="11746"/>
                  </a:lnTo>
                  <a:cubicBezTo>
                    <a:pt x="20949" y="11546"/>
                    <a:pt x="20982" y="11213"/>
                    <a:pt x="21216" y="11046"/>
                  </a:cubicBezTo>
                  <a:cubicBezTo>
                    <a:pt x="21449" y="10879"/>
                    <a:pt x="21649" y="10679"/>
                    <a:pt x="21849" y="10479"/>
                  </a:cubicBezTo>
                  <a:cubicBezTo>
                    <a:pt x="22116" y="10245"/>
                    <a:pt x="22416" y="10112"/>
                    <a:pt x="22750" y="10078"/>
                  </a:cubicBezTo>
                  <a:lnTo>
                    <a:pt x="25485" y="10212"/>
                  </a:lnTo>
                  <a:cubicBezTo>
                    <a:pt x="25786" y="10212"/>
                    <a:pt x="26086" y="10012"/>
                    <a:pt x="26186" y="9711"/>
                  </a:cubicBezTo>
                  <a:lnTo>
                    <a:pt x="26586" y="8377"/>
                  </a:lnTo>
                  <a:cubicBezTo>
                    <a:pt x="26686" y="8110"/>
                    <a:pt x="26519" y="7810"/>
                    <a:pt x="26219" y="7777"/>
                  </a:cubicBezTo>
                  <a:lnTo>
                    <a:pt x="23617" y="7343"/>
                  </a:lnTo>
                  <a:cubicBezTo>
                    <a:pt x="23317" y="7276"/>
                    <a:pt x="23084" y="7043"/>
                    <a:pt x="22984" y="6743"/>
                  </a:cubicBezTo>
                  <a:cubicBezTo>
                    <a:pt x="22950" y="6542"/>
                    <a:pt x="22883" y="6376"/>
                    <a:pt x="22783" y="6209"/>
                  </a:cubicBezTo>
                  <a:cubicBezTo>
                    <a:pt x="22650" y="5975"/>
                    <a:pt x="22750" y="5642"/>
                    <a:pt x="23017" y="5508"/>
                  </a:cubicBezTo>
                  <a:lnTo>
                    <a:pt x="24952" y="4541"/>
                  </a:lnTo>
                  <a:cubicBezTo>
                    <a:pt x="25185" y="4441"/>
                    <a:pt x="25218" y="4107"/>
                    <a:pt x="25018" y="3974"/>
                  </a:cubicBezTo>
                  <a:lnTo>
                    <a:pt x="23484" y="2673"/>
                  </a:lnTo>
                  <a:cubicBezTo>
                    <a:pt x="23298" y="2534"/>
                    <a:pt x="23079" y="2475"/>
                    <a:pt x="22851" y="2475"/>
                  </a:cubicBezTo>
                  <a:cubicBezTo>
                    <a:pt x="22752" y="2475"/>
                    <a:pt x="22651" y="2486"/>
                    <a:pt x="22550" y="2506"/>
                  </a:cubicBezTo>
                  <a:lnTo>
                    <a:pt x="20215" y="3240"/>
                  </a:lnTo>
                  <a:cubicBezTo>
                    <a:pt x="20077" y="3268"/>
                    <a:pt x="19939" y="3284"/>
                    <a:pt x="19803" y="3284"/>
                  </a:cubicBezTo>
                  <a:cubicBezTo>
                    <a:pt x="19611" y="3284"/>
                    <a:pt x="19423" y="3252"/>
                    <a:pt x="19248" y="3173"/>
                  </a:cubicBezTo>
                  <a:cubicBezTo>
                    <a:pt x="18814" y="3007"/>
                    <a:pt x="18414" y="2840"/>
                    <a:pt x="17980" y="2706"/>
                  </a:cubicBezTo>
                  <a:cubicBezTo>
                    <a:pt x="17713" y="2606"/>
                    <a:pt x="17513" y="2339"/>
                    <a:pt x="17546" y="2039"/>
                  </a:cubicBezTo>
                  <a:lnTo>
                    <a:pt x="17680" y="905"/>
                  </a:lnTo>
                  <a:cubicBezTo>
                    <a:pt x="17713" y="605"/>
                    <a:pt x="17513" y="338"/>
                    <a:pt x="17213" y="305"/>
                  </a:cubicBezTo>
                  <a:lnTo>
                    <a:pt x="14211" y="4"/>
                  </a:lnTo>
                  <a:cubicBezTo>
                    <a:pt x="14185" y="2"/>
                    <a:pt x="14160" y="0"/>
                    <a:pt x="14135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3"/>
            <p:cNvSpPr/>
            <p:nvPr/>
          </p:nvSpPr>
          <p:spPr>
            <a:xfrm>
              <a:off x="781734" y="3716984"/>
              <a:ext cx="438534" cy="252781"/>
            </a:xfrm>
            <a:custGeom>
              <a:avLst/>
              <a:gdLst/>
              <a:ahLst/>
              <a:cxnLst/>
              <a:rect l="l" t="t" r="r" b="b"/>
              <a:pathLst>
                <a:path w="26687" h="15383" extrusionOk="0">
                  <a:moveTo>
                    <a:pt x="13336" y="4388"/>
                  </a:moveTo>
                  <a:cubicBezTo>
                    <a:pt x="15151" y="4388"/>
                    <a:pt x="16935" y="4883"/>
                    <a:pt x="18047" y="5809"/>
                  </a:cubicBezTo>
                  <a:cubicBezTo>
                    <a:pt x="19848" y="7310"/>
                    <a:pt x="19214" y="9378"/>
                    <a:pt x="16612" y="10379"/>
                  </a:cubicBezTo>
                  <a:cubicBezTo>
                    <a:pt x="15616" y="10775"/>
                    <a:pt x="14477" y="10965"/>
                    <a:pt x="13351" y="10965"/>
                  </a:cubicBezTo>
                  <a:cubicBezTo>
                    <a:pt x="11536" y="10965"/>
                    <a:pt x="9751" y="10471"/>
                    <a:pt x="8640" y="9545"/>
                  </a:cubicBezTo>
                  <a:cubicBezTo>
                    <a:pt x="6839" y="8044"/>
                    <a:pt x="7506" y="6009"/>
                    <a:pt x="10074" y="4975"/>
                  </a:cubicBezTo>
                  <a:cubicBezTo>
                    <a:pt x="11071" y="4579"/>
                    <a:pt x="12209" y="4388"/>
                    <a:pt x="13336" y="4388"/>
                  </a:cubicBezTo>
                  <a:close/>
                  <a:moveTo>
                    <a:pt x="14135" y="0"/>
                  </a:moveTo>
                  <a:cubicBezTo>
                    <a:pt x="13861" y="0"/>
                    <a:pt x="13596" y="163"/>
                    <a:pt x="13443" y="438"/>
                  </a:cubicBezTo>
                  <a:lnTo>
                    <a:pt x="12843" y="1572"/>
                  </a:lnTo>
                  <a:cubicBezTo>
                    <a:pt x="12676" y="1872"/>
                    <a:pt x="12376" y="2039"/>
                    <a:pt x="12076" y="2106"/>
                  </a:cubicBezTo>
                  <a:cubicBezTo>
                    <a:pt x="11542" y="2139"/>
                    <a:pt x="11008" y="2206"/>
                    <a:pt x="10508" y="2273"/>
                  </a:cubicBezTo>
                  <a:cubicBezTo>
                    <a:pt x="10422" y="2290"/>
                    <a:pt x="10336" y="2298"/>
                    <a:pt x="10250" y="2298"/>
                  </a:cubicBezTo>
                  <a:cubicBezTo>
                    <a:pt x="10004" y="2298"/>
                    <a:pt x="9763" y="2230"/>
                    <a:pt x="9541" y="2106"/>
                  </a:cubicBezTo>
                  <a:lnTo>
                    <a:pt x="7939" y="1005"/>
                  </a:lnTo>
                  <a:cubicBezTo>
                    <a:pt x="7752" y="901"/>
                    <a:pt x="7551" y="849"/>
                    <a:pt x="7354" y="849"/>
                  </a:cubicBezTo>
                  <a:cubicBezTo>
                    <a:pt x="7235" y="849"/>
                    <a:pt x="7118" y="868"/>
                    <a:pt x="7005" y="905"/>
                  </a:cubicBezTo>
                  <a:lnTo>
                    <a:pt x="4604" y="1872"/>
                  </a:lnTo>
                  <a:cubicBezTo>
                    <a:pt x="4337" y="1939"/>
                    <a:pt x="4270" y="2273"/>
                    <a:pt x="4470" y="2473"/>
                  </a:cubicBezTo>
                  <a:lnTo>
                    <a:pt x="5571" y="3607"/>
                  </a:lnTo>
                  <a:cubicBezTo>
                    <a:pt x="5771" y="3807"/>
                    <a:pt x="5738" y="4141"/>
                    <a:pt x="5504" y="4308"/>
                  </a:cubicBezTo>
                  <a:cubicBezTo>
                    <a:pt x="5271" y="4508"/>
                    <a:pt x="5037" y="4674"/>
                    <a:pt x="4837" y="4908"/>
                  </a:cubicBezTo>
                  <a:cubicBezTo>
                    <a:pt x="4604" y="5141"/>
                    <a:pt x="4270" y="5275"/>
                    <a:pt x="3937" y="5275"/>
                  </a:cubicBezTo>
                  <a:lnTo>
                    <a:pt x="1201" y="5175"/>
                  </a:lnTo>
                  <a:cubicBezTo>
                    <a:pt x="901" y="5175"/>
                    <a:pt x="634" y="5375"/>
                    <a:pt x="534" y="5675"/>
                  </a:cubicBezTo>
                  <a:lnTo>
                    <a:pt x="101" y="6976"/>
                  </a:lnTo>
                  <a:cubicBezTo>
                    <a:pt x="0" y="7243"/>
                    <a:pt x="167" y="7543"/>
                    <a:pt x="467" y="7577"/>
                  </a:cubicBezTo>
                  <a:lnTo>
                    <a:pt x="3069" y="8044"/>
                  </a:lnTo>
                  <a:cubicBezTo>
                    <a:pt x="3370" y="8110"/>
                    <a:pt x="3603" y="8344"/>
                    <a:pt x="3703" y="8644"/>
                  </a:cubicBezTo>
                  <a:cubicBezTo>
                    <a:pt x="3770" y="8811"/>
                    <a:pt x="3837" y="8978"/>
                    <a:pt x="3903" y="9178"/>
                  </a:cubicBezTo>
                  <a:cubicBezTo>
                    <a:pt x="4037" y="9411"/>
                    <a:pt x="3937" y="9745"/>
                    <a:pt x="3670" y="9878"/>
                  </a:cubicBezTo>
                  <a:lnTo>
                    <a:pt x="1768" y="10846"/>
                  </a:lnTo>
                  <a:cubicBezTo>
                    <a:pt x="1502" y="10912"/>
                    <a:pt x="1468" y="11279"/>
                    <a:pt x="1702" y="11413"/>
                  </a:cubicBezTo>
                  <a:lnTo>
                    <a:pt x="3236" y="12680"/>
                  </a:lnTo>
                  <a:cubicBezTo>
                    <a:pt x="3436" y="12830"/>
                    <a:pt x="3674" y="12905"/>
                    <a:pt x="3907" y="12905"/>
                  </a:cubicBezTo>
                  <a:cubicBezTo>
                    <a:pt x="3985" y="12905"/>
                    <a:pt x="4062" y="12897"/>
                    <a:pt x="4137" y="12880"/>
                  </a:cubicBezTo>
                  <a:lnTo>
                    <a:pt x="6472" y="12147"/>
                  </a:lnTo>
                  <a:cubicBezTo>
                    <a:pt x="6603" y="12107"/>
                    <a:pt x="6735" y="12088"/>
                    <a:pt x="6866" y="12088"/>
                  </a:cubicBezTo>
                  <a:cubicBezTo>
                    <a:pt x="7068" y="12088"/>
                    <a:pt x="7270" y="12132"/>
                    <a:pt x="7472" y="12213"/>
                  </a:cubicBezTo>
                  <a:cubicBezTo>
                    <a:pt x="7873" y="12380"/>
                    <a:pt x="8306" y="12513"/>
                    <a:pt x="8707" y="12647"/>
                  </a:cubicBezTo>
                  <a:cubicBezTo>
                    <a:pt x="9007" y="12747"/>
                    <a:pt x="9207" y="13047"/>
                    <a:pt x="9174" y="13347"/>
                  </a:cubicBezTo>
                  <a:lnTo>
                    <a:pt x="9040" y="14482"/>
                  </a:lnTo>
                  <a:cubicBezTo>
                    <a:pt x="9007" y="14748"/>
                    <a:pt x="9207" y="15015"/>
                    <a:pt x="9507" y="15049"/>
                  </a:cubicBezTo>
                  <a:lnTo>
                    <a:pt x="12509" y="15382"/>
                  </a:lnTo>
                  <a:cubicBezTo>
                    <a:pt x="12810" y="15382"/>
                    <a:pt x="13110" y="15215"/>
                    <a:pt x="13277" y="14949"/>
                  </a:cubicBezTo>
                  <a:lnTo>
                    <a:pt x="13877" y="13781"/>
                  </a:lnTo>
                  <a:cubicBezTo>
                    <a:pt x="14010" y="13514"/>
                    <a:pt x="14311" y="13314"/>
                    <a:pt x="14644" y="13281"/>
                  </a:cubicBezTo>
                  <a:cubicBezTo>
                    <a:pt x="15145" y="13247"/>
                    <a:pt x="15678" y="13181"/>
                    <a:pt x="16179" y="13081"/>
                  </a:cubicBezTo>
                  <a:cubicBezTo>
                    <a:pt x="16234" y="13075"/>
                    <a:pt x="16290" y="13072"/>
                    <a:pt x="16345" y="13072"/>
                  </a:cubicBezTo>
                  <a:cubicBezTo>
                    <a:pt x="16622" y="13072"/>
                    <a:pt x="16896" y="13142"/>
                    <a:pt x="17146" y="13281"/>
                  </a:cubicBezTo>
                  <a:lnTo>
                    <a:pt x="18781" y="14348"/>
                  </a:lnTo>
                  <a:cubicBezTo>
                    <a:pt x="18947" y="14452"/>
                    <a:pt x="19140" y="14504"/>
                    <a:pt x="19343" y="14504"/>
                  </a:cubicBezTo>
                  <a:cubicBezTo>
                    <a:pt x="19464" y="14504"/>
                    <a:pt x="19589" y="14486"/>
                    <a:pt x="19715" y="14448"/>
                  </a:cubicBezTo>
                  <a:lnTo>
                    <a:pt x="22116" y="13481"/>
                  </a:lnTo>
                  <a:cubicBezTo>
                    <a:pt x="22350" y="13414"/>
                    <a:pt x="22450" y="13081"/>
                    <a:pt x="22250" y="12914"/>
                  </a:cubicBezTo>
                  <a:lnTo>
                    <a:pt x="21149" y="11746"/>
                  </a:lnTo>
                  <a:cubicBezTo>
                    <a:pt x="20949" y="11546"/>
                    <a:pt x="20982" y="11213"/>
                    <a:pt x="21216" y="11046"/>
                  </a:cubicBezTo>
                  <a:cubicBezTo>
                    <a:pt x="21449" y="10879"/>
                    <a:pt x="21649" y="10679"/>
                    <a:pt x="21849" y="10479"/>
                  </a:cubicBezTo>
                  <a:cubicBezTo>
                    <a:pt x="22116" y="10245"/>
                    <a:pt x="22416" y="10112"/>
                    <a:pt x="22750" y="10078"/>
                  </a:cubicBezTo>
                  <a:lnTo>
                    <a:pt x="25485" y="10212"/>
                  </a:lnTo>
                  <a:cubicBezTo>
                    <a:pt x="25786" y="10212"/>
                    <a:pt x="26086" y="10012"/>
                    <a:pt x="26186" y="9711"/>
                  </a:cubicBezTo>
                  <a:lnTo>
                    <a:pt x="26586" y="8377"/>
                  </a:lnTo>
                  <a:cubicBezTo>
                    <a:pt x="26686" y="8110"/>
                    <a:pt x="26519" y="7810"/>
                    <a:pt x="26219" y="7777"/>
                  </a:cubicBezTo>
                  <a:lnTo>
                    <a:pt x="23617" y="7343"/>
                  </a:lnTo>
                  <a:cubicBezTo>
                    <a:pt x="23317" y="7276"/>
                    <a:pt x="23084" y="7043"/>
                    <a:pt x="22984" y="6743"/>
                  </a:cubicBezTo>
                  <a:cubicBezTo>
                    <a:pt x="22950" y="6542"/>
                    <a:pt x="22883" y="6376"/>
                    <a:pt x="22783" y="6209"/>
                  </a:cubicBezTo>
                  <a:cubicBezTo>
                    <a:pt x="22650" y="5975"/>
                    <a:pt x="22750" y="5642"/>
                    <a:pt x="23017" y="5508"/>
                  </a:cubicBezTo>
                  <a:lnTo>
                    <a:pt x="24952" y="4541"/>
                  </a:lnTo>
                  <a:cubicBezTo>
                    <a:pt x="25185" y="4441"/>
                    <a:pt x="25218" y="4107"/>
                    <a:pt x="25018" y="3974"/>
                  </a:cubicBezTo>
                  <a:lnTo>
                    <a:pt x="23484" y="2673"/>
                  </a:lnTo>
                  <a:cubicBezTo>
                    <a:pt x="23298" y="2534"/>
                    <a:pt x="23079" y="2475"/>
                    <a:pt x="22851" y="2475"/>
                  </a:cubicBezTo>
                  <a:cubicBezTo>
                    <a:pt x="22752" y="2475"/>
                    <a:pt x="22651" y="2486"/>
                    <a:pt x="22550" y="2506"/>
                  </a:cubicBezTo>
                  <a:lnTo>
                    <a:pt x="20215" y="3240"/>
                  </a:lnTo>
                  <a:cubicBezTo>
                    <a:pt x="20077" y="3268"/>
                    <a:pt x="19939" y="3284"/>
                    <a:pt x="19803" y="3284"/>
                  </a:cubicBezTo>
                  <a:cubicBezTo>
                    <a:pt x="19611" y="3284"/>
                    <a:pt x="19423" y="3252"/>
                    <a:pt x="19248" y="3173"/>
                  </a:cubicBezTo>
                  <a:cubicBezTo>
                    <a:pt x="18814" y="3007"/>
                    <a:pt x="18414" y="2840"/>
                    <a:pt x="17980" y="2706"/>
                  </a:cubicBezTo>
                  <a:cubicBezTo>
                    <a:pt x="17713" y="2606"/>
                    <a:pt x="17513" y="2339"/>
                    <a:pt x="17546" y="2039"/>
                  </a:cubicBezTo>
                  <a:lnTo>
                    <a:pt x="17680" y="905"/>
                  </a:lnTo>
                  <a:cubicBezTo>
                    <a:pt x="17713" y="605"/>
                    <a:pt x="17513" y="338"/>
                    <a:pt x="17213" y="305"/>
                  </a:cubicBezTo>
                  <a:lnTo>
                    <a:pt x="14211" y="4"/>
                  </a:lnTo>
                  <a:cubicBezTo>
                    <a:pt x="14185" y="2"/>
                    <a:pt x="14160" y="0"/>
                    <a:pt x="14135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3"/>
            <p:cNvSpPr/>
            <p:nvPr/>
          </p:nvSpPr>
          <p:spPr>
            <a:xfrm>
              <a:off x="778990" y="3714798"/>
              <a:ext cx="442922" cy="257152"/>
            </a:xfrm>
            <a:custGeom>
              <a:avLst/>
              <a:gdLst/>
              <a:ahLst/>
              <a:cxnLst/>
              <a:rect l="l" t="t" r="r" b="b"/>
              <a:pathLst>
                <a:path w="26954" h="15649" extrusionOk="0">
                  <a:moveTo>
                    <a:pt x="13307" y="4670"/>
                  </a:moveTo>
                  <a:cubicBezTo>
                    <a:pt x="13386" y="4670"/>
                    <a:pt x="13465" y="4672"/>
                    <a:pt x="13544" y="4674"/>
                  </a:cubicBezTo>
                  <a:lnTo>
                    <a:pt x="13510" y="4674"/>
                  </a:lnTo>
                  <a:cubicBezTo>
                    <a:pt x="15278" y="4674"/>
                    <a:pt x="17046" y="5141"/>
                    <a:pt x="18147" y="6042"/>
                  </a:cubicBezTo>
                  <a:cubicBezTo>
                    <a:pt x="18881" y="6642"/>
                    <a:pt x="19214" y="7376"/>
                    <a:pt x="19081" y="8110"/>
                  </a:cubicBezTo>
                  <a:cubicBezTo>
                    <a:pt x="18948" y="9011"/>
                    <a:pt x="18080" y="9844"/>
                    <a:pt x="16746" y="10412"/>
                  </a:cubicBezTo>
                  <a:cubicBezTo>
                    <a:pt x="15783" y="10792"/>
                    <a:pt x="14675" y="10975"/>
                    <a:pt x="13577" y="10975"/>
                  </a:cubicBezTo>
                  <a:cubicBezTo>
                    <a:pt x="11784" y="10975"/>
                    <a:pt x="10016" y="10488"/>
                    <a:pt x="8940" y="9578"/>
                  </a:cubicBezTo>
                  <a:cubicBezTo>
                    <a:pt x="8273" y="9144"/>
                    <a:pt x="7906" y="8343"/>
                    <a:pt x="7973" y="7543"/>
                  </a:cubicBezTo>
                  <a:cubicBezTo>
                    <a:pt x="8140" y="6609"/>
                    <a:pt x="8974" y="5775"/>
                    <a:pt x="10341" y="5241"/>
                  </a:cubicBezTo>
                  <a:cubicBezTo>
                    <a:pt x="11270" y="4870"/>
                    <a:pt x="12285" y="4670"/>
                    <a:pt x="13307" y="4670"/>
                  </a:cubicBezTo>
                  <a:close/>
                  <a:moveTo>
                    <a:pt x="13509" y="4373"/>
                  </a:moveTo>
                  <a:cubicBezTo>
                    <a:pt x="12366" y="4373"/>
                    <a:pt x="11214" y="4567"/>
                    <a:pt x="10208" y="4974"/>
                  </a:cubicBezTo>
                  <a:cubicBezTo>
                    <a:pt x="8774" y="5541"/>
                    <a:pt x="7840" y="6475"/>
                    <a:pt x="7673" y="7509"/>
                  </a:cubicBezTo>
                  <a:cubicBezTo>
                    <a:pt x="7539" y="8310"/>
                    <a:pt x="7906" y="9144"/>
                    <a:pt x="8707" y="9811"/>
                  </a:cubicBezTo>
                  <a:cubicBezTo>
                    <a:pt x="9841" y="10778"/>
                    <a:pt x="11676" y="11279"/>
                    <a:pt x="13544" y="11279"/>
                  </a:cubicBezTo>
                  <a:cubicBezTo>
                    <a:pt x="14644" y="11279"/>
                    <a:pt x="15779" y="11079"/>
                    <a:pt x="16846" y="10678"/>
                  </a:cubicBezTo>
                  <a:cubicBezTo>
                    <a:pt x="18280" y="10078"/>
                    <a:pt x="19214" y="9177"/>
                    <a:pt x="19381" y="8143"/>
                  </a:cubicBezTo>
                  <a:cubicBezTo>
                    <a:pt x="19515" y="7309"/>
                    <a:pt x="19114" y="6509"/>
                    <a:pt x="18314" y="5808"/>
                  </a:cubicBezTo>
                  <a:cubicBezTo>
                    <a:pt x="17180" y="4880"/>
                    <a:pt x="15357" y="4373"/>
                    <a:pt x="13509" y="4373"/>
                  </a:cubicBezTo>
                  <a:close/>
                  <a:moveTo>
                    <a:pt x="14378" y="304"/>
                  </a:moveTo>
                  <a:lnTo>
                    <a:pt x="17346" y="638"/>
                  </a:lnTo>
                  <a:cubicBezTo>
                    <a:pt x="17446" y="638"/>
                    <a:pt x="17547" y="671"/>
                    <a:pt x="17613" y="771"/>
                  </a:cubicBezTo>
                  <a:cubicBezTo>
                    <a:pt x="17680" y="838"/>
                    <a:pt x="17713" y="938"/>
                    <a:pt x="17680" y="1038"/>
                  </a:cubicBezTo>
                  <a:lnTo>
                    <a:pt x="17547" y="2172"/>
                  </a:lnTo>
                  <a:cubicBezTo>
                    <a:pt x="17513" y="2539"/>
                    <a:pt x="17747" y="2906"/>
                    <a:pt x="18114" y="3006"/>
                  </a:cubicBezTo>
                  <a:cubicBezTo>
                    <a:pt x="18514" y="3140"/>
                    <a:pt x="18948" y="3306"/>
                    <a:pt x="19348" y="3473"/>
                  </a:cubicBezTo>
                  <a:cubicBezTo>
                    <a:pt x="19570" y="3554"/>
                    <a:pt x="19792" y="3598"/>
                    <a:pt x="20014" y="3598"/>
                  </a:cubicBezTo>
                  <a:cubicBezTo>
                    <a:pt x="20159" y="3598"/>
                    <a:pt x="20304" y="3579"/>
                    <a:pt x="20449" y="3540"/>
                  </a:cubicBezTo>
                  <a:lnTo>
                    <a:pt x="22784" y="2806"/>
                  </a:lnTo>
                  <a:cubicBezTo>
                    <a:pt x="22868" y="2785"/>
                    <a:pt x="22953" y="2774"/>
                    <a:pt x="23036" y="2774"/>
                  </a:cubicBezTo>
                  <a:cubicBezTo>
                    <a:pt x="23216" y="2774"/>
                    <a:pt x="23391" y="2826"/>
                    <a:pt x="23551" y="2939"/>
                  </a:cubicBezTo>
                  <a:lnTo>
                    <a:pt x="25085" y="4207"/>
                  </a:lnTo>
                  <a:cubicBezTo>
                    <a:pt x="25152" y="4240"/>
                    <a:pt x="25185" y="4307"/>
                    <a:pt x="25185" y="4374"/>
                  </a:cubicBezTo>
                  <a:cubicBezTo>
                    <a:pt x="25152" y="4441"/>
                    <a:pt x="25119" y="4507"/>
                    <a:pt x="25052" y="4541"/>
                  </a:cubicBezTo>
                  <a:lnTo>
                    <a:pt x="23117" y="5508"/>
                  </a:lnTo>
                  <a:cubicBezTo>
                    <a:pt x="22784" y="5675"/>
                    <a:pt x="22650" y="6075"/>
                    <a:pt x="22817" y="6409"/>
                  </a:cubicBezTo>
                  <a:cubicBezTo>
                    <a:pt x="22917" y="6575"/>
                    <a:pt x="22950" y="6742"/>
                    <a:pt x="23017" y="6909"/>
                  </a:cubicBezTo>
                  <a:cubicBezTo>
                    <a:pt x="23117" y="7243"/>
                    <a:pt x="23417" y="7509"/>
                    <a:pt x="23784" y="7610"/>
                  </a:cubicBezTo>
                  <a:lnTo>
                    <a:pt x="26386" y="8043"/>
                  </a:lnTo>
                  <a:cubicBezTo>
                    <a:pt x="26586" y="8077"/>
                    <a:pt x="26686" y="8277"/>
                    <a:pt x="26620" y="8477"/>
                  </a:cubicBezTo>
                  <a:lnTo>
                    <a:pt x="26219" y="9811"/>
                  </a:lnTo>
                  <a:cubicBezTo>
                    <a:pt x="26119" y="10011"/>
                    <a:pt x="25919" y="10178"/>
                    <a:pt x="25652" y="10178"/>
                  </a:cubicBezTo>
                  <a:lnTo>
                    <a:pt x="22917" y="10078"/>
                  </a:lnTo>
                  <a:cubicBezTo>
                    <a:pt x="22550" y="10078"/>
                    <a:pt x="22183" y="10245"/>
                    <a:pt x="21916" y="10478"/>
                  </a:cubicBezTo>
                  <a:cubicBezTo>
                    <a:pt x="21716" y="10678"/>
                    <a:pt x="21516" y="10879"/>
                    <a:pt x="21283" y="11045"/>
                  </a:cubicBezTo>
                  <a:cubicBezTo>
                    <a:pt x="21149" y="11179"/>
                    <a:pt x="21049" y="11346"/>
                    <a:pt x="21049" y="11512"/>
                  </a:cubicBezTo>
                  <a:cubicBezTo>
                    <a:pt x="21016" y="11679"/>
                    <a:pt x="21082" y="11846"/>
                    <a:pt x="21216" y="11979"/>
                  </a:cubicBezTo>
                  <a:lnTo>
                    <a:pt x="22317" y="13147"/>
                  </a:lnTo>
                  <a:cubicBezTo>
                    <a:pt x="22350" y="13180"/>
                    <a:pt x="22383" y="13247"/>
                    <a:pt x="22383" y="13314"/>
                  </a:cubicBezTo>
                  <a:cubicBezTo>
                    <a:pt x="22350" y="13414"/>
                    <a:pt x="22317" y="13447"/>
                    <a:pt x="22217" y="13480"/>
                  </a:cubicBezTo>
                  <a:lnTo>
                    <a:pt x="19848" y="14448"/>
                  </a:lnTo>
                  <a:cubicBezTo>
                    <a:pt x="19759" y="14470"/>
                    <a:pt x="19667" y="14481"/>
                    <a:pt x="19574" y="14481"/>
                  </a:cubicBezTo>
                  <a:cubicBezTo>
                    <a:pt x="19389" y="14481"/>
                    <a:pt x="19203" y="14437"/>
                    <a:pt x="19048" y="14348"/>
                  </a:cubicBezTo>
                  <a:lnTo>
                    <a:pt x="17413" y="13280"/>
                  </a:lnTo>
                  <a:cubicBezTo>
                    <a:pt x="17177" y="13149"/>
                    <a:pt x="16879" y="13059"/>
                    <a:pt x="16584" y="13059"/>
                  </a:cubicBezTo>
                  <a:cubicBezTo>
                    <a:pt x="16504" y="13059"/>
                    <a:pt x="16424" y="13066"/>
                    <a:pt x="16346" y="13080"/>
                  </a:cubicBezTo>
                  <a:cubicBezTo>
                    <a:pt x="15845" y="13147"/>
                    <a:pt x="15312" y="13214"/>
                    <a:pt x="14811" y="13247"/>
                  </a:cubicBezTo>
                  <a:cubicBezTo>
                    <a:pt x="14444" y="13314"/>
                    <a:pt x="14111" y="13514"/>
                    <a:pt x="13911" y="13847"/>
                  </a:cubicBezTo>
                  <a:lnTo>
                    <a:pt x="13310" y="15015"/>
                  </a:lnTo>
                  <a:cubicBezTo>
                    <a:pt x="13177" y="15215"/>
                    <a:pt x="12943" y="15348"/>
                    <a:pt x="12676" y="15348"/>
                  </a:cubicBezTo>
                  <a:lnTo>
                    <a:pt x="9708" y="15048"/>
                  </a:lnTo>
                  <a:cubicBezTo>
                    <a:pt x="9608" y="15015"/>
                    <a:pt x="9507" y="14981"/>
                    <a:pt x="9441" y="14915"/>
                  </a:cubicBezTo>
                  <a:cubicBezTo>
                    <a:pt x="9374" y="14815"/>
                    <a:pt x="9341" y="14715"/>
                    <a:pt x="9374" y="14615"/>
                  </a:cubicBezTo>
                  <a:lnTo>
                    <a:pt x="9507" y="13480"/>
                  </a:lnTo>
                  <a:cubicBezTo>
                    <a:pt x="9541" y="13113"/>
                    <a:pt x="9307" y="12780"/>
                    <a:pt x="8940" y="12646"/>
                  </a:cubicBezTo>
                  <a:cubicBezTo>
                    <a:pt x="8540" y="12513"/>
                    <a:pt x="8106" y="12380"/>
                    <a:pt x="7706" y="12213"/>
                  </a:cubicBezTo>
                  <a:cubicBezTo>
                    <a:pt x="7473" y="12113"/>
                    <a:pt x="7239" y="12079"/>
                    <a:pt x="7006" y="12079"/>
                  </a:cubicBezTo>
                  <a:cubicBezTo>
                    <a:pt x="6967" y="12070"/>
                    <a:pt x="6927" y="12066"/>
                    <a:pt x="6888" y="12066"/>
                  </a:cubicBezTo>
                  <a:cubicBezTo>
                    <a:pt x="6794" y="12066"/>
                    <a:pt x="6700" y="12089"/>
                    <a:pt x="6605" y="12113"/>
                  </a:cubicBezTo>
                  <a:lnTo>
                    <a:pt x="4270" y="12847"/>
                  </a:lnTo>
                  <a:cubicBezTo>
                    <a:pt x="4201" y="12864"/>
                    <a:pt x="4130" y="12872"/>
                    <a:pt x="4059" y="12872"/>
                  </a:cubicBezTo>
                  <a:cubicBezTo>
                    <a:pt x="3855" y="12872"/>
                    <a:pt x="3652" y="12803"/>
                    <a:pt x="3503" y="12680"/>
                  </a:cubicBezTo>
                  <a:lnTo>
                    <a:pt x="1969" y="11412"/>
                  </a:lnTo>
                  <a:cubicBezTo>
                    <a:pt x="1902" y="11379"/>
                    <a:pt x="1869" y="11312"/>
                    <a:pt x="1869" y="11212"/>
                  </a:cubicBezTo>
                  <a:cubicBezTo>
                    <a:pt x="1869" y="11145"/>
                    <a:pt x="1935" y="11112"/>
                    <a:pt x="2002" y="11079"/>
                  </a:cubicBezTo>
                  <a:lnTo>
                    <a:pt x="3937" y="10111"/>
                  </a:lnTo>
                  <a:cubicBezTo>
                    <a:pt x="4237" y="9945"/>
                    <a:pt x="4370" y="9544"/>
                    <a:pt x="4204" y="9211"/>
                  </a:cubicBezTo>
                  <a:cubicBezTo>
                    <a:pt x="4137" y="9044"/>
                    <a:pt x="4070" y="8877"/>
                    <a:pt x="4004" y="8710"/>
                  </a:cubicBezTo>
                  <a:cubicBezTo>
                    <a:pt x="3903" y="8343"/>
                    <a:pt x="3637" y="8077"/>
                    <a:pt x="3270" y="8010"/>
                  </a:cubicBezTo>
                  <a:lnTo>
                    <a:pt x="668" y="7543"/>
                  </a:lnTo>
                  <a:cubicBezTo>
                    <a:pt x="568" y="7543"/>
                    <a:pt x="501" y="7476"/>
                    <a:pt x="434" y="7409"/>
                  </a:cubicBezTo>
                  <a:cubicBezTo>
                    <a:pt x="401" y="7343"/>
                    <a:pt x="368" y="7243"/>
                    <a:pt x="401" y="7143"/>
                  </a:cubicBezTo>
                  <a:lnTo>
                    <a:pt x="835" y="5808"/>
                  </a:lnTo>
                  <a:cubicBezTo>
                    <a:pt x="901" y="5575"/>
                    <a:pt x="1135" y="5441"/>
                    <a:pt x="1368" y="5441"/>
                  </a:cubicBezTo>
                  <a:lnTo>
                    <a:pt x="4104" y="5541"/>
                  </a:lnTo>
                  <a:cubicBezTo>
                    <a:pt x="4471" y="5541"/>
                    <a:pt x="4837" y="5375"/>
                    <a:pt x="5104" y="5141"/>
                  </a:cubicBezTo>
                  <a:cubicBezTo>
                    <a:pt x="5304" y="4941"/>
                    <a:pt x="5538" y="4741"/>
                    <a:pt x="5738" y="4574"/>
                  </a:cubicBezTo>
                  <a:cubicBezTo>
                    <a:pt x="5905" y="4441"/>
                    <a:pt x="6005" y="4274"/>
                    <a:pt x="6005" y="4107"/>
                  </a:cubicBezTo>
                  <a:cubicBezTo>
                    <a:pt x="6005" y="3940"/>
                    <a:pt x="5972" y="3773"/>
                    <a:pt x="5838" y="3640"/>
                  </a:cubicBezTo>
                  <a:lnTo>
                    <a:pt x="4737" y="2506"/>
                  </a:lnTo>
                  <a:cubicBezTo>
                    <a:pt x="4704" y="2472"/>
                    <a:pt x="4671" y="2406"/>
                    <a:pt x="4671" y="2306"/>
                  </a:cubicBezTo>
                  <a:cubicBezTo>
                    <a:pt x="4671" y="2272"/>
                    <a:pt x="4737" y="2206"/>
                    <a:pt x="4837" y="2172"/>
                  </a:cubicBezTo>
                  <a:lnTo>
                    <a:pt x="7206" y="1205"/>
                  </a:lnTo>
                  <a:cubicBezTo>
                    <a:pt x="7306" y="1167"/>
                    <a:pt x="7411" y="1149"/>
                    <a:pt x="7515" y="1149"/>
                  </a:cubicBezTo>
                  <a:cubicBezTo>
                    <a:pt x="7688" y="1149"/>
                    <a:pt x="7860" y="1201"/>
                    <a:pt x="8006" y="1305"/>
                  </a:cubicBezTo>
                  <a:lnTo>
                    <a:pt x="9641" y="2372"/>
                  </a:lnTo>
                  <a:cubicBezTo>
                    <a:pt x="9877" y="2504"/>
                    <a:pt x="10175" y="2593"/>
                    <a:pt x="10470" y="2593"/>
                  </a:cubicBezTo>
                  <a:cubicBezTo>
                    <a:pt x="10550" y="2593"/>
                    <a:pt x="10630" y="2587"/>
                    <a:pt x="10708" y="2573"/>
                  </a:cubicBezTo>
                  <a:cubicBezTo>
                    <a:pt x="11209" y="2506"/>
                    <a:pt x="11742" y="2439"/>
                    <a:pt x="12243" y="2406"/>
                  </a:cubicBezTo>
                  <a:cubicBezTo>
                    <a:pt x="12610" y="2339"/>
                    <a:pt x="12943" y="2139"/>
                    <a:pt x="13143" y="1805"/>
                  </a:cubicBezTo>
                  <a:lnTo>
                    <a:pt x="13744" y="638"/>
                  </a:lnTo>
                  <a:cubicBezTo>
                    <a:pt x="13877" y="438"/>
                    <a:pt x="14111" y="304"/>
                    <a:pt x="14378" y="304"/>
                  </a:cubicBezTo>
                  <a:close/>
                  <a:moveTo>
                    <a:pt x="14298" y="0"/>
                  </a:moveTo>
                  <a:cubicBezTo>
                    <a:pt x="13958" y="0"/>
                    <a:pt x="13632" y="195"/>
                    <a:pt x="13477" y="504"/>
                  </a:cubicBezTo>
                  <a:lnTo>
                    <a:pt x="12877" y="1672"/>
                  </a:lnTo>
                  <a:cubicBezTo>
                    <a:pt x="12743" y="1905"/>
                    <a:pt x="12476" y="2039"/>
                    <a:pt x="12209" y="2072"/>
                  </a:cubicBezTo>
                  <a:cubicBezTo>
                    <a:pt x="11676" y="2106"/>
                    <a:pt x="11175" y="2206"/>
                    <a:pt x="10642" y="2272"/>
                  </a:cubicBezTo>
                  <a:cubicBezTo>
                    <a:pt x="10590" y="2278"/>
                    <a:pt x="10539" y="2281"/>
                    <a:pt x="10487" y="2281"/>
                  </a:cubicBezTo>
                  <a:cubicBezTo>
                    <a:pt x="10240" y="2281"/>
                    <a:pt x="10001" y="2216"/>
                    <a:pt x="9808" y="2106"/>
                  </a:cubicBezTo>
                  <a:lnTo>
                    <a:pt x="8173" y="1038"/>
                  </a:lnTo>
                  <a:cubicBezTo>
                    <a:pt x="7993" y="918"/>
                    <a:pt x="7777" y="858"/>
                    <a:pt x="7554" y="858"/>
                  </a:cubicBezTo>
                  <a:cubicBezTo>
                    <a:pt x="7405" y="858"/>
                    <a:pt x="7253" y="885"/>
                    <a:pt x="7106" y="938"/>
                  </a:cubicBezTo>
                  <a:lnTo>
                    <a:pt x="4704" y="1872"/>
                  </a:lnTo>
                  <a:cubicBezTo>
                    <a:pt x="4537" y="1939"/>
                    <a:pt x="4437" y="2072"/>
                    <a:pt x="4370" y="2239"/>
                  </a:cubicBezTo>
                  <a:cubicBezTo>
                    <a:pt x="4337" y="2406"/>
                    <a:pt x="4404" y="2573"/>
                    <a:pt x="4537" y="2706"/>
                  </a:cubicBezTo>
                  <a:lnTo>
                    <a:pt x="5605" y="3873"/>
                  </a:lnTo>
                  <a:cubicBezTo>
                    <a:pt x="5671" y="3940"/>
                    <a:pt x="5705" y="4007"/>
                    <a:pt x="5705" y="4107"/>
                  </a:cubicBezTo>
                  <a:cubicBezTo>
                    <a:pt x="5705" y="4207"/>
                    <a:pt x="5638" y="4307"/>
                    <a:pt x="5571" y="4340"/>
                  </a:cubicBezTo>
                  <a:cubicBezTo>
                    <a:pt x="5338" y="4541"/>
                    <a:pt x="5104" y="4741"/>
                    <a:pt x="4904" y="4941"/>
                  </a:cubicBezTo>
                  <a:cubicBezTo>
                    <a:pt x="4671" y="5141"/>
                    <a:pt x="4404" y="5274"/>
                    <a:pt x="4137" y="5274"/>
                  </a:cubicBezTo>
                  <a:lnTo>
                    <a:pt x="1368" y="5174"/>
                  </a:lnTo>
                  <a:cubicBezTo>
                    <a:pt x="1001" y="5174"/>
                    <a:pt x="668" y="5408"/>
                    <a:pt x="534" y="5775"/>
                  </a:cubicBezTo>
                  <a:lnTo>
                    <a:pt x="134" y="7076"/>
                  </a:lnTo>
                  <a:cubicBezTo>
                    <a:pt x="1" y="7443"/>
                    <a:pt x="234" y="7810"/>
                    <a:pt x="601" y="7876"/>
                  </a:cubicBezTo>
                  <a:lnTo>
                    <a:pt x="3236" y="8310"/>
                  </a:lnTo>
                  <a:cubicBezTo>
                    <a:pt x="3470" y="8377"/>
                    <a:pt x="3670" y="8577"/>
                    <a:pt x="3737" y="8810"/>
                  </a:cubicBezTo>
                  <a:cubicBezTo>
                    <a:pt x="3803" y="9011"/>
                    <a:pt x="3870" y="9177"/>
                    <a:pt x="3937" y="9377"/>
                  </a:cubicBezTo>
                  <a:cubicBezTo>
                    <a:pt x="4037" y="9544"/>
                    <a:pt x="3970" y="9778"/>
                    <a:pt x="3803" y="9878"/>
                  </a:cubicBezTo>
                  <a:lnTo>
                    <a:pt x="1869" y="10845"/>
                  </a:lnTo>
                  <a:cubicBezTo>
                    <a:pt x="1702" y="10912"/>
                    <a:pt x="1602" y="11045"/>
                    <a:pt x="1568" y="11212"/>
                  </a:cubicBezTo>
                  <a:cubicBezTo>
                    <a:pt x="1568" y="11412"/>
                    <a:pt x="1635" y="11579"/>
                    <a:pt x="1769" y="11679"/>
                  </a:cubicBezTo>
                  <a:lnTo>
                    <a:pt x="3303" y="12913"/>
                  </a:lnTo>
                  <a:cubicBezTo>
                    <a:pt x="3530" y="13090"/>
                    <a:pt x="3815" y="13171"/>
                    <a:pt x="4099" y="13171"/>
                  </a:cubicBezTo>
                  <a:cubicBezTo>
                    <a:pt x="4190" y="13171"/>
                    <a:pt x="4281" y="13163"/>
                    <a:pt x="4370" y="13147"/>
                  </a:cubicBezTo>
                  <a:lnTo>
                    <a:pt x="6705" y="12413"/>
                  </a:lnTo>
                  <a:cubicBezTo>
                    <a:pt x="6830" y="12385"/>
                    <a:pt x="6954" y="12369"/>
                    <a:pt x="7079" y="12369"/>
                  </a:cubicBezTo>
                  <a:cubicBezTo>
                    <a:pt x="7254" y="12369"/>
                    <a:pt x="7430" y="12401"/>
                    <a:pt x="7606" y="12480"/>
                  </a:cubicBezTo>
                  <a:cubicBezTo>
                    <a:pt x="8006" y="12646"/>
                    <a:pt x="8407" y="12813"/>
                    <a:pt x="8840" y="12947"/>
                  </a:cubicBezTo>
                  <a:cubicBezTo>
                    <a:pt x="9074" y="13013"/>
                    <a:pt x="9207" y="13214"/>
                    <a:pt x="9174" y="13447"/>
                  </a:cubicBezTo>
                  <a:lnTo>
                    <a:pt x="9040" y="14581"/>
                  </a:lnTo>
                  <a:cubicBezTo>
                    <a:pt x="9040" y="14781"/>
                    <a:pt x="9074" y="14948"/>
                    <a:pt x="9207" y="15082"/>
                  </a:cubicBezTo>
                  <a:cubicBezTo>
                    <a:pt x="9307" y="15248"/>
                    <a:pt x="9474" y="15315"/>
                    <a:pt x="9641" y="15348"/>
                  </a:cubicBezTo>
                  <a:lnTo>
                    <a:pt x="12643" y="15649"/>
                  </a:lnTo>
                  <a:lnTo>
                    <a:pt x="12710" y="15649"/>
                  </a:lnTo>
                  <a:cubicBezTo>
                    <a:pt x="13077" y="15649"/>
                    <a:pt x="13377" y="15448"/>
                    <a:pt x="13544" y="15182"/>
                  </a:cubicBezTo>
                  <a:lnTo>
                    <a:pt x="14144" y="14014"/>
                  </a:lnTo>
                  <a:cubicBezTo>
                    <a:pt x="14278" y="13781"/>
                    <a:pt x="14511" y="13614"/>
                    <a:pt x="14778" y="13614"/>
                  </a:cubicBezTo>
                  <a:cubicBezTo>
                    <a:pt x="15312" y="13547"/>
                    <a:pt x="15845" y="13480"/>
                    <a:pt x="16346" y="13414"/>
                  </a:cubicBezTo>
                  <a:cubicBezTo>
                    <a:pt x="16423" y="13396"/>
                    <a:pt x="16501" y="13388"/>
                    <a:pt x="16578" y="13388"/>
                  </a:cubicBezTo>
                  <a:cubicBezTo>
                    <a:pt x="16799" y="13388"/>
                    <a:pt x="17015" y="13457"/>
                    <a:pt x="17213" y="13580"/>
                  </a:cubicBezTo>
                  <a:lnTo>
                    <a:pt x="18847" y="14648"/>
                  </a:lnTo>
                  <a:cubicBezTo>
                    <a:pt x="19028" y="14768"/>
                    <a:pt x="19244" y="14828"/>
                    <a:pt x="19467" y="14828"/>
                  </a:cubicBezTo>
                  <a:cubicBezTo>
                    <a:pt x="19616" y="14828"/>
                    <a:pt x="19768" y="14801"/>
                    <a:pt x="19915" y="14748"/>
                  </a:cubicBezTo>
                  <a:lnTo>
                    <a:pt x="22317" y="13781"/>
                  </a:lnTo>
                  <a:cubicBezTo>
                    <a:pt x="22684" y="13681"/>
                    <a:pt x="22784" y="13214"/>
                    <a:pt x="22483" y="12947"/>
                  </a:cubicBezTo>
                  <a:lnTo>
                    <a:pt x="21416" y="11813"/>
                  </a:lnTo>
                  <a:cubicBezTo>
                    <a:pt x="21349" y="11746"/>
                    <a:pt x="21316" y="11646"/>
                    <a:pt x="21316" y="11579"/>
                  </a:cubicBezTo>
                  <a:cubicBezTo>
                    <a:pt x="21316" y="11479"/>
                    <a:pt x="21383" y="11379"/>
                    <a:pt x="21449" y="11312"/>
                  </a:cubicBezTo>
                  <a:cubicBezTo>
                    <a:pt x="21683" y="11145"/>
                    <a:pt x="21916" y="10945"/>
                    <a:pt x="22116" y="10712"/>
                  </a:cubicBezTo>
                  <a:cubicBezTo>
                    <a:pt x="22317" y="10512"/>
                    <a:pt x="22617" y="10412"/>
                    <a:pt x="22884" y="10378"/>
                  </a:cubicBezTo>
                  <a:lnTo>
                    <a:pt x="25619" y="10512"/>
                  </a:lnTo>
                  <a:cubicBezTo>
                    <a:pt x="26019" y="10512"/>
                    <a:pt x="26353" y="10278"/>
                    <a:pt x="26453" y="9911"/>
                  </a:cubicBezTo>
                  <a:lnTo>
                    <a:pt x="26887" y="8577"/>
                  </a:lnTo>
                  <a:cubicBezTo>
                    <a:pt x="26953" y="8410"/>
                    <a:pt x="26920" y="8243"/>
                    <a:pt x="26820" y="8077"/>
                  </a:cubicBezTo>
                  <a:cubicBezTo>
                    <a:pt x="26720" y="7943"/>
                    <a:pt x="26586" y="7810"/>
                    <a:pt x="26420" y="7810"/>
                  </a:cubicBezTo>
                  <a:lnTo>
                    <a:pt x="23818" y="7343"/>
                  </a:lnTo>
                  <a:cubicBezTo>
                    <a:pt x="23551" y="7276"/>
                    <a:pt x="23351" y="7076"/>
                    <a:pt x="23284" y="6842"/>
                  </a:cubicBezTo>
                  <a:cubicBezTo>
                    <a:pt x="23217" y="6675"/>
                    <a:pt x="23151" y="6475"/>
                    <a:pt x="23084" y="6309"/>
                  </a:cubicBezTo>
                  <a:cubicBezTo>
                    <a:pt x="22984" y="6108"/>
                    <a:pt x="23050" y="5908"/>
                    <a:pt x="23217" y="5808"/>
                  </a:cubicBezTo>
                  <a:lnTo>
                    <a:pt x="25152" y="4841"/>
                  </a:lnTo>
                  <a:cubicBezTo>
                    <a:pt x="25519" y="4707"/>
                    <a:pt x="25552" y="4207"/>
                    <a:pt x="25252" y="4007"/>
                  </a:cubicBezTo>
                  <a:lnTo>
                    <a:pt x="23718" y="2739"/>
                  </a:lnTo>
                  <a:cubicBezTo>
                    <a:pt x="23490" y="2563"/>
                    <a:pt x="23205" y="2481"/>
                    <a:pt x="22921" y="2481"/>
                  </a:cubicBezTo>
                  <a:cubicBezTo>
                    <a:pt x="22830" y="2481"/>
                    <a:pt x="22739" y="2490"/>
                    <a:pt x="22650" y="2506"/>
                  </a:cubicBezTo>
                  <a:lnTo>
                    <a:pt x="20349" y="3240"/>
                  </a:lnTo>
                  <a:cubicBezTo>
                    <a:pt x="20214" y="3270"/>
                    <a:pt x="20072" y="3286"/>
                    <a:pt x="19933" y="3286"/>
                  </a:cubicBezTo>
                  <a:cubicBezTo>
                    <a:pt x="19762" y="3286"/>
                    <a:pt x="19595" y="3261"/>
                    <a:pt x="19448" y="3206"/>
                  </a:cubicBezTo>
                  <a:cubicBezTo>
                    <a:pt x="19048" y="3006"/>
                    <a:pt x="18614" y="2839"/>
                    <a:pt x="18180" y="2739"/>
                  </a:cubicBezTo>
                  <a:cubicBezTo>
                    <a:pt x="17980" y="2639"/>
                    <a:pt x="17847" y="2439"/>
                    <a:pt x="17847" y="2206"/>
                  </a:cubicBezTo>
                  <a:lnTo>
                    <a:pt x="17980" y="1071"/>
                  </a:lnTo>
                  <a:cubicBezTo>
                    <a:pt x="18047" y="705"/>
                    <a:pt x="17747" y="338"/>
                    <a:pt x="17380" y="304"/>
                  </a:cubicBezTo>
                  <a:lnTo>
                    <a:pt x="14378" y="4"/>
                  </a:lnTo>
                  <a:cubicBezTo>
                    <a:pt x="14351" y="2"/>
                    <a:pt x="14324" y="0"/>
                    <a:pt x="142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3"/>
            <p:cNvSpPr/>
            <p:nvPr/>
          </p:nvSpPr>
          <p:spPr>
            <a:xfrm>
              <a:off x="1191741" y="3804750"/>
              <a:ext cx="588727" cy="385917"/>
            </a:xfrm>
            <a:custGeom>
              <a:avLst/>
              <a:gdLst/>
              <a:ahLst/>
              <a:cxnLst/>
              <a:rect l="l" t="t" r="r" b="b"/>
              <a:pathLst>
                <a:path w="35827" h="23485" extrusionOk="0">
                  <a:moveTo>
                    <a:pt x="17893" y="7740"/>
                  </a:moveTo>
                  <a:cubicBezTo>
                    <a:pt x="19873" y="7740"/>
                    <a:pt x="21850" y="8173"/>
                    <a:pt x="23351" y="9040"/>
                  </a:cubicBezTo>
                  <a:cubicBezTo>
                    <a:pt x="24451" y="9674"/>
                    <a:pt x="25185" y="10375"/>
                    <a:pt x="25519" y="11109"/>
                  </a:cubicBezTo>
                  <a:cubicBezTo>
                    <a:pt x="25252" y="11976"/>
                    <a:pt x="24518" y="12843"/>
                    <a:pt x="23351" y="13510"/>
                  </a:cubicBezTo>
                  <a:cubicBezTo>
                    <a:pt x="21850" y="14394"/>
                    <a:pt x="19873" y="14836"/>
                    <a:pt x="17893" y="14836"/>
                  </a:cubicBezTo>
                  <a:cubicBezTo>
                    <a:pt x="15912" y="14836"/>
                    <a:pt x="13927" y="14394"/>
                    <a:pt x="12409" y="13510"/>
                  </a:cubicBezTo>
                  <a:cubicBezTo>
                    <a:pt x="11475" y="13043"/>
                    <a:pt x="10742" y="12243"/>
                    <a:pt x="10341" y="11275"/>
                  </a:cubicBezTo>
                  <a:cubicBezTo>
                    <a:pt x="10575" y="10475"/>
                    <a:pt x="11242" y="9741"/>
                    <a:pt x="12409" y="9040"/>
                  </a:cubicBezTo>
                  <a:cubicBezTo>
                    <a:pt x="13927" y="8173"/>
                    <a:pt x="15912" y="7740"/>
                    <a:pt x="17893" y="7740"/>
                  </a:cubicBezTo>
                  <a:close/>
                  <a:moveTo>
                    <a:pt x="15512" y="1"/>
                  </a:moveTo>
                  <a:cubicBezTo>
                    <a:pt x="15278" y="1"/>
                    <a:pt x="15078" y="201"/>
                    <a:pt x="15045" y="434"/>
                  </a:cubicBezTo>
                  <a:lnTo>
                    <a:pt x="14644" y="2603"/>
                  </a:lnTo>
                  <a:cubicBezTo>
                    <a:pt x="14578" y="2803"/>
                    <a:pt x="14378" y="3003"/>
                    <a:pt x="14144" y="3036"/>
                  </a:cubicBezTo>
                  <a:cubicBezTo>
                    <a:pt x="13277" y="3203"/>
                    <a:pt x="12443" y="3403"/>
                    <a:pt x="11609" y="3670"/>
                  </a:cubicBezTo>
                  <a:cubicBezTo>
                    <a:pt x="11511" y="3682"/>
                    <a:pt x="11418" y="3690"/>
                    <a:pt x="11326" y="3690"/>
                  </a:cubicBezTo>
                  <a:cubicBezTo>
                    <a:pt x="11167" y="3690"/>
                    <a:pt x="11011" y="3667"/>
                    <a:pt x="10842" y="3603"/>
                  </a:cubicBezTo>
                  <a:lnTo>
                    <a:pt x="7573" y="2102"/>
                  </a:lnTo>
                  <a:cubicBezTo>
                    <a:pt x="7464" y="2056"/>
                    <a:pt x="7349" y="2031"/>
                    <a:pt x="7236" y="2031"/>
                  </a:cubicBezTo>
                  <a:cubicBezTo>
                    <a:pt x="7106" y="2031"/>
                    <a:pt x="6979" y="2064"/>
                    <a:pt x="6872" y="2136"/>
                  </a:cubicBezTo>
                  <a:lnTo>
                    <a:pt x="3637" y="4004"/>
                  </a:lnTo>
                  <a:cubicBezTo>
                    <a:pt x="3536" y="4037"/>
                    <a:pt x="3470" y="4137"/>
                    <a:pt x="3470" y="4237"/>
                  </a:cubicBezTo>
                  <a:lnTo>
                    <a:pt x="3470" y="7039"/>
                  </a:lnTo>
                  <a:cubicBezTo>
                    <a:pt x="3470" y="7106"/>
                    <a:pt x="3536" y="7206"/>
                    <a:pt x="3603" y="7239"/>
                  </a:cubicBezTo>
                  <a:lnTo>
                    <a:pt x="5104" y="8307"/>
                  </a:lnTo>
                  <a:cubicBezTo>
                    <a:pt x="5004" y="8407"/>
                    <a:pt x="4871" y="8473"/>
                    <a:pt x="4737" y="8473"/>
                  </a:cubicBezTo>
                  <a:lnTo>
                    <a:pt x="434" y="8740"/>
                  </a:lnTo>
                  <a:cubicBezTo>
                    <a:pt x="201" y="8740"/>
                    <a:pt x="1" y="8940"/>
                    <a:pt x="1" y="9174"/>
                  </a:cubicBezTo>
                  <a:lnTo>
                    <a:pt x="1" y="11009"/>
                  </a:lnTo>
                  <a:lnTo>
                    <a:pt x="1" y="14378"/>
                  </a:lnTo>
                  <a:cubicBezTo>
                    <a:pt x="1" y="14611"/>
                    <a:pt x="201" y="14778"/>
                    <a:pt x="434" y="14778"/>
                  </a:cubicBezTo>
                  <a:lnTo>
                    <a:pt x="4737" y="15045"/>
                  </a:lnTo>
                  <a:cubicBezTo>
                    <a:pt x="4871" y="15078"/>
                    <a:pt x="5004" y="15145"/>
                    <a:pt x="5104" y="15212"/>
                  </a:cubicBezTo>
                  <a:lnTo>
                    <a:pt x="3637" y="16279"/>
                  </a:lnTo>
                  <a:cubicBezTo>
                    <a:pt x="3536" y="16346"/>
                    <a:pt x="3503" y="16412"/>
                    <a:pt x="3503" y="16512"/>
                  </a:cubicBezTo>
                  <a:lnTo>
                    <a:pt x="3503" y="19314"/>
                  </a:lnTo>
                  <a:cubicBezTo>
                    <a:pt x="3503" y="19415"/>
                    <a:pt x="3570" y="19481"/>
                    <a:pt x="3637" y="19515"/>
                  </a:cubicBezTo>
                  <a:lnTo>
                    <a:pt x="6872" y="21383"/>
                  </a:lnTo>
                  <a:cubicBezTo>
                    <a:pt x="6997" y="21454"/>
                    <a:pt x="7132" y="21487"/>
                    <a:pt x="7266" y="21487"/>
                  </a:cubicBezTo>
                  <a:cubicBezTo>
                    <a:pt x="7382" y="21487"/>
                    <a:pt x="7498" y="21462"/>
                    <a:pt x="7606" y="21416"/>
                  </a:cubicBezTo>
                  <a:lnTo>
                    <a:pt x="10875" y="19915"/>
                  </a:lnTo>
                  <a:cubicBezTo>
                    <a:pt x="11023" y="19851"/>
                    <a:pt x="11184" y="19828"/>
                    <a:pt x="11351" y="19828"/>
                  </a:cubicBezTo>
                  <a:cubicBezTo>
                    <a:pt x="11447" y="19828"/>
                    <a:pt x="11545" y="19836"/>
                    <a:pt x="11642" y="19848"/>
                  </a:cubicBezTo>
                  <a:cubicBezTo>
                    <a:pt x="12476" y="20115"/>
                    <a:pt x="13310" y="20315"/>
                    <a:pt x="14177" y="20482"/>
                  </a:cubicBezTo>
                  <a:cubicBezTo>
                    <a:pt x="14411" y="20515"/>
                    <a:pt x="14611" y="20715"/>
                    <a:pt x="14644" y="20916"/>
                  </a:cubicBezTo>
                  <a:lnTo>
                    <a:pt x="15078" y="23084"/>
                  </a:lnTo>
                  <a:cubicBezTo>
                    <a:pt x="15111" y="23317"/>
                    <a:pt x="15312" y="23484"/>
                    <a:pt x="15545" y="23484"/>
                  </a:cubicBezTo>
                  <a:lnTo>
                    <a:pt x="20315" y="23484"/>
                  </a:lnTo>
                  <a:cubicBezTo>
                    <a:pt x="20549" y="23484"/>
                    <a:pt x="20749" y="23317"/>
                    <a:pt x="20782" y="23084"/>
                  </a:cubicBezTo>
                  <a:lnTo>
                    <a:pt x="21216" y="20916"/>
                  </a:lnTo>
                  <a:cubicBezTo>
                    <a:pt x="21249" y="20715"/>
                    <a:pt x="21449" y="20515"/>
                    <a:pt x="21683" y="20482"/>
                  </a:cubicBezTo>
                  <a:cubicBezTo>
                    <a:pt x="22550" y="20315"/>
                    <a:pt x="23384" y="20115"/>
                    <a:pt x="24218" y="19848"/>
                  </a:cubicBezTo>
                  <a:cubicBezTo>
                    <a:pt x="24316" y="19836"/>
                    <a:pt x="24413" y="19828"/>
                    <a:pt x="24509" y="19828"/>
                  </a:cubicBezTo>
                  <a:cubicBezTo>
                    <a:pt x="24676" y="19828"/>
                    <a:pt x="24837" y="19851"/>
                    <a:pt x="24985" y="19915"/>
                  </a:cubicBezTo>
                  <a:lnTo>
                    <a:pt x="28254" y="21416"/>
                  </a:lnTo>
                  <a:cubicBezTo>
                    <a:pt x="28362" y="21462"/>
                    <a:pt x="28478" y="21487"/>
                    <a:pt x="28594" y="21487"/>
                  </a:cubicBezTo>
                  <a:cubicBezTo>
                    <a:pt x="28728" y="21487"/>
                    <a:pt x="28863" y="21454"/>
                    <a:pt x="28988" y="21383"/>
                  </a:cubicBezTo>
                  <a:lnTo>
                    <a:pt x="32224" y="19515"/>
                  </a:lnTo>
                  <a:cubicBezTo>
                    <a:pt x="32290" y="19481"/>
                    <a:pt x="32357" y="19415"/>
                    <a:pt x="32357" y="19314"/>
                  </a:cubicBezTo>
                  <a:lnTo>
                    <a:pt x="32357" y="16512"/>
                  </a:lnTo>
                  <a:cubicBezTo>
                    <a:pt x="32357" y="16412"/>
                    <a:pt x="32324" y="16346"/>
                    <a:pt x="32224" y="16279"/>
                  </a:cubicBezTo>
                  <a:lnTo>
                    <a:pt x="30756" y="15212"/>
                  </a:lnTo>
                  <a:cubicBezTo>
                    <a:pt x="30856" y="15145"/>
                    <a:pt x="30989" y="15078"/>
                    <a:pt x="31123" y="15045"/>
                  </a:cubicBezTo>
                  <a:lnTo>
                    <a:pt x="35426" y="14778"/>
                  </a:lnTo>
                  <a:cubicBezTo>
                    <a:pt x="35659" y="14778"/>
                    <a:pt x="35826" y="14611"/>
                    <a:pt x="35826" y="14378"/>
                  </a:cubicBezTo>
                  <a:lnTo>
                    <a:pt x="35826" y="11576"/>
                  </a:lnTo>
                  <a:lnTo>
                    <a:pt x="35826" y="9174"/>
                  </a:lnTo>
                  <a:cubicBezTo>
                    <a:pt x="35826" y="8940"/>
                    <a:pt x="35659" y="8774"/>
                    <a:pt x="35426" y="8740"/>
                  </a:cubicBezTo>
                  <a:lnTo>
                    <a:pt x="31123" y="8473"/>
                  </a:lnTo>
                  <a:cubicBezTo>
                    <a:pt x="30956" y="8473"/>
                    <a:pt x="30856" y="8407"/>
                    <a:pt x="30723" y="8307"/>
                  </a:cubicBezTo>
                  <a:lnTo>
                    <a:pt x="32224" y="7239"/>
                  </a:lnTo>
                  <a:cubicBezTo>
                    <a:pt x="32290" y="7206"/>
                    <a:pt x="32324" y="7139"/>
                    <a:pt x="32357" y="7039"/>
                  </a:cubicBezTo>
                  <a:lnTo>
                    <a:pt x="32357" y="4237"/>
                  </a:lnTo>
                  <a:cubicBezTo>
                    <a:pt x="32324" y="4137"/>
                    <a:pt x="32290" y="4037"/>
                    <a:pt x="32190" y="4004"/>
                  </a:cubicBezTo>
                  <a:lnTo>
                    <a:pt x="28955" y="2136"/>
                  </a:lnTo>
                  <a:cubicBezTo>
                    <a:pt x="28829" y="2064"/>
                    <a:pt x="28695" y="2031"/>
                    <a:pt x="28561" y="2031"/>
                  </a:cubicBezTo>
                  <a:cubicBezTo>
                    <a:pt x="28445" y="2031"/>
                    <a:pt x="28329" y="2056"/>
                    <a:pt x="28221" y="2102"/>
                  </a:cubicBezTo>
                  <a:lnTo>
                    <a:pt x="24952" y="3603"/>
                  </a:lnTo>
                  <a:cubicBezTo>
                    <a:pt x="24804" y="3667"/>
                    <a:pt x="24642" y="3690"/>
                    <a:pt x="24476" y="3690"/>
                  </a:cubicBezTo>
                  <a:cubicBezTo>
                    <a:pt x="24380" y="3690"/>
                    <a:pt x="24282" y="3682"/>
                    <a:pt x="24185" y="3670"/>
                  </a:cubicBezTo>
                  <a:cubicBezTo>
                    <a:pt x="23351" y="3403"/>
                    <a:pt x="22517" y="3203"/>
                    <a:pt x="21649" y="3036"/>
                  </a:cubicBezTo>
                  <a:cubicBezTo>
                    <a:pt x="21416" y="3003"/>
                    <a:pt x="21216" y="2803"/>
                    <a:pt x="21182" y="2603"/>
                  </a:cubicBezTo>
                  <a:lnTo>
                    <a:pt x="20749" y="434"/>
                  </a:lnTo>
                  <a:cubicBezTo>
                    <a:pt x="20715" y="201"/>
                    <a:pt x="20515" y="1"/>
                    <a:pt x="20282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3"/>
            <p:cNvSpPr/>
            <p:nvPr/>
          </p:nvSpPr>
          <p:spPr>
            <a:xfrm>
              <a:off x="1191741" y="3804750"/>
              <a:ext cx="588727" cy="385917"/>
            </a:xfrm>
            <a:custGeom>
              <a:avLst/>
              <a:gdLst/>
              <a:ahLst/>
              <a:cxnLst/>
              <a:rect l="l" t="t" r="r" b="b"/>
              <a:pathLst>
                <a:path w="35827" h="23485" extrusionOk="0">
                  <a:moveTo>
                    <a:pt x="17893" y="7740"/>
                  </a:moveTo>
                  <a:cubicBezTo>
                    <a:pt x="19873" y="7740"/>
                    <a:pt x="21850" y="8173"/>
                    <a:pt x="23351" y="9040"/>
                  </a:cubicBezTo>
                  <a:cubicBezTo>
                    <a:pt x="24451" y="9674"/>
                    <a:pt x="25185" y="10375"/>
                    <a:pt x="25519" y="11109"/>
                  </a:cubicBezTo>
                  <a:cubicBezTo>
                    <a:pt x="25252" y="11976"/>
                    <a:pt x="24518" y="12843"/>
                    <a:pt x="23351" y="13510"/>
                  </a:cubicBezTo>
                  <a:cubicBezTo>
                    <a:pt x="21850" y="14394"/>
                    <a:pt x="19873" y="14836"/>
                    <a:pt x="17893" y="14836"/>
                  </a:cubicBezTo>
                  <a:cubicBezTo>
                    <a:pt x="15912" y="14836"/>
                    <a:pt x="13927" y="14394"/>
                    <a:pt x="12409" y="13510"/>
                  </a:cubicBezTo>
                  <a:cubicBezTo>
                    <a:pt x="11475" y="13043"/>
                    <a:pt x="10742" y="12243"/>
                    <a:pt x="10341" y="11275"/>
                  </a:cubicBezTo>
                  <a:cubicBezTo>
                    <a:pt x="10575" y="10475"/>
                    <a:pt x="11242" y="9741"/>
                    <a:pt x="12409" y="9040"/>
                  </a:cubicBezTo>
                  <a:cubicBezTo>
                    <a:pt x="13927" y="8173"/>
                    <a:pt x="15912" y="7740"/>
                    <a:pt x="17893" y="7740"/>
                  </a:cubicBezTo>
                  <a:close/>
                  <a:moveTo>
                    <a:pt x="15512" y="1"/>
                  </a:moveTo>
                  <a:cubicBezTo>
                    <a:pt x="15278" y="1"/>
                    <a:pt x="15078" y="201"/>
                    <a:pt x="15045" y="434"/>
                  </a:cubicBezTo>
                  <a:lnTo>
                    <a:pt x="14644" y="2603"/>
                  </a:lnTo>
                  <a:cubicBezTo>
                    <a:pt x="14578" y="2803"/>
                    <a:pt x="14378" y="3003"/>
                    <a:pt x="14144" y="3036"/>
                  </a:cubicBezTo>
                  <a:cubicBezTo>
                    <a:pt x="13277" y="3203"/>
                    <a:pt x="12443" y="3403"/>
                    <a:pt x="11609" y="3670"/>
                  </a:cubicBezTo>
                  <a:cubicBezTo>
                    <a:pt x="11511" y="3682"/>
                    <a:pt x="11418" y="3690"/>
                    <a:pt x="11326" y="3690"/>
                  </a:cubicBezTo>
                  <a:cubicBezTo>
                    <a:pt x="11167" y="3690"/>
                    <a:pt x="11011" y="3667"/>
                    <a:pt x="10842" y="3603"/>
                  </a:cubicBezTo>
                  <a:lnTo>
                    <a:pt x="7573" y="2102"/>
                  </a:lnTo>
                  <a:cubicBezTo>
                    <a:pt x="7464" y="2056"/>
                    <a:pt x="7349" y="2031"/>
                    <a:pt x="7236" y="2031"/>
                  </a:cubicBezTo>
                  <a:cubicBezTo>
                    <a:pt x="7106" y="2031"/>
                    <a:pt x="6979" y="2064"/>
                    <a:pt x="6872" y="2136"/>
                  </a:cubicBezTo>
                  <a:lnTo>
                    <a:pt x="3637" y="4004"/>
                  </a:lnTo>
                  <a:cubicBezTo>
                    <a:pt x="3536" y="4037"/>
                    <a:pt x="3470" y="4137"/>
                    <a:pt x="3470" y="4237"/>
                  </a:cubicBezTo>
                  <a:lnTo>
                    <a:pt x="3470" y="7039"/>
                  </a:lnTo>
                  <a:cubicBezTo>
                    <a:pt x="3470" y="7106"/>
                    <a:pt x="3536" y="7206"/>
                    <a:pt x="3603" y="7239"/>
                  </a:cubicBezTo>
                  <a:lnTo>
                    <a:pt x="5104" y="8307"/>
                  </a:lnTo>
                  <a:cubicBezTo>
                    <a:pt x="5004" y="8407"/>
                    <a:pt x="4871" y="8473"/>
                    <a:pt x="4737" y="8473"/>
                  </a:cubicBezTo>
                  <a:lnTo>
                    <a:pt x="434" y="8740"/>
                  </a:lnTo>
                  <a:cubicBezTo>
                    <a:pt x="201" y="8740"/>
                    <a:pt x="1" y="8940"/>
                    <a:pt x="1" y="9174"/>
                  </a:cubicBezTo>
                  <a:lnTo>
                    <a:pt x="1" y="11009"/>
                  </a:lnTo>
                  <a:lnTo>
                    <a:pt x="1" y="14378"/>
                  </a:lnTo>
                  <a:cubicBezTo>
                    <a:pt x="1" y="14611"/>
                    <a:pt x="201" y="14778"/>
                    <a:pt x="434" y="14778"/>
                  </a:cubicBezTo>
                  <a:lnTo>
                    <a:pt x="4737" y="15045"/>
                  </a:lnTo>
                  <a:cubicBezTo>
                    <a:pt x="4871" y="15078"/>
                    <a:pt x="5004" y="15145"/>
                    <a:pt x="5104" y="15212"/>
                  </a:cubicBezTo>
                  <a:lnTo>
                    <a:pt x="3637" y="16279"/>
                  </a:lnTo>
                  <a:cubicBezTo>
                    <a:pt x="3536" y="16346"/>
                    <a:pt x="3503" y="16412"/>
                    <a:pt x="3503" y="16512"/>
                  </a:cubicBezTo>
                  <a:lnTo>
                    <a:pt x="3503" y="19314"/>
                  </a:lnTo>
                  <a:cubicBezTo>
                    <a:pt x="3503" y="19415"/>
                    <a:pt x="3570" y="19481"/>
                    <a:pt x="3637" y="19515"/>
                  </a:cubicBezTo>
                  <a:lnTo>
                    <a:pt x="6872" y="21383"/>
                  </a:lnTo>
                  <a:cubicBezTo>
                    <a:pt x="6997" y="21454"/>
                    <a:pt x="7132" y="21487"/>
                    <a:pt x="7266" y="21487"/>
                  </a:cubicBezTo>
                  <a:cubicBezTo>
                    <a:pt x="7382" y="21487"/>
                    <a:pt x="7498" y="21462"/>
                    <a:pt x="7606" y="21416"/>
                  </a:cubicBezTo>
                  <a:lnTo>
                    <a:pt x="10875" y="19915"/>
                  </a:lnTo>
                  <a:cubicBezTo>
                    <a:pt x="11023" y="19851"/>
                    <a:pt x="11184" y="19828"/>
                    <a:pt x="11351" y="19828"/>
                  </a:cubicBezTo>
                  <a:cubicBezTo>
                    <a:pt x="11447" y="19828"/>
                    <a:pt x="11545" y="19836"/>
                    <a:pt x="11642" y="19848"/>
                  </a:cubicBezTo>
                  <a:cubicBezTo>
                    <a:pt x="12476" y="20115"/>
                    <a:pt x="13310" y="20315"/>
                    <a:pt x="14177" y="20482"/>
                  </a:cubicBezTo>
                  <a:cubicBezTo>
                    <a:pt x="14411" y="20515"/>
                    <a:pt x="14611" y="20715"/>
                    <a:pt x="14644" y="20916"/>
                  </a:cubicBezTo>
                  <a:lnTo>
                    <a:pt x="15078" y="23084"/>
                  </a:lnTo>
                  <a:cubicBezTo>
                    <a:pt x="15111" y="23317"/>
                    <a:pt x="15312" y="23484"/>
                    <a:pt x="15545" y="23484"/>
                  </a:cubicBezTo>
                  <a:lnTo>
                    <a:pt x="20315" y="23484"/>
                  </a:lnTo>
                  <a:cubicBezTo>
                    <a:pt x="20549" y="23484"/>
                    <a:pt x="20749" y="23317"/>
                    <a:pt x="20782" y="23084"/>
                  </a:cubicBezTo>
                  <a:lnTo>
                    <a:pt x="21216" y="20916"/>
                  </a:lnTo>
                  <a:cubicBezTo>
                    <a:pt x="21249" y="20715"/>
                    <a:pt x="21449" y="20515"/>
                    <a:pt x="21683" y="20482"/>
                  </a:cubicBezTo>
                  <a:cubicBezTo>
                    <a:pt x="22550" y="20315"/>
                    <a:pt x="23384" y="20115"/>
                    <a:pt x="24218" y="19848"/>
                  </a:cubicBezTo>
                  <a:cubicBezTo>
                    <a:pt x="24316" y="19836"/>
                    <a:pt x="24413" y="19828"/>
                    <a:pt x="24509" y="19828"/>
                  </a:cubicBezTo>
                  <a:cubicBezTo>
                    <a:pt x="24676" y="19828"/>
                    <a:pt x="24837" y="19851"/>
                    <a:pt x="24985" y="19915"/>
                  </a:cubicBezTo>
                  <a:lnTo>
                    <a:pt x="28254" y="21416"/>
                  </a:lnTo>
                  <a:cubicBezTo>
                    <a:pt x="28362" y="21462"/>
                    <a:pt x="28478" y="21487"/>
                    <a:pt x="28594" y="21487"/>
                  </a:cubicBezTo>
                  <a:cubicBezTo>
                    <a:pt x="28728" y="21487"/>
                    <a:pt x="28863" y="21454"/>
                    <a:pt x="28988" y="21383"/>
                  </a:cubicBezTo>
                  <a:lnTo>
                    <a:pt x="32224" y="19515"/>
                  </a:lnTo>
                  <a:cubicBezTo>
                    <a:pt x="32290" y="19481"/>
                    <a:pt x="32357" y="19415"/>
                    <a:pt x="32357" y="19314"/>
                  </a:cubicBezTo>
                  <a:lnTo>
                    <a:pt x="32357" y="16512"/>
                  </a:lnTo>
                  <a:cubicBezTo>
                    <a:pt x="32357" y="16412"/>
                    <a:pt x="32324" y="16346"/>
                    <a:pt x="32224" y="16279"/>
                  </a:cubicBezTo>
                  <a:lnTo>
                    <a:pt x="30756" y="15212"/>
                  </a:lnTo>
                  <a:cubicBezTo>
                    <a:pt x="30856" y="15145"/>
                    <a:pt x="30989" y="15078"/>
                    <a:pt x="31123" y="15045"/>
                  </a:cubicBezTo>
                  <a:lnTo>
                    <a:pt x="35426" y="14778"/>
                  </a:lnTo>
                  <a:cubicBezTo>
                    <a:pt x="35659" y="14778"/>
                    <a:pt x="35826" y="14611"/>
                    <a:pt x="35826" y="14378"/>
                  </a:cubicBezTo>
                  <a:lnTo>
                    <a:pt x="35826" y="11576"/>
                  </a:lnTo>
                  <a:lnTo>
                    <a:pt x="35826" y="9174"/>
                  </a:lnTo>
                  <a:cubicBezTo>
                    <a:pt x="35826" y="8940"/>
                    <a:pt x="35659" y="8774"/>
                    <a:pt x="35426" y="8740"/>
                  </a:cubicBezTo>
                  <a:lnTo>
                    <a:pt x="31123" y="8473"/>
                  </a:lnTo>
                  <a:cubicBezTo>
                    <a:pt x="30956" y="8473"/>
                    <a:pt x="30856" y="8407"/>
                    <a:pt x="30723" y="8307"/>
                  </a:cubicBezTo>
                  <a:lnTo>
                    <a:pt x="32224" y="7239"/>
                  </a:lnTo>
                  <a:cubicBezTo>
                    <a:pt x="32290" y="7206"/>
                    <a:pt x="32324" y="7139"/>
                    <a:pt x="32357" y="7039"/>
                  </a:cubicBezTo>
                  <a:lnTo>
                    <a:pt x="32357" y="4237"/>
                  </a:lnTo>
                  <a:cubicBezTo>
                    <a:pt x="32324" y="4137"/>
                    <a:pt x="32290" y="4037"/>
                    <a:pt x="32190" y="4004"/>
                  </a:cubicBezTo>
                  <a:lnTo>
                    <a:pt x="28955" y="2136"/>
                  </a:lnTo>
                  <a:cubicBezTo>
                    <a:pt x="28829" y="2064"/>
                    <a:pt x="28695" y="2031"/>
                    <a:pt x="28561" y="2031"/>
                  </a:cubicBezTo>
                  <a:cubicBezTo>
                    <a:pt x="28445" y="2031"/>
                    <a:pt x="28329" y="2056"/>
                    <a:pt x="28221" y="2102"/>
                  </a:cubicBezTo>
                  <a:lnTo>
                    <a:pt x="24952" y="3603"/>
                  </a:lnTo>
                  <a:cubicBezTo>
                    <a:pt x="24804" y="3667"/>
                    <a:pt x="24642" y="3690"/>
                    <a:pt x="24476" y="3690"/>
                  </a:cubicBezTo>
                  <a:cubicBezTo>
                    <a:pt x="24380" y="3690"/>
                    <a:pt x="24282" y="3682"/>
                    <a:pt x="24185" y="3670"/>
                  </a:cubicBezTo>
                  <a:cubicBezTo>
                    <a:pt x="23351" y="3403"/>
                    <a:pt x="22517" y="3203"/>
                    <a:pt x="21649" y="3036"/>
                  </a:cubicBezTo>
                  <a:cubicBezTo>
                    <a:pt x="21416" y="3003"/>
                    <a:pt x="21216" y="2803"/>
                    <a:pt x="21182" y="2603"/>
                  </a:cubicBezTo>
                  <a:lnTo>
                    <a:pt x="20749" y="434"/>
                  </a:lnTo>
                  <a:cubicBezTo>
                    <a:pt x="20715" y="201"/>
                    <a:pt x="20515" y="1"/>
                    <a:pt x="202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3"/>
            <p:cNvSpPr/>
            <p:nvPr/>
          </p:nvSpPr>
          <p:spPr>
            <a:xfrm>
              <a:off x="1191741" y="3874374"/>
              <a:ext cx="104708" cy="180347"/>
            </a:xfrm>
            <a:custGeom>
              <a:avLst/>
              <a:gdLst/>
              <a:ahLst/>
              <a:cxnLst/>
              <a:rect l="l" t="t" r="r" b="b"/>
              <a:pathLst>
                <a:path w="6372" h="10975" extrusionOk="0">
                  <a:moveTo>
                    <a:pt x="3470" y="0"/>
                  </a:moveTo>
                  <a:lnTo>
                    <a:pt x="3470" y="2769"/>
                  </a:lnTo>
                  <a:cubicBezTo>
                    <a:pt x="3470" y="2869"/>
                    <a:pt x="3503" y="2935"/>
                    <a:pt x="3603" y="3002"/>
                  </a:cubicBezTo>
                  <a:lnTo>
                    <a:pt x="5071" y="4070"/>
                  </a:lnTo>
                  <a:cubicBezTo>
                    <a:pt x="5171" y="4003"/>
                    <a:pt x="5238" y="3936"/>
                    <a:pt x="5304" y="3836"/>
                  </a:cubicBezTo>
                  <a:cubicBezTo>
                    <a:pt x="5538" y="3369"/>
                    <a:pt x="5871" y="2935"/>
                    <a:pt x="6205" y="2569"/>
                  </a:cubicBezTo>
                  <a:cubicBezTo>
                    <a:pt x="6372" y="2402"/>
                    <a:pt x="6338" y="2168"/>
                    <a:pt x="6172" y="2035"/>
                  </a:cubicBezTo>
                  <a:lnTo>
                    <a:pt x="3603" y="200"/>
                  </a:lnTo>
                  <a:cubicBezTo>
                    <a:pt x="3536" y="133"/>
                    <a:pt x="3503" y="67"/>
                    <a:pt x="3470" y="0"/>
                  </a:cubicBezTo>
                  <a:close/>
                  <a:moveTo>
                    <a:pt x="1" y="7339"/>
                  </a:moveTo>
                  <a:lnTo>
                    <a:pt x="1" y="10141"/>
                  </a:lnTo>
                  <a:cubicBezTo>
                    <a:pt x="1" y="10374"/>
                    <a:pt x="167" y="10541"/>
                    <a:pt x="401" y="10574"/>
                  </a:cubicBezTo>
                  <a:lnTo>
                    <a:pt x="4704" y="10841"/>
                  </a:lnTo>
                  <a:cubicBezTo>
                    <a:pt x="4871" y="10841"/>
                    <a:pt x="5004" y="10908"/>
                    <a:pt x="5104" y="10975"/>
                  </a:cubicBezTo>
                  <a:lnTo>
                    <a:pt x="6172" y="10207"/>
                  </a:lnTo>
                  <a:cubicBezTo>
                    <a:pt x="6338" y="10107"/>
                    <a:pt x="6372" y="9840"/>
                    <a:pt x="6238" y="9674"/>
                  </a:cubicBezTo>
                  <a:cubicBezTo>
                    <a:pt x="5871" y="9307"/>
                    <a:pt x="5571" y="8873"/>
                    <a:pt x="5304" y="8406"/>
                  </a:cubicBezTo>
                  <a:cubicBezTo>
                    <a:pt x="5171" y="8206"/>
                    <a:pt x="4971" y="8072"/>
                    <a:pt x="4704" y="8039"/>
                  </a:cubicBezTo>
                  <a:lnTo>
                    <a:pt x="401" y="7772"/>
                  </a:lnTo>
                  <a:cubicBezTo>
                    <a:pt x="167" y="7772"/>
                    <a:pt x="1" y="7572"/>
                    <a:pt x="1" y="733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3"/>
            <p:cNvSpPr/>
            <p:nvPr/>
          </p:nvSpPr>
          <p:spPr>
            <a:xfrm>
              <a:off x="1353437" y="3901767"/>
              <a:ext cx="264235" cy="88275"/>
            </a:xfrm>
            <a:custGeom>
              <a:avLst/>
              <a:gdLst/>
              <a:ahLst/>
              <a:cxnLst/>
              <a:rect l="l" t="t" r="r" b="b"/>
              <a:pathLst>
                <a:path w="16080" h="5372" extrusionOk="0">
                  <a:moveTo>
                    <a:pt x="8061" y="1"/>
                  </a:moveTo>
                  <a:cubicBezTo>
                    <a:pt x="6080" y="1"/>
                    <a:pt x="4104" y="435"/>
                    <a:pt x="2603" y="1302"/>
                  </a:cubicBezTo>
                  <a:cubicBezTo>
                    <a:pt x="701" y="2403"/>
                    <a:pt x="1" y="3937"/>
                    <a:pt x="501" y="5371"/>
                  </a:cubicBezTo>
                  <a:cubicBezTo>
                    <a:pt x="735" y="4604"/>
                    <a:pt x="1402" y="3837"/>
                    <a:pt x="2569" y="3136"/>
                  </a:cubicBezTo>
                  <a:cubicBezTo>
                    <a:pt x="4087" y="2269"/>
                    <a:pt x="6072" y="1836"/>
                    <a:pt x="8053" y="1836"/>
                  </a:cubicBezTo>
                  <a:cubicBezTo>
                    <a:pt x="10033" y="1836"/>
                    <a:pt x="12010" y="2269"/>
                    <a:pt x="13511" y="3136"/>
                  </a:cubicBezTo>
                  <a:cubicBezTo>
                    <a:pt x="14611" y="3770"/>
                    <a:pt x="15345" y="4471"/>
                    <a:pt x="15679" y="5205"/>
                  </a:cubicBezTo>
                  <a:cubicBezTo>
                    <a:pt x="16079" y="3837"/>
                    <a:pt x="15379" y="2369"/>
                    <a:pt x="13544" y="1302"/>
                  </a:cubicBezTo>
                  <a:cubicBezTo>
                    <a:pt x="12026" y="435"/>
                    <a:pt x="10041" y="1"/>
                    <a:pt x="80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3"/>
            <p:cNvSpPr/>
            <p:nvPr/>
          </p:nvSpPr>
          <p:spPr>
            <a:xfrm>
              <a:off x="1311781" y="3875459"/>
              <a:ext cx="468129" cy="315208"/>
            </a:xfrm>
            <a:custGeom>
              <a:avLst/>
              <a:gdLst/>
              <a:ahLst/>
              <a:cxnLst/>
              <a:rect l="l" t="t" r="r" b="b"/>
              <a:pathLst>
                <a:path w="28488" h="19182" extrusionOk="0">
                  <a:moveTo>
                    <a:pt x="25019" y="1"/>
                  </a:moveTo>
                  <a:cubicBezTo>
                    <a:pt x="25019" y="34"/>
                    <a:pt x="24985" y="67"/>
                    <a:pt x="24985" y="67"/>
                  </a:cubicBezTo>
                  <a:cubicBezTo>
                    <a:pt x="24952" y="101"/>
                    <a:pt x="24952" y="101"/>
                    <a:pt x="24919" y="134"/>
                  </a:cubicBezTo>
                  <a:lnTo>
                    <a:pt x="22350" y="1969"/>
                  </a:lnTo>
                  <a:cubicBezTo>
                    <a:pt x="22317" y="2002"/>
                    <a:pt x="22317" y="2002"/>
                    <a:pt x="22283" y="2036"/>
                  </a:cubicBezTo>
                  <a:cubicBezTo>
                    <a:pt x="22250" y="2069"/>
                    <a:pt x="22217" y="2136"/>
                    <a:pt x="22217" y="2202"/>
                  </a:cubicBezTo>
                  <a:cubicBezTo>
                    <a:pt x="22217" y="2236"/>
                    <a:pt x="22217" y="2269"/>
                    <a:pt x="22217" y="2302"/>
                  </a:cubicBezTo>
                  <a:cubicBezTo>
                    <a:pt x="22217" y="2302"/>
                    <a:pt x="22217" y="2336"/>
                    <a:pt x="22217" y="2336"/>
                  </a:cubicBezTo>
                  <a:cubicBezTo>
                    <a:pt x="22217" y="2402"/>
                    <a:pt x="22250" y="2469"/>
                    <a:pt x="22283" y="2503"/>
                  </a:cubicBezTo>
                  <a:cubicBezTo>
                    <a:pt x="22317" y="2503"/>
                    <a:pt x="22317" y="2536"/>
                    <a:pt x="22350" y="2569"/>
                  </a:cubicBezTo>
                  <a:cubicBezTo>
                    <a:pt x="22684" y="2936"/>
                    <a:pt x="22984" y="3336"/>
                    <a:pt x="23217" y="3770"/>
                  </a:cubicBezTo>
                  <a:cubicBezTo>
                    <a:pt x="23251" y="3870"/>
                    <a:pt x="23317" y="3937"/>
                    <a:pt x="23418" y="4004"/>
                  </a:cubicBezTo>
                  <a:lnTo>
                    <a:pt x="24885" y="2936"/>
                  </a:lnTo>
                  <a:cubicBezTo>
                    <a:pt x="24985" y="2903"/>
                    <a:pt x="25019" y="2803"/>
                    <a:pt x="25019" y="2736"/>
                  </a:cubicBezTo>
                  <a:lnTo>
                    <a:pt x="25019" y="1"/>
                  </a:lnTo>
                  <a:close/>
                  <a:moveTo>
                    <a:pt x="28488" y="7306"/>
                  </a:moveTo>
                  <a:cubicBezTo>
                    <a:pt x="28454" y="7539"/>
                    <a:pt x="28288" y="7673"/>
                    <a:pt x="28088" y="7706"/>
                  </a:cubicBezTo>
                  <a:lnTo>
                    <a:pt x="23784" y="7973"/>
                  </a:lnTo>
                  <a:cubicBezTo>
                    <a:pt x="23684" y="7973"/>
                    <a:pt x="23618" y="7973"/>
                    <a:pt x="23551" y="8040"/>
                  </a:cubicBezTo>
                  <a:lnTo>
                    <a:pt x="23551" y="10842"/>
                  </a:lnTo>
                  <a:cubicBezTo>
                    <a:pt x="23618" y="10808"/>
                    <a:pt x="23684" y="10775"/>
                    <a:pt x="23751" y="10775"/>
                  </a:cubicBezTo>
                  <a:lnTo>
                    <a:pt x="28088" y="10508"/>
                  </a:lnTo>
                  <a:cubicBezTo>
                    <a:pt x="28321" y="10508"/>
                    <a:pt x="28488" y="10308"/>
                    <a:pt x="28488" y="10075"/>
                  </a:cubicBezTo>
                  <a:lnTo>
                    <a:pt x="28488" y="7306"/>
                  </a:lnTo>
                  <a:close/>
                  <a:moveTo>
                    <a:pt x="3870" y="12743"/>
                  </a:moveTo>
                  <a:cubicBezTo>
                    <a:pt x="3770" y="12743"/>
                    <a:pt x="3670" y="12777"/>
                    <a:pt x="3570" y="12810"/>
                  </a:cubicBezTo>
                  <a:lnTo>
                    <a:pt x="268" y="14344"/>
                  </a:lnTo>
                  <a:cubicBezTo>
                    <a:pt x="220" y="14368"/>
                    <a:pt x="157" y="14391"/>
                    <a:pt x="88" y="14391"/>
                  </a:cubicBezTo>
                  <a:cubicBezTo>
                    <a:pt x="59" y="14391"/>
                    <a:pt x="30" y="14387"/>
                    <a:pt x="1" y="14378"/>
                  </a:cubicBezTo>
                  <a:lnTo>
                    <a:pt x="1" y="17213"/>
                  </a:lnTo>
                  <a:cubicBezTo>
                    <a:pt x="68" y="17213"/>
                    <a:pt x="168" y="17180"/>
                    <a:pt x="268" y="17146"/>
                  </a:cubicBezTo>
                  <a:lnTo>
                    <a:pt x="3570" y="15645"/>
                  </a:lnTo>
                  <a:cubicBezTo>
                    <a:pt x="3670" y="15579"/>
                    <a:pt x="3770" y="15579"/>
                    <a:pt x="3870" y="15545"/>
                  </a:cubicBezTo>
                  <a:lnTo>
                    <a:pt x="3870" y="12743"/>
                  </a:lnTo>
                  <a:close/>
                  <a:moveTo>
                    <a:pt x="25019" y="12243"/>
                  </a:moveTo>
                  <a:cubicBezTo>
                    <a:pt x="25019" y="12310"/>
                    <a:pt x="24952" y="12410"/>
                    <a:pt x="24885" y="12443"/>
                  </a:cubicBezTo>
                  <a:lnTo>
                    <a:pt x="21650" y="14311"/>
                  </a:lnTo>
                  <a:cubicBezTo>
                    <a:pt x="21528" y="14360"/>
                    <a:pt x="21405" y="14391"/>
                    <a:pt x="21283" y="14391"/>
                  </a:cubicBezTo>
                  <a:cubicBezTo>
                    <a:pt x="21239" y="14391"/>
                    <a:pt x="21194" y="14387"/>
                    <a:pt x="21149" y="14378"/>
                  </a:cubicBezTo>
                  <a:lnTo>
                    <a:pt x="21149" y="17213"/>
                  </a:lnTo>
                  <a:cubicBezTo>
                    <a:pt x="21191" y="17221"/>
                    <a:pt x="21233" y="17226"/>
                    <a:pt x="21274" y="17226"/>
                  </a:cubicBezTo>
                  <a:cubicBezTo>
                    <a:pt x="21399" y="17226"/>
                    <a:pt x="21525" y="17188"/>
                    <a:pt x="21650" y="17113"/>
                  </a:cubicBezTo>
                  <a:lnTo>
                    <a:pt x="24885" y="15245"/>
                  </a:lnTo>
                  <a:cubicBezTo>
                    <a:pt x="24952" y="15212"/>
                    <a:pt x="25019" y="15145"/>
                    <a:pt x="25019" y="15045"/>
                  </a:cubicBezTo>
                  <a:lnTo>
                    <a:pt x="25019" y="12243"/>
                  </a:lnTo>
                  <a:close/>
                  <a:moveTo>
                    <a:pt x="13377" y="16179"/>
                  </a:moveTo>
                  <a:cubicBezTo>
                    <a:pt x="13277" y="16312"/>
                    <a:pt x="13144" y="16379"/>
                    <a:pt x="12977" y="16379"/>
                  </a:cubicBezTo>
                  <a:lnTo>
                    <a:pt x="8207" y="16379"/>
                  </a:lnTo>
                  <a:cubicBezTo>
                    <a:pt x="8107" y="16379"/>
                    <a:pt x="8007" y="16346"/>
                    <a:pt x="7940" y="16279"/>
                  </a:cubicBezTo>
                  <a:lnTo>
                    <a:pt x="7940" y="19081"/>
                  </a:lnTo>
                  <a:cubicBezTo>
                    <a:pt x="8007" y="19148"/>
                    <a:pt x="8107" y="19181"/>
                    <a:pt x="8207" y="19181"/>
                  </a:cubicBezTo>
                  <a:lnTo>
                    <a:pt x="12977" y="19181"/>
                  </a:lnTo>
                  <a:cubicBezTo>
                    <a:pt x="13144" y="19181"/>
                    <a:pt x="13310" y="19114"/>
                    <a:pt x="13377" y="18948"/>
                  </a:cubicBezTo>
                  <a:lnTo>
                    <a:pt x="13377" y="16179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3"/>
            <p:cNvSpPr/>
            <p:nvPr/>
          </p:nvSpPr>
          <p:spPr>
            <a:xfrm>
              <a:off x="1311781" y="3875459"/>
              <a:ext cx="468129" cy="315208"/>
            </a:xfrm>
            <a:custGeom>
              <a:avLst/>
              <a:gdLst/>
              <a:ahLst/>
              <a:cxnLst/>
              <a:rect l="l" t="t" r="r" b="b"/>
              <a:pathLst>
                <a:path w="28488" h="19182" extrusionOk="0">
                  <a:moveTo>
                    <a:pt x="25019" y="1"/>
                  </a:moveTo>
                  <a:cubicBezTo>
                    <a:pt x="25019" y="34"/>
                    <a:pt x="24985" y="67"/>
                    <a:pt x="24985" y="67"/>
                  </a:cubicBezTo>
                  <a:cubicBezTo>
                    <a:pt x="24952" y="101"/>
                    <a:pt x="24952" y="101"/>
                    <a:pt x="24919" y="134"/>
                  </a:cubicBezTo>
                  <a:lnTo>
                    <a:pt x="22350" y="1969"/>
                  </a:lnTo>
                  <a:cubicBezTo>
                    <a:pt x="22317" y="2002"/>
                    <a:pt x="22317" y="2002"/>
                    <a:pt x="22283" y="2036"/>
                  </a:cubicBezTo>
                  <a:cubicBezTo>
                    <a:pt x="22250" y="2069"/>
                    <a:pt x="22217" y="2136"/>
                    <a:pt x="22217" y="2202"/>
                  </a:cubicBezTo>
                  <a:cubicBezTo>
                    <a:pt x="22217" y="2236"/>
                    <a:pt x="22217" y="2269"/>
                    <a:pt x="22217" y="2302"/>
                  </a:cubicBezTo>
                  <a:cubicBezTo>
                    <a:pt x="22217" y="2302"/>
                    <a:pt x="22217" y="2336"/>
                    <a:pt x="22217" y="2336"/>
                  </a:cubicBezTo>
                  <a:cubicBezTo>
                    <a:pt x="22217" y="2402"/>
                    <a:pt x="22250" y="2469"/>
                    <a:pt x="22283" y="2503"/>
                  </a:cubicBezTo>
                  <a:cubicBezTo>
                    <a:pt x="22317" y="2503"/>
                    <a:pt x="22317" y="2536"/>
                    <a:pt x="22350" y="2569"/>
                  </a:cubicBezTo>
                  <a:cubicBezTo>
                    <a:pt x="22684" y="2936"/>
                    <a:pt x="22984" y="3336"/>
                    <a:pt x="23217" y="3770"/>
                  </a:cubicBezTo>
                  <a:cubicBezTo>
                    <a:pt x="23251" y="3870"/>
                    <a:pt x="23317" y="3937"/>
                    <a:pt x="23418" y="4004"/>
                  </a:cubicBezTo>
                  <a:lnTo>
                    <a:pt x="24885" y="2936"/>
                  </a:lnTo>
                  <a:cubicBezTo>
                    <a:pt x="24985" y="2903"/>
                    <a:pt x="25019" y="2803"/>
                    <a:pt x="25019" y="2736"/>
                  </a:cubicBezTo>
                  <a:lnTo>
                    <a:pt x="25019" y="1"/>
                  </a:lnTo>
                  <a:close/>
                  <a:moveTo>
                    <a:pt x="28488" y="7306"/>
                  </a:moveTo>
                  <a:cubicBezTo>
                    <a:pt x="28454" y="7539"/>
                    <a:pt x="28288" y="7673"/>
                    <a:pt x="28088" y="7706"/>
                  </a:cubicBezTo>
                  <a:lnTo>
                    <a:pt x="23784" y="7973"/>
                  </a:lnTo>
                  <a:cubicBezTo>
                    <a:pt x="23684" y="7973"/>
                    <a:pt x="23618" y="7973"/>
                    <a:pt x="23551" y="8040"/>
                  </a:cubicBezTo>
                  <a:lnTo>
                    <a:pt x="23551" y="10842"/>
                  </a:lnTo>
                  <a:cubicBezTo>
                    <a:pt x="23618" y="10808"/>
                    <a:pt x="23684" y="10775"/>
                    <a:pt x="23751" y="10775"/>
                  </a:cubicBezTo>
                  <a:lnTo>
                    <a:pt x="28088" y="10508"/>
                  </a:lnTo>
                  <a:cubicBezTo>
                    <a:pt x="28321" y="10508"/>
                    <a:pt x="28488" y="10308"/>
                    <a:pt x="28488" y="10075"/>
                  </a:cubicBezTo>
                  <a:lnTo>
                    <a:pt x="28488" y="7306"/>
                  </a:lnTo>
                  <a:close/>
                  <a:moveTo>
                    <a:pt x="3870" y="12743"/>
                  </a:moveTo>
                  <a:cubicBezTo>
                    <a:pt x="3770" y="12743"/>
                    <a:pt x="3670" y="12777"/>
                    <a:pt x="3570" y="12810"/>
                  </a:cubicBezTo>
                  <a:lnTo>
                    <a:pt x="268" y="14344"/>
                  </a:lnTo>
                  <a:cubicBezTo>
                    <a:pt x="220" y="14368"/>
                    <a:pt x="157" y="14391"/>
                    <a:pt x="88" y="14391"/>
                  </a:cubicBezTo>
                  <a:cubicBezTo>
                    <a:pt x="59" y="14391"/>
                    <a:pt x="30" y="14387"/>
                    <a:pt x="1" y="14378"/>
                  </a:cubicBezTo>
                  <a:lnTo>
                    <a:pt x="1" y="17213"/>
                  </a:lnTo>
                  <a:cubicBezTo>
                    <a:pt x="68" y="17213"/>
                    <a:pt x="168" y="17180"/>
                    <a:pt x="268" y="17146"/>
                  </a:cubicBezTo>
                  <a:lnTo>
                    <a:pt x="3570" y="15645"/>
                  </a:lnTo>
                  <a:cubicBezTo>
                    <a:pt x="3670" y="15579"/>
                    <a:pt x="3770" y="15579"/>
                    <a:pt x="3870" y="15545"/>
                  </a:cubicBezTo>
                  <a:lnTo>
                    <a:pt x="3870" y="12743"/>
                  </a:lnTo>
                  <a:close/>
                  <a:moveTo>
                    <a:pt x="25019" y="12243"/>
                  </a:moveTo>
                  <a:cubicBezTo>
                    <a:pt x="25019" y="12310"/>
                    <a:pt x="24952" y="12410"/>
                    <a:pt x="24885" y="12443"/>
                  </a:cubicBezTo>
                  <a:lnTo>
                    <a:pt x="21650" y="14311"/>
                  </a:lnTo>
                  <a:cubicBezTo>
                    <a:pt x="21528" y="14360"/>
                    <a:pt x="21405" y="14391"/>
                    <a:pt x="21283" y="14391"/>
                  </a:cubicBezTo>
                  <a:cubicBezTo>
                    <a:pt x="21239" y="14391"/>
                    <a:pt x="21194" y="14387"/>
                    <a:pt x="21149" y="14378"/>
                  </a:cubicBezTo>
                  <a:lnTo>
                    <a:pt x="21149" y="17213"/>
                  </a:lnTo>
                  <a:cubicBezTo>
                    <a:pt x="21191" y="17221"/>
                    <a:pt x="21233" y="17226"/>
                    <a:pt x="21274" y="17226"/>
                  </a:cubicBezTo>
                  <a:cubicBezTo>
                    <a:pt x="21399" y="17226"/>
                    <a:pt x="21525" y="17188"/>
                    <a:pt x="21650" y="17113"/>
                  </a:cubicBezTo>
                  <a:lnTo>
                    <a:pt x="24885" y="15245"/>
                  </a:lnTo>
                  <a:cubicBezTo>
                    <a:pt x="24952" y="15212"/>
                    <a:pt x="25019" y="15145"/>
                    <a:pt x="25019" y="15045"/>
                  </a:cubicBezTo>
                  <a:lnTo>
                    <a:pt x="25019" y="12243"/>
                  </a:lnTo>
                  <a:close/>
                  <a:moveTo>
                    <a:pt x="13377" y="16179"/>
                  </a:moveTo>
                  <a:cubicBezTo>
                    <a:pt x="13277" y="16312"/>
                    <a:pt x="13144" y="16379"/>
                    <a:pt x="12977" y="16379"/>
                  </a:cubicBezTo>
                  <a:lnTo>
                    <a:pt x="8207" y="16379"/>
                  </a:lnTo>
                  <a:cubicBezTo>
                    <a:pt x="8107" y="16379"/>
                    <a:pt x="8007" y="16346"/>
                    <a:pt x="7940" y="16279"/>
                  </a:cubicBezTo>
                  <a:lnTo>
                    <a:pt x="7940" y="19081"/>
                  </a:lnTo>
                  <a:cubicBezTo>
                    <a:pt x="8007" y="19148"/>
                    <a:pt x="8107" y="19181"/>
                    <a:pt x="8207" y="19181"/>
                  </a:cubicBezTo>
                  <a:lnTo>
                    <a:pt x="12977" y="19181"/>
                  </a:lnTo>
                  <a:cubicBezTo>
                    <a:pt x="13144" y="19181"/>
                    <a:pt x="13310" y="19114"/>
                    <a:pt x="13377" y="18948"/>
                  </a:cubicBezTo>
                  <a:lnTo>
                    <a:pt x="13377" y="1617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3"/>
            <p:cNvSpPr/>
            <p:nvPr/>
          </p:nvSpPr>
          <p:spPr>
            <a:xfrm>
              <a:off x="1191741" y="3804750"/>
              <a:ext cx="588727" cy="339315"/>
            </a:xfrm>
            <a:custGeom>
              <a:avLst/>
              <a:gdLst/>
              <a:ahLst/>
              <a:cxnLst/>
              <a:rect l="l" t="t" r="r" b="b"/>
              <a:pathLst>
                <a:path w="35827" h="20649" extrusionOk="0">
                  <a:moveTo>
                    <a:pt x="17913" y="5905"/>
                  </a:moveTo>
                  <a:cubicBezTo>
                    <a:pt x="19890" y="5905"/>
                    <a:pt x="21866" y="6339"/>
                    <a:pt x="23384" y="7206"/>
                  </a:cubicBezTo>
                  <a:cubicBezTo>
                    <a:pt x="26386" y="8940"/>
                    <a:pt x="26386" y="11776"/>
                    <a:pt x="23384" y="13510"/>
                  </a:cubicBezTo>
                  <a:cubicBezTo>
                    <a:pt x="21866" y="14378"/>
                    <a:pt x="19881" y="14811"/>
                    <a:pt x="17901" y="14811"/>
                  </a:cubicBezTo>
                  <a:cubicBezTo>
                    <a:pt x="15920" y="14811"/>
                    <a:pt x="13944" y="14378"/>
                    <a:pt x="12443" y="13510"/>
                  </a:cubicBezTo>
                  <a:cubicBezTo>
                    <a:pt x="9441" y="11776"/>
                    <a:pt x="9407" y="8940"/>
                    <a:pt x="12443" y="7206"/>
                  </a:cubicBezTo>
                  <a:cubicBezTo>
                    <a:pt x="13961" y="6339"/>
                    <a:pt x="15937" y="5905"/>
                    <a:pt x="17913" y="5905"/>
                  </a:cubicBezTo>
                  <a:close/>
                  <a:moveTo>
                    <a:pt x="15512" y="1"/>
                  </a:moveTo>
                  <a:cubicBezTo>
                    <a:pt x="15278" y="1"/>
                    <a:pt x="15078" y="201"/>
                    <a:pt x="15045" y="434"/>
                  </a:cubicBezTo>
                  <a:lnTo>
                    <a:pt x="14644" y="2603"/>
                  </a:lnTo>
                  <a:cubicBezTo>
                    <a:pt x="14578" y="2803"/>
                    <a:pt x="14378" y="3003"/>
                    <a:pt x="14144" y="3036"/>
                  </a:cubicBezTo>
                  <a:cubicBezTo>
                    <a:pt x="13277" y="3203"/>
                    <a:pt x="12443" y="3403"/>
                    <a:pt x="11609" y="3670"/>
                  </a:cubicBezTo>
                  <a:cubicBezTo>
                    <a:pt x="11511" y="3682"/>
                    <a:pt x="11418" y="3690"/>
                    <a:pt x="11326" y="3690"/>
                  </a:cubicBezTo>
                  <a:cubicBezTo>
                    <a:pt x="11167" y="3690"/>
                    <a:pt x="11011" y="3667"/>
                    <a:pt x="10842" y="3603"/>
                  </a:cubicBezTo>
                  <a:lnTo>
                    <a:pt x="7573" y="2102"/>
                  </a:lnTo>
                  <a:cubicBezTo>
                    <a:pt x="7456" y="2052"/>
                    <a:pt x="7331" y="2027"/>
                    <a:pt x="7210" y="2027"/>
                  </a:cubicBezTo>
                  <a:cubicBezTo>
                    <a:pt x="7089" y="2027"/>
                    <a:pt x="6972" y="2052"/>
                    <a:pt x="6872" y="2102"/>
                  </a:cubicBezTo>
                  <a:lnTo>
                    <a:pt x="3637" y="4004"/>
                  </a:lnTo>
                  <a:cubicBezTo>
                    <a:pt x="3436" y="4070"/>
                    <a:pt x="3436" y="4337"/>
                    <a:pt x="3603" y="4437"/>
                  </a:cubicBezTo>
                  <a:lnTo>
                    <a:pt x="6172" y="6305"/>
                  </a:lnTo>
                  <a:cubicBezTo>
                    <a:pt x="6338" y="6405"/>
                    <a:pt x="6372" y="6672"/>
                    <a:pt x="6238" y="6806"/>
                  </a:cubicBezTo>
                  <a:cubicBezTo>
                    <a:pt x="5871" y="7206"/>
                    <a:pt x="5571" y="7639"/>
                    <a:pt x="5304" y="8073"/>
                  </a:cubicBezTo>
                  <a:cubicBezTo>
                    <a:pt x="5171" y="8307"/>
                    <a:pt x="4971" y="8440"/>
                    <a:pt x="4737" y="8473"/>
                  </a:cubicBezTo>
                  <a:lnTo>
                    <a:pt x="401" y="8740"/>
                  </a:lnTo>
                  <a:cubicBezTo>
                    <a:pt x="167" y="8740"/>
                    <a:pt x="1" y="8940"/>
                    <a:pt x="1" y="9174"/>
                  </a:cubicBezTo>
                  <a:lnTo>
                    <a:pt x="1" y="11576"/>
                  </a:lnTo>
                  <a:cubicBezTo>
                    <a:pt x="1" y="11809"/>
                    <a:pt x="167" y="11976"/>
                    <a:pt x="401" y="11976"/>
                  </a:cubicBezTo>
                  <a:lnTo>
                    <a:pt x="4737" y="12276"/>
                  </a:lnTo>
                  <a:cubicBezTo>
                    <a:pt x="4971" y="12276"/>
                    <a:pt x="5171" y="12443"/>
                    <a:pt x="5304" y="12643"/>
                  </a:cubicBezTo>
                  <a:cubicBezTo>
                    <a:pt x="5571" y="13110"/>
                    <a:pt x="5871" y="13510"/>
                    <a:pt x="6238" y="13911"/>
                  </a:cubicBezTo>
                  <a:cubicBezTo>
                    <a:pt x="6372" y="14044"/>
                    <a:pt x="6338" y="14311"/>
                    <a:pt x="6172" y="14444"/>
                  </a:cubicBezTo>
                  <a:lnTo>
                    <a:pt x="3603" y="16279"/>
                  </a:lnTo>
                  <a:cubicBezTo>
                    <a:pt x="3436" y="16379"/>
                    <a:pt x="3470" y="16613"/>
                    <a:pt x="3637" y="16679"/>
                  </a:cubicBezTo>
                  <a:lnTo>
                    <a:pt x="6872" y="18547"/>
                  </a:lnTo>
                  <a:cubicBezTo>
                    <a:pt x="6979" y="18619"/>
                    <a:pt x="7106" y="18652"/>
                    <a:pt x="7236" y="18652"/>
                  </a:cubicBezTo>
                  <a:cubicBezTo>
                    <a:pt x="7349" y="18652"/>
                    <a:pt x="7464" y="18627"/>
                    <a:pt x="7573" y="18581"/>
                  </a:cubicBezTo>
                  <a:lnTo>
                    <a:pt x="10875" y="17080"/>
                  </a:lnTo>
                  <a:cubicBezTo>
                    <a:pt x="11026" y="17015"/>
                    <a:pt x="11191" y="16978"/>
                    <a:pt x="11351" y="16978"/>
                  </a:cubicBezTo>
                  <a:cubicBezTo>
                    <a:pt x="11439" y="16978"/>
                    <a:pt x="11526" y="16989"/>
                    <a:pt x="11609" y="17013"/>
                  </a:cubicBezTo>
                  <a:cubicBezTo>
                    <a:pt x="12443" y="17280"/>
                    <a:pt x="13310" y="17480"/>
                    <a:pt x="14177" y="17647"/>
                  </a:cubicBezTo>
                  <a:cubicBezTo>
                    <a:pt x="14411" y="17680"/>
                    <a:pt x="14578" y="17847"/>
                    <a:pt x="14644" y="18080"/>
                  </a:cubicBezTo>
                  <a:lnTo>
                    <a:pt x="15045" y="20248"/>
                  </a:lnTo>
                  <a:cubicBezTo>
                    <a:pt x="15111" y="20482"/>
                    <a:pt x="15312" y="20649"/>
                    <a:pt x="15545" y="20649"/>
                  </a:cubicBezTo>
                  <a:lnTo>
                    <a:pt x="20282" y="20649"/>
                  </a:lnTo>
                  <a:cubicBezTo>
                    <a:pt x="20515" y="20649"/>
                    <a:pt x="20715" y="20482"/>
                    <a:pt x="20782" y="20248"/>
                  </a:cubicBezTo>
                  <a:lnTo>
                    <a:pt x="21182" y="18080"/>
                  </a:lnTo>
                  <a:cubicBezTo>
                    <a:pt x="21249" y="17847"/>
                    <a:pt x="21416" y="17680"/>
                    <a:pt x="21683" y="17647"/>
                  </a:cubicBezTo>
                  <a:cubicBezTo>
                    <a:pt x="22517" y="17480"/>
                    <a:pt x="23384" y="17280"/>
                    <a:pt x="24218" y="17013"/>
                  </a:cubicBezTo>
                  <a:cubicBezTo>
                    <a:pt x="24301" y="16989"/>
                    <a:pt x="24388" y="16978"/>
                    <a:pt x="24476" y="16978"/>
                  </a:cubicBezTo>
                  <a:cubicBezTo>
                    <a:pt x="24636" y="16978"/>
                    <a:pt x="24801" y="17015"/>
                    <a:pt x="24952" y="17080"/>
                  </a:cubicBezTo>
                  <a:lnTo>
                    <a:pt x="28254" y="18581"/>
                  </a:lnTo>
                  <a:cubicBezTo>
                    <a:pt x="28364" y="18636"/>
                    <a:pt x="28495" y="18660"/>
                    <a:pt x="28629" y="18660"/>
                  </a:cubicBezTo>
                  <a:cubicBezTo>
                    <a:pt x="28738" y="18660"/>
                    <a:pt x="28850" y="18644"/>
                    <a:pt x="28955" y="18614"/>
                  </a:cubicBezTo>
                  <a:lnTo>
                    <a:pt x="32190" y="16746"/>
                  </a:lnTo>
                  <a:cubicBezTo>
                    <a:pt x="32357" y="16646"/>
                    <a:pt x="32357" y="16412"/>
                    <a:pt x="32190" y="16312"/>
                  </a:cubicBezTo>
                  <a:lnTo>
                    <a:pt x="29622" y="14478"/>
                  </a:lnTo>
                  <a:cubicBezTo>
                    <a:pt x="29455" y="14344"/>
                    <a:pt x="29422" y="14077"/>
                    <a:pt x="29588" y="13944"/>
                  </a:cubicBezTo>
                  <a:cubicBezTo>
                    <a:pt x="29955" y="13577"/>
                    <a:pt x="30256" y="13143"/>
                    <a:pt x="30489" y="12676"/>
                  </a:cubicBezTo>
                  <a:cubicBezTo>
                    <a:pt x="30622" y="12476"/>
                    <a:pt x="30856" y="12343"/>
                    <a:pt x="31089" y="12309"/>
                  </a:cubicBezTo>
                  <a:lnTo>
                    <a:pt x="35393" y="12009"/>
                  </a:lnTo>
                  <a:cubicBezTo>
                    <a:pt x="35626" y="12009"/>
                    <a:pt x="35826" y="11842"/>
                    <a:pt x="35826" y="11609"/>
                  </a:cubicBezTo>
                  <a:lnTo>
                    <a:pt x="35826" y="9207"/>
                  </a:lnTo>
                  <a:cubicBezTo>
                    <a:pt x="35793" y="8974"/>
                    <a:pt x="35626" y="8807"/>
                    <a:pt x="35393" y="8774"/>
                  </a:cubicBezTo>
                  <a:lnTo>
                    <a:pt x="31089" y="8507"/>
                  </a:lnTo>
                  <a:cubicBezTo>
                    <a:pt x="30856" y="8473"/>
                    <a:pt x="30622" y="8340"/>
                    <a:pt x="30489" y="8140"/>
                  </a:cubicBezTo>
                  <a:cubicBezTo>
                    <a:pt x="30256" y="7673"/>
                    <a:pt x="29955" y="7239"/>
                    <a:pt x="29588" y="6872"/>
                  </a:cubicBezTo>
                  <a:cubicBezTo>
                    <a:pt x="29422" y="6705"/>
                    <a:pt x="29455" y="6439"/>
                    <a:pt x="29622" y="6339"/>
                  </a:cubicBezTo>
                  <a:lnTo>
                    <a:pt x="32190" y="4471"/>
                  </a:lnTo>
                  <a:cubicBezTo>
                    <a:pt x="32390" y="4404"/>
                    <a:pt x="32357" y="4137"/>
                    <a:pt x="32190" y="4037"/>
                  </a:cubicBezTo>
                  <a:lnTo>
                    <a:pt x="28955" y="2136"/>
                  </a:lnTo>
                  <a:cubicBezTo>
                    <a:pt x="28829" y="2064"/>
                    <a:pt x="28695" y="2031"/>
                    <a:pt x="28561" y="2031"/>
                  </a:cubicBezTo>
                  <a:cubicBezTo>
                    <a:pt x="28445" y="2031"/>
                    <a:pt x="28329" y="2056"/>
                    <a:pt x="28221" y="2102"/>
                  </a:cubicBezTo>
                  <a:lnTo>
                    <a:pt x="24952" y="3603"/>
                  </a:lnTo>
                  <a:cubicBezTo>
                    <a:pt x="24804" y="3667"/>
                    <a:pt x="24642" y="3690"/>
                    <a:pt x="24476" y="3690"/>
                  </a:cubicBezTo>
                  <a:cubicBezTo>
                    <a:pt x="24380" y="3690"/>
                    <a:pt x="24282" y="3682"/>
                    <a:pt x="24185" y="3670"/>
                  </a:cubicBezTo>
                  <a:cubicBezTo>
                    <a:pt x="23351" y="3403"/>
                    <a:pt x="22517" y="3203"/>
                    <a:pt x="21649" y="3036"/>
                  </a:cubicBezTo>
                  <a:cubicBezTo>
                    <a:pt x="21416" y="3003"/>
                    <a:pt x="21216" y="2803"/>
                    <a:pt x="21182" y="2603"/>
                  </a:cubicBezTo>
                  <a:lnTo>
                    <a:pt x="20749" y="434"/>
                  </a:lnTo>
                  <a:cubicBezTo>
                    <a:pt x="20715" y="201"/>
                    <a:pt x="20515" y="1"/>
                    <a:pt x="20282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3"/>
            <p:cNvSpPr/>
            <p:nvPr/>
          </p:nvSpPr>
          <p:spPr>
            <a:xfrm>
              <a:off x="1191741" y="3804750"/>
              <a:ext cx="588727" cy="339315"/>
            </a:xfrm>
            <a:custGeom>
              <a:avLst/>
              <a:gdLst/>
              <a:ahLst/>
              <a:cxnLst/>
              <a:rect l="l" t="t" r="r" b="b"/>
              <a:pathLst>
                <a:path w="35827" h="20649" extrusionOk="0">
                  <a:moveTo>
                    <a:pt x="17913" y="5905"/>
                  </a:moveTo>
                  <a:cubicBezTo>
                    <a:pt x="19890" y="5905"/>
                    <a:pt x="21866" y="6339"/>
                    <a:pt x="23384" y="7206"/>
                  </a:cubicBezTo>
                  <a:cubicBezTo>
                    <a:pt x="26386" y="8940"/>
                    <a:pt x="26386" y="11776"/>
                    <a:pt x="23384" y="13510"/>
                  </a:cubicBezTo>
                  <a:cubicBezTo>
                    <a:pt x="21866" y="14378"/>
                    <a:pt x="19881" y="14811"/>
                    <a:pt x="17901" y="14811"/>
                  </a:cubicBezTo>
                  <a:cubicBezTo>
                    <a:pt x="15920" y="14811"/>
                    <a:pt x="13944" y="14378"/>
                    <a:pt x="12443" y="13510"/>
                  </a:cubicBezTo>
                  <a:cubicBezTo>
                    <a:pt x="9441" y="11776"/>
                    <a:pt x="9407" y="8940"/>
                    <a:pt x="12443" y="7206"/>
                  </a:cubicBezTo>
                  <a:cubicBezTo>
                    <a:pt x="13961" y="6339"/>
                    <a:pt x="15937" y="5905"/>
                    <a:pt x="17913" y="5905"/>
                  </a:cubicBezTo>
                  <a:close/>
                  <a:moveTo>
                    <a:pt x="15512" y="1"/>
                  </a:moveTo>
                  <a:cubicBezTo>
                    <a:pt x="15278" y="1"/>
                    <a:pt x="15078" y="201"/>
                    <a:pt x="15045" y="434"/>
                  </a:cubicBezTo>
                  <a:lnTo>
                    <a:pt x="14644" y="2603"/>
                  </a:lnTo>
                  <a:cubicBezTo>
                    <a:pt x="14578" y="2803"/>
                    <a:pt x="14378" y="3003"/>
                    <a:pt x="14144" y="3036"/>
                  </a:cubicBezTo>
                  <a:cubicBezTo>
                    <a:pt x="13277" y="3203"/>
                    <a:pt x="12443" y="3403"/>
                    <a:pt x="11609" y="3670"/>
                  </a:cubicBezTo>
                  <a:cubicBezTo>
                    <a:pt x="11511" y="3682"/>
                    <a:pt x="11418" y="3690"/>
                    <a:pt x="11326" y="3690"/>
                  </a:cubicBezTo>
                  <a:cubicBezTo>
                    <a:pt x="11167" y="3690"/>
                    <a:pt x="11011" y="3667"/>
                    <a:pt x="10842" y="3603"/>
                  </a:cubicBezTo>
                  <a:lnTo>
                    <a:pt x="7573" y="2102"/>
                  </a:lnTo>
                  <a:cubicBezTo>
                    <a:pt x="7456" y="2052"/>
                    <a:pt x="7331" y="2027"/>
                    <a:pt x="7210" y="2027"/>
                  </a:cubicBezTo>
                  <a:cubicBezTo>
                    <a:pt x="7089" y="2027"/>
                    <a:pt x="6972" y="2052"/>
                    <a:pt x="6872" y="2102"/>
                  </a:cubicBezTo>
                  <a:lnTo>
                    <a:pt x="3637" y="4004"/>
                  </a:lnTo>
                  <a:cubicBezTo>
                    <a:pt x="3436" y="4070"/>
                    <a:pt x="3436" y="4337"/>
                    <a:pt x="3603" y="4437"/>
                  </a:cubicBezTo>
                  <a:lnTo>
                    <a:pt x="6172" y="6305"/>
                  </a:lnTo>
                  <a:cubicBezTo>
                    <a:pt x="6338" y="6405"/>
                    <a:pt x="6372" y="6672"/>
                    <a:pt x="6238" y="6806"/>
                  </a:cubicBezTo>
                  <a:cubicBezTo>
                    <a:pt x="5871" y="7206"/>
                    <a:pt x="5571" y="7639"/>
                    <a:pt x="5304" y="8073"/>
                  </a:cubicBezTo>
                  <a:cubicBezTo>
                    <a:pt x="5171" y="8307"/>
                    <a:pt x="4971" y="8440"/>
                    <a:pt x="4737" y="8473"/>
                  </a:cubicBezTo>
                  <a:lnTo>
                    <a:pt x="401" y="8740"/>
                  </a:lnTo>
                  <a:cubicBezTo>
                    <a:pt x="167" y="8740"/>
                    <a:pt x="1" y="8940"/>
                    <a:pt x="1" y="9174"/>
                  </a:cubicBezTo>
                  <a:lnTo>
                    <a:pt x="1" y="11576"/>
                  </a:lnTo>
                  <a:cubicBezTo>
                    <a:pt x="1" y="11809"/>
                    <a:pt x="167" y="11976"/>
                    <a:pt x="401" y="11976"/>
                  </a:cubicBezTo>
                  <a:lnTo>
                    <a:pt x="4737" y="12276"/>
                  </a:lnTo>
                  <a:cubicBezTo>
                    <a:pt x="4971" y="12276"/>
                    <a:pt x="5171" y="12443"/>
                    <a:pt x="5304" y="12643"/>
                  </a:cubicBezTo>
                  <a:cubicBezTo>
                    <a:pt x="5571" y="13110"/>
                    <a:pt x="5871" y="13510"/>
                    <a:pt x="6238" y="13911"/>
                  </a:cubicBezTo>
                  <a:cubicBezTo>
                    <a:pt x="6372" y="14044"/>
                    <a:pt x="6338" y="14311"/>
                    <a:pt x="6172" y="14444"/>
                  </a:cubicBezTo>
                  <a:lnTo>
                    <a:pt x="3603" y="16279"/>
                  </a:lnTo>
                  <a:cubicBezTo>
                    <a:pt x="3436" y="16379"/>
                    <a:pt x="3470" y="16613"/>
                    <a:pt x="3637" y="16679"/>
                  </a:cubicBezTo>
                  <a:lnTo>
                    <a:pt x="6872" y="18547"/>
                  </a:lnTo>
                  <a:cubicBezTo>
                    <a:pt x="6979" y="18619"/>
                    <a:pt x="7106" y="18652"/>
                    <a:pt x="7236" y="18652"/>
                  </a:cubicBezTo>
                  <a:cubicBezTo>
                    <a:pt x="7349" y="18652"/>
                    <a:pt x="7464" y="18627"/>
                    <a:pt x="7573" y="18581"/>
                  </a:cubicBezTo>
                  <a:lnTo>
                    <a:pt x="10875" y="17080"/>
                  </a:lnTo>
                  <a:cubicBezTo>
                    <a:pt x="11026" y="17015"/>
                    <a:pt x="11191" y="16978"/>
                    <a:pt x="11351" y="16978"/>
                  </a:cubicBezTo>
                  <a:cubicBezTo>
                    <a:pt x="11439" y="16978"/>
                    <a:pt x="11526" y="16989"/>
                    <a:pt x="11609" y="17013"/>
                  </a:cubicBezTo>
                  <a:cubicBezTo>
                    <a:pt x="12443" y="17280"/>
                    <a:pt x="13310" y="17480"/>
                    <a:pt x="14177" y="17647"/>
                  </a:cubicBezTo>
                  <a:cubicBezTo>
                    <a:pt x="14411" y="17680"/>
                    <a:pt x="14578" y="17847"/>
                    <a:pt x="14644" y="18080"/>
                  </a:cubicBezTo>
                  <a:lnTo>
                    <a:pt x="15045" y="20248"/>
                  </a:lnTo>
                  <a:cubicBezTo>
                    <a:pt x="15111" y="20482"/>
                    <a:pt x="15312" y="20649"/>
                    <a:pt x="15545" y="20649"/>
                  </a:cubicBezTo>
                  <a:lnTo>
                    <a:pt x="20282" y="20649"/>
                  </a:lnTo>
                  <a:cubicBezTo>
                    <a:pt x="20515" y="20649"/>
                    <a:pt x="20715" y="20482"/>
                    <a:pt x="20782" y="20248"/>
                  </a:cubicBezTo>
                  <a:lnTo>
                    <a:pt x="21182" y="18080"/>
                  </a:lnTo>
                  <a:cubicBezTo>
                    <a:pt x="21249" y="17847"/>
                    <a:pt x="21416" y="17680"/>
                    <a:pt x="21683" y="17647"/>
                  </a:cubicBezTo>
                  <a:cubicBezTo>
                    <a:pt x="22517" y="17480"/>
                    <a:pt x="23384" y="17280"/>
                    <a:pt x="24218" y="17013"/>
                  </a:cubicBezTo>
                  <a:cubicBezTo>
                    <a:pt x="24301" y="16989"/>
                    <a:pt x="24388" y="16978"/>
                    <a:pt x="24476" y="16978"/>
                  </a:cubicBezTo>
                  <a:cubicBezTo>
                    <a:pt x="24636" y="16978"/>
                    <a:pt x="24801" y="17015"/>
                    <a:pt x="24952" y="17080"/>
                  </a:cubicBezTo>
                  <a:lnTo>
                    <a:pt x="28254" y="18581"/>
                  </a:lnTo>
                  <a:cubicBezTo>
                    <a:pt x="28364" y="18636"/>
                    <a:pt x="28495" y="18660"/>
                    <a:pt x="28629" y="18660"/>
                  </a:cubicBezTo>
                  <a:cubicBezTo>
                    <a:pt x="28738" y="18660"/>
                    <a:pt x="28850" y="18644"/>
                    <a:pt x="28955" y="18614"/>
                  </a:cubicBezTo>
                  <a:lnTo>
                    <a:pt x="32190" y="16746"/>
                  </a:lnTo>
                  <a:cubicBezTo>
                    <a:pt x="32357" y="16646"/>
                    <a:pt x="32357" y="16412"/>
                    <a:pt x="32190" y="16312"/>
                  </a:cubicBezTo>
                  <a:lnTo>
                    <a:pt x="29622" y="14478"/>
                  </a:lnTo>
                  <a:cubicBezTo>
                    <a:pt x="29455" y="14344"/>
                    <a:pt x="29422" y="14077"/>
                    <a:pt x="29588" y="13944"/>
                  </a:cubicBezTo>
                  <a:cubicBezTo>
                    <a:pt x="29955" y="13577"/>
                    <a:pt x="30256" y="13143"/>
                    <a:pt x="30489" y="12676"/>
                  </a:cubicBezTo>
                  <a:cubicBezTo>
                    <a:pt x="30622" y="12476"/>
                    <a:pt x="30856" y="12343"/>
                    <a:pt x="31089" y="12309"/>
                  </a:cubicBezTo>
                  <a:lnTo>
                    <a:pt x="35393" y="12009"/>
                  </a:lnTo>
                  <a:cubicBezTo>
                    <a:pt x="35626" y="12009"/>
                    <a:pt x="35826" y="11842"/>
                    <a:pt x="35826" y="11609"/>
                  </a:cubicBezTo>
                  <a:lnTo>
                    <a:pt x="35826" y="9207"/>
                  </a:lnTo>
                  <a:cubicBezTo>
                    <a:pt x="35793" y="8974"/>
                    <a:pt x="35626" y="8807"/>
                    <a:pt x="35393" y="8774"/>
                  </a:cubicBezTo>
                  <a:lnTo>
                    <a:pt x="31089" y="8507"/>
                  </a:lnTo>
                  <a:cubicBezTo>
                    <a:pt x="30856" y="8473"/>
                    <a:pt x="30622" y="8340"/>
                    <a:pt x="30489" y="8140"/>
                  </a:cubicBezTo>
                  <a:cubicBezTo>
                    <a:pt x="30256" y="7673"/>
                    <a:pt x="29955" y="7239"/>
                    <a:pt x="29588" y="6872"/>
                  </a:cubicBezTo>
                  <a:cubicBezTo>
                    <a:pt x="29422" y="6705"/>
                    <a:pt x="29455" y="6439"/>
                    <a:pt x="29622" y="6339"/>
                  </a:cubicBezTo>
                  <a:lnTo>
                    <a:pt x="32190" y="4471"/>
                  </a:lnTo>
                  <a:cubicBezTo>
                    <a:pt x="32390" y="4404"/>
                    <a:pt x="32357" y="4137"/>
                    <a:pt x="32190" y="4037"/>
                  </a:cubicBezTo>
                  <a:lnTo>
                    <a:pt x="28955" y="2136"/>
                  </a:lnTo>
                  <a:cubicBezTo>
                    <a:pt x="28829" y="2064"/>
                    <a:pt x="28695" y="2031"/>
                    <a:pt x="28561" y="2031"/>
                  </a:cubicBezTo>
                  <a:cubicBezTo>
                    <a:pt x="28445" y="2031"/>
                    <a:pt x="28329" y="2056"/>
                    <a:pt x="28221" y="2102"/>
                  </a:cubicBezTo>
                  <a:lnTo>
                    <a:pt x="24952" y="3603"/>
                  </a:lnTo>
                  <a:cubicBezTo>
                    <a:pt x="24804" y="3667"/>
                    <a:pt x="24642" y="3690"/>
                    <a:pt x="24476" y="3690"/>
                  </a:cubicBezTo>
                  <a:cubicBezTo>
                    <a:pt x="24380" y="3690"/>
                    <a:pt x="24282" y="3682"/>
                    <a:pt x="24185" y="3670"/>
                  </a:cubicBezTo>
                  <a:cubicBezTo>
                    <a:pt x="23351" y="3403"/>
                    <a:pt x="22517" y="3203"/>
                    <a:pt x="21649" y="3036"/>
                  </a:cubicBezTo>
                  <a:cubicBezTo>
                    <a:pt x="21416" y="3003"/>
                    <a:pt x="21216" y="2803"/>
                    <a:pt x="21182" y="2603"/>
                  </a:cubicBezTo>
                  <a:lnTo>
                    <a:pt x="20749" y="434"/>
                  </a:lnTo>
                  <a:cubicBezTo>
                    <a:pt x="20715" y="201"/>
                    <a:pt x="20515" y="1"/>
                    <a:pt x="202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3"/>
            <p:cNvSpPr/>
            <p:nvPr/>
          </p:nvSpPr>
          <p:spPr>
            <a:xfrm>
              <a:off x="1189556" y="3803107"/>
              <a:ext cx="592556" cy="343702"/>
            </a:xfrm>
            <a:custGeom>
              <a:avLst/>
              <a:gdLst/>
              <a:ahLst/>
              <a:cxnLst/>
              <a:rect l="l" t="t" r="r" b="b"/>
              <a:pathLst>
                <a:path w="36060" h="20916" extrusionOk="0">
                  <a:moveTo>
                    <a:pt x="18234" y="6103"/>
                  </a:moveTo>
                  <a:cubicBezTo>
                    <a:pt x="20039" y="6103"/>
                    <a:pt x="21838" y="6568"/>
                    <a:pt x="23450" y="7406"/>
                  </a:cubicBezTo>
                  <a:cubicBezTo>
                    <a:pt x="24885" y="8240"/>
                    <a:pt x="25652" y="9341"/>
                    <a:pt x="25652" y="10475"/>
                  </a:cubicBezTo>
                  <a:cubicBezTo>
                    <a:pt x="25652" y="11609"/>
                    <a:pt x="24885" y="12710"/>
                    <a:pt x="23450" y="13544"/>
                  </a:cubicBezTo>
                  <a:cubicBezTo>
                    <a:pt x="21949" y="14394"/>
                    <a:pt x="19989" y="14820"/>
                    <a:pt x="18030" y="14820"/>
                  </a:cubicBezTo>
                  <a:cubicBezTo>
                    <a:pt x="16070" y="14820"/>
                    <a:pt x="14110" y="14394"/>
                    <a:pt x="12609" y="13544"/>
                  </a:cubicBezTo>
                  <a:cubicBezTo>
                    <a:pt x="11208" y="12710"/>
                    <a:pt x="10408" y="11642"/>
                    <a:pt x="10408" y="10475"/>
                  </a:cubicBezTo>
                  <a:cubicBezTo>
                    <a:pt x="10408" y="9341"/>
                    <a:pt x="11208" y="8240"/>
                    <a:pt x="12609" y="7406"/>
                  </a:cubicBezTo>
                  <a:cubicBezTo>
                    <a:pt x="14172" y="6593"/>
                    <a:pt x="15910" y="6132"/>
                    <a:pt x="17687" y="6132"/>
                  </a:cubicBezTo>
                  <a:cubicBezTo>
                    <a:pt x="17807" y="6132"/>
                    <a:pt x="17927" y="6134"/>
                    <a:pt x="18046" y="6138"/>
                  </a:cubicBezTo>
                  <a:lnTo>
                    <a:pt x="18046" y="6105"/>
                  </a:lnTo>
                  <a:cubicBezTo>
                    <a:pt x="18109" y="6104"/>
                    <a:pt x="18171" y="6103"/>
                    <a:pt x="18234" y="6103"/>
                  </a:cubicBezTo>
                  <a:close/>
                  <a:moveTo>
                    <a:pt x="18042" y="5905"/>
                  </a:moveTo>
                  <a:cubicBezTo>
                    <a:pt x="16045" y="5905"/>
                    <a:pt x="14044" y="6338"/>
                    <a:pt x="12509" y="7206"/>
                  </a:cubicBezTo>
                  <a:cubicBezTo>
                    <a:pt x="11041" y="8073"/>
                    <a:pt x="10207" y="9241"/>
                    <a:pt x="10207" y="10475"/>
                  </a:cubicBezTo>
                  <a:cubicBezTo>
                    <a:pt x="10207" y="11709"/>
                    <a:pt x="11008" y="12876"/>
                    <a:pt x="12509" y="13744"/>
                  </a:cubicBezTo>
                  <a:cubicBezTo>
                    <a:pt x="14150" y="14612"/>
                    <a:pt x="15976" y="15046"/>
                    <a:pt x="17839" y="15046"/>
                  </a:cubicBezTo>
                  <a:cubicBezTo>
                    <a:pt x="17908" y="15046"/>
                    <a:pt x="17977" y="15046"/>
                    <a:pt x="18046" y="15045"/>
                  </a:cubicBezTo>
                  <a:cubicBezTo>
                    <a:pt x="18114" y="15046"/>
                    <a:pt x="18182" y="15046"/>
                    <a:pt x="18250" y="15046"/>
                  </a:cubicBezTo>
                  <a:cubicBezTo>
                    <a:pt x="20083" y="15046"/>
                    <a:pt x="21910" y="14612"/>
                    <a:pt x="23550" y="13744"/>
                  </a:cubicBezTo>
                  <a:cubicBezTo>
                    <a:pt x="25051" y="12876"/>
                    <a:pt x="25885" y="11709"/>
                    <a:pt x="25885" y="10475"/>
                  </a:cubicBezTo>
                  <a:cubicBezTo>
                    <a:pt x="25885" y="9241"/>
                    <a:pt x="25051" y="8073"/>
                    <a:pt x="23550" y="7206"/>
                  </a:cubicBezTo>
                  <a:cubicBezTo>
                    <a:pt x="22033" y="6338"/>
                    <a:pt x="20039" y="5905"/>
                    <a:pt x="18042" y="5905"/>
                  </a:cubicBezTo>
                  <a:close/>
                  <a:moveTo>
                    <a:pt x="20415" y="267"/>
                  </a:moveTo>
                  <a:cubicBezTo>
                    <a:pt x="20582" y="267"/>
                    <a:pt x="20715" y="401"/>
                    <a:pt x="20782" y="568"/>
                  </a:cubicBezTo>
                  <a:lnTo>
                    <a:pt x="21182" y="2736"/>
                  </a:lnTo>
                  <a:cubicBezTo>
                    <a:pt x="21249" y="3003"/>
                    <a:pt x="21482" y="3236"/>
                    <a:pt x="21749" y="3270"/>
                  </a:cubicBezTo>
                  <a:cubicBezTo>
                    <a:pt x="22616" y="3436"/>
                    <a:pt x="23450" y="3637"/>
                    <a:pt x="24284" y="3870"/>
                  </a:cubicBezTo>
                  <a:cubicBezTo>
                    <a:pt x="24419" y="3900"/>
                    <a:pt x="24547" y="3917"/>
                    <a:pt x="24672" y="3917"/>
                  </a:cubicBezTo>
                  <a:cubicBezTo>
                    <a:pt x="24824" y="3917"/>
                    <a:pt x="24971" y="3892"/>
                    <a:pt x="25118" y="3837"/>
                  </a:cubicBezTo>
                  <a:lnTo>
                    <a:pt x="28420" y="2302"/>
                  </a:lnTo>
                  <a:cubicBezTo>
                    <a:pt x="28510" y="2272"/>
                    <a:pt x="28600" y="2256"/>
                    <a:pt x="28690" y="2256"/>
                  </a:cubicBezTo>
                  <a:cubicBezTo>
                    <a:pt x="28801" y="2256"/>
                    <a:pt x="28911" y="2280"/>
                    <a:pt x="29021" y="2336"/>
                  </a:cubicBezTo>
                  <a:lnTo>
                    <a:pt x="32257" y="4204"/>
                  </a:lnTo>
                  <a:cubicBezTo>
                    <a:pt x="32323" y="4237"/>
                    <a:pt x="32357" y="4270"/>
                    <a:pt x="32357" y="4337"/>
                  </a:cubicBezTo>
                  <a:cubicBezTo>
                    <a:pt x="32357" y="4370"/>
                    <a:pt x="32323" y="4437"/>
                    <a:pt x="32257" y="4437"/>
                  </a:cubicBezTo>
                  <a:lnTo>
                    <a:pt x="29721" y="6305"/>
                  </a:lnTo>
                  <a:cubicBezTo>
                    <a:pt x="29588" y="6372"/>
                    <a:pt x="29521" y="6505"/>
                    <a:pt x="29521" y="6639"/>
                  </a:cubicBezTo>
                  <a:cubicBezTo>
                    <a:pt x="29488" y="6772"/>
                    <a:pt x="29555" y="6906"/>
                    <a:pt x="29655" y="7006"/>
                  </a:cubicBezTo>
                  <a:cubicBezTo>
                    <a:pt x="29988" y="7373"/>
                    <a:pt x="30288" y="7806"/>
                    <a:pt x="30555" y="8240"/>
                  </a:cubicBezTo>
                  <a:cubicBezTo>
                    <a:pt x="30689" y="8507"/>
                    <a:pt x="30922" y="8640"/>
                    <a:pt x="31222" y="8707"/>
                  </a:cubicBezTo>
                  <a:lnTo>
                    <a:pt x="35559" y="8974"/>
                  </a:lnTo>
                  <a:cubicBezTo>
                    <a:pt x="35692" y="8974"/>
                    <a:pt x="35826" y="9107"/>
                    <a:pt x="35826" y="9274"/>
                  </a:cubicBezTo>
                  <a:lnTo>
                    <a:pt x="35826" y="11676"/>
                  </a:lnTo>
                  <a:cubicBezTo>
                    <a:pt x="35826" y="11842"/>
                    <a:pt x="35692" y="11976"/>
                    <a:pt x="35559" y="12009"/>
                  </a:cubicBezTo>
                  <a:lnTo>
                    <a:pt x="31222" y="12276"/>
                  </a:lnTo>
                  <a:cubicBezTo>
                    <a:pt x="30956" y="12309"/>
                    <a:pt x="30689" y="12476"/>
                    <a:pt x="30555" y="12710"/>
                  </a:cubicBezTo>
                  <a:cubicBezTo>
                    <a:pt x="30288" y="13177"/>
                    <a:pt x="29988" y="13577"/>
                    <a:pt x="29655" y="13977"/>
                  </a:cubicBezTo>
                  <a:cubicBezTo>
                    <a:pt x="29555" y="14044"/>
                    <a:pt x="29521" y="14211"/>
                    <a:pt x="29521" y="14344"/>
                  </a:cubicBezTo>
                  <a:cubicBezTo>
                    <a:pt x="29521" y="14478"/>
                    <a:pt x="29621" y="14578"/>
                    <a:pt x="29721" y="14644"/>
                  </a:cubicBezTo>
                  <a:lnTo>
                    <a:pt x="32290" y="16512"/>
                  </a:lnTo>
                  <a:cubicBezTo>
                    <a:pt x="32323" y="16512"/>
                    <a:pt x="32357" y="16579"/>
                    <a:pt x="32357" y="16646"/>
                  </a:cubicBezTo>
                  <a:cubicBezTo>
                    <a:pt x="32357" y="16679"/>
                    <a:pt x="32323" y="16713"/>
                    <a:pt x="32257" y="16746"/>
                  </a:cubicBezTo>
                  <a:lnTo>
                    <a:pt x="29021" y="18614"/>
                  </a:lnTo>
                  <a:cubicBezTo>
                    <a:pt x="28929" y="18669"/>
                    <a:pt x="28817" y="18694"/>
                    <a:pt x="28701" y="18694"/>
                  </a:cubicBezTo>
                  <a:cubicBezTo>
                    <a:pt x="28607" y="18694"/>
                    <a:pt x="28510" y="18677"/>
                    <a:pt x="28420" y="18647"/>
                  </a:cubicBezTo>
                  <a:lnTo>
                    <a:pt x="25151" y="17113"/>
                  </a:lnTo>
                  <a:cubicBezTo>
                    <a:pt x="25005" y="17058"/>
                    <a:pt x="24848" y="17033"/>
                    <a:pt x="24692" y="17033"/>
                  </a:cubicBezTo>
                  <a:cubicBezTo>
                    <a:pt x="24564" y="17033"/>
                    <a:pt x="24437" y="17049"/>
                    <a:pt x="24318" y="17079"/>
                  </a:cubicBezTo>
                  <a:cubicBezTo>
                    <a:pt x="23484" y="17313"/>
                    <a:pt x="22616" y="17546"/>
                    <a:pt x="21782" y="17680"/>
                  </a:cubicBezTo>
                  <a:cubicBezTo>
                    <a:pt x="21482" y="17747"/>
                    <a:pt x="21282" y="17947"/>
                    <a:pt x="21215" y="18214"/>
                  </a:cubicBezTo>
                  <a:lnTo>
                    <a:pt x="20782" y="20382"/>
                  </a:lnTo>
                  <a:cubicBezTo>
                    <a:pt x="20748" y="20549"/>
                    <a:pt x="20582" y="20682"/>
                    <a:pt x="20415" y="20682"/>
                  </a:cubicBezTo>
                  <a:lnTo>
                    <a:pt x="15678" y="20682"/>
                  </a:lnTo>
                  <a:cubicBezTo>
                    <a:pt x="15478" y="20682"/>
                    <a:pt x="15344" y="20549"/>
                    <a:pt x="15311" y="20382"/>
                  </a:cubicBezTo>
                  <a:lnTo>
                    <a:pt x="14877" y="18214"/>
                  </a:lnTo>
                  <a:cubicBezTo>
                    <a:pt x="14811" y="17947"/>
                    <a:pt x="14611" y="17747"/>
                    <a:pt x="14310" y="17680"/>
                  </a:cubicBezTo>
                  <a:cubicBezTo>
                    <a:pt x="13443" y="17546"/>
                    <a:pt x="12609" y="17313"/>
                    <a:pt x="11775" y="17079"/>
                  </a:cubicBezTo>
                  <a:cubicBezTo>
                    <a:pt x="11704" y="17056"/>
                    <a:pt x="11634" y="17032"/>
                    <a:pt x="11551" y="17032"/>
                  </a:cubicBezTo>
                  <a:cubicBezTo>
                    <a:pt x="11517" y="17032"/>
                    <a:pt x="11481" y="17036"/>
                    <a:pt x="11442" y="17046"/>
                  </a:cubicBezTo>
                  <a:cubicBezTo>
                    <a:pt x="11411" y="17040"/>
                    <a:pt x="11380" y="17037"/>
                    <a:pt x="11350" y="17037"/>
                  </a:cubicBezTo>
                  <a:cubicBezTo>
                    <a:pt x="11214" y="17037"/>
                    <a:pt x="11077" y="17092"/>
                    <a:pt x="10941" y="17146"/>
                  </a:cubicBezTo>
                  <a:lnTo>
                    <a:pt x="7672" y="18647"/>
                  </a:lnTo>
                  <a:cubicBezTo>
                    <a:pt x="7582" y="18677"/>
                    <a:pt x="7486" y="18694"/>
                    <a:pt x="7388" y="18694"/>
                  </a:cubicBezTo>
                  <a:cubicBezTo>
                    <a:pt x="7269" y="18694"/>
                    <a:pt x="7149" y="18669"/>
                    <a:pt x="7039" y="18614"/>
                  </a:cubicBezTo>
                  <a:lnTo>
                    <a:pt x="3803" y="16746"/>
                  </a:lnTo>
                  <a:cubicBezTo>
                    <a:pt x="3770" y="16713"/>
                    <a:pt x="3736" y="16679"/>
                    <a:pt x="3736" y="16646"/>
                  </a:cubicBezTo>
                  <a:cubicBezTo>
                    <a:pt x="3736" y="16579"/>
                    <a:pt x="3770" y="16546"/>
                    <a:pt x="3803" y="16512"/>
                  </a:cubicBezTo>
                  <a:lnTo>
                    <a:pt x="6371" y="14678"/>
                  </a:lnTo>
                  <a:cubicBezTo>
                    <a:pt x="6605" y="14511"/>
                    <a:pt x="6638" y="14177"/>
                    <a:pt x="6438" y="13977"/>
                  </a:cubicBezTo>
                  <a:cubicBezTo>
                    <a:pt x="6071" y="13577"/>
                    <a:pt x="5771" y="13177"/>
                    <a:pt x="5537" y="12710"/>
                  </a:cubicBezTo>
                  <a:cubicBezTo>
                    <a:pt x="5404" y="12476"/>
                    <a:pt x="5137" y="12309"/>
                    <a:pt x="4870" y="12276"/>
                  </a:cubicBezTo>
                  <a:lnTo>
                    <a:pt x="534" y="12009"/>
                  </a:lnTo>
                  <a:cubicBezTo>
                    <a:pt x="367" y="11976"/>
                    <a:pt x="267" y="11842"/>
                    <a:pt x="234" y="11676"/>
                  </a:cubicBezTo>
                  <a:lnTo>
                    <a:pt x="234" y="9274"/>
                  </a:lnTo>
                  <a:cubicBezTo>
                    <a:pt x="267" y="9107"/>
                    <a:pt x="367" y="8974"/>
                    <a:pt x="534" y="8974"/>
                  </a:cubicBezTo>
                  <a:lnTo>
                    <a:pt x="4870" y="8707"/>
                  </a:lnTo>
                  <a:cubicBezTo>
                    <a:pt x="5137" y="8640"/>
                    <a:pt x="5404" y="8507"/>
                    <a:pt x="5537" y="8240"/>
                  </a:cubicBezTo>
                  <a:cubicBezTo>
                    <a:pt x="5771" y="7806"/>
                    <a:pt x="6071" y="7373"/>
                    <a:pt x="6438" y="7006"/>
                  </a:cubicBezTo>
                  <a:cubicBezTo>
                    <a:pt x="6638" y="6805"/>
                    <a:pt x="6605" y="6472"/>
                    <a:pt x="6371" y="6305"/>
                  </a:cubicBezTo>
                  <a:lnTo>
                    <a:pt x="3803" y="4437"/>
                  </a:lnTo>
                  <a:cubicBezTo>
                    <a:pt x="3770" y="4437"/>
                    <a:pt x="3736" y="4370"/>
                    <a:pt x="3736" y="4337"/>
                  </a:cubicBezTo>
                  <a:cubicBezTo>
                    <a:pt x="3736" y="4270"/>
                    <a:pt x="3770" y="4237"/>
                    <a:pt x="3803" y="4204"/>
                  </a:cubicBezTo>
                  <a:lnTo>
                    <a:pt x="7039" y="2336"/>
                  </a:lnTo>
                  <a:cubicBezTo>
                    <a:pt x="7149" y="2280"/>
                    <a:pt x="7269" y="2256"/>
                    <a:pt x="7388" y="2256"/>
                  </a:cubicBezTo>
                  <a:cubicBezTo>
                    <a:pt x="7486" y="2256"/>
                    <a:pt x="7582" y="2272"/>
                    <a:pt x="7672" y="2302"/>
                  </a:cubicBezTo>
                  <a:lnTo>
                    <a:pt x="10941" y="3837"/>
                  </a:lnTo>
                  <a:cubicBezTo>
                    <a:pt x="11088" y="3892"/>
                    <a:pt x="11245" y="3917"/>
                    <a:pt x="11401" y="3917"/>
                  </a:cubicBezTo>
                  <a:cubicBezTo>
                    <a:pt x="11529" y="3917"/>
                    <a:pt x="11655" y="3900"/>
                    <a:pt x="11775" y="3870"/>
                  </a:cubicBezTo>
                  <a:cubicBezTo>
                    <a:pt x="12609" y="3637"/>
                    <a:pt x="13443" y="3436"/>
                    <a:pt x="14310" y="3270"/>
                  </a:cubicBezTo>
                  <a:cubicBezTo>
                    <a:pt x="14577" y="3236"/>
                    <a:pt x="14811" y="3003"/>
                    <a:pt x="14877" y="2736"/>
                  </a:cubicBezTo>
                  <a:lnTo>
                    <a:pt x="15311" y="568"/>
                  </a:lnTo>
                  <a:cubicBezTo>
                    <a:pt x="15344" y="401"/>
                    <a:pt x="15478" y="267"/>
                    <a:pt x="15645" y="267"/>
                  </a:cubicBezTo>
                  <a:close/>
                  <a:moveTo>
                    <a:pt x="15645" y="1"/>
                  </a:moveTo>
                  <a:cubicBezTo>
                    <a:pt x="15378" y="34"/>
                    <a:pt x="15111" y="234"/>
                    <a:pt x="15078" y="501"/>
                  </a:cubicBezTo>
                  <a:lnTo>
                    <a:pt x="14644" y="2669"/>
                  </a:lnTo>
                  <a:cubicBezTo>
                    <a:pt x="14611" y="2836"/>
                    <a:pt x="14444" y="3003"/>
                    <a:pt x="14277" y="3036"/>
                  </a:cubicBezTo>
                  <a:cubicBezTo>
                    <a:pt x="13410" y="3170"/>
                    <a:pt x="12542" y="3370"/>
                    <a:pt x="11709" y="3637"/>
                  </a:cubicBezTo>
                  <a:cubicBezTo>
                    <a:pt x="11619" y="3662"/>
                    <a:pt x="11530" y="3673"/>
                    <a:pt x="11443" y="3673"/>
                  </a:cubicBezTo>
                  <a:cubicBezTo>
                    <a:pt x="11302" y="3673"/>
                    <a:pt x="11165" y="3644"/>
                    <a:pt x="11041" y="3603"/>
                  </a:cubicBezTo>
                  <a:lnTo>
                    <a:pt x="7739" y="2069"/>
                  </a:lnTo>
                  <a:cubicBezTo>
                    <a:pt x="7623" y="2025"/>
                    <a:pt x="7500" y="2000"/>
                    <a:pt x="7376" y="2000"/>
                  </a:cubicBezTo>
                  <a:cubicBezTo>
                    <a:pt x="7216" y="2000"/>
                    <a:pt x="7055" y="2041"/>
                    <a:pt x="6905" y="2135"/>
                  </a:cubicBezTo>
                  <a:lnTo>
                    <a:pt x="3669" y="4003"/>
                  </a:lnTo>
                  <a:cubicBezTo>
                    <a:pt x="3436" y="4104"/>
                    <a:pt x="3403" y="4470"/>
                    <a:pt x="3636" y="4637"/>
                  </a:cubicBezTo>
                  <a:lnTo>
                    <a:pt x="6205" y="6472"/>
                  </a:lnTo>
                  <a:cubicBezTo>
                    <a:pt x="6271" y="6505"/>
                    <a:pt x="6305" y="6572"/>
                    <a:pt x="6305" y="6639"/>
                  </a:cubicBezTo>
                  <a:cubicBezTo>
                    <a:pt x="6305" y="6705"/>
                    <a:pt x="6305" y="6772"/>
                    <a:pt x="6238" y="6839"/>
                  </a:cubicBezTo>
                  <a:cubicBezTo>
                    <a:pt x="5871" y="7206"/>
                    <a:pt x="5571" y="7639"/>
                    <a:pt x="5304" y="8106"/>
                  </a:cubicBezTo>
                  <a:cubicBezTo>
                    <a:pt x="5204" y="8307"/>
                    <a:pt x="5037" y="8407"/>
                    <a:pt x="4837" y="8440"/>
                  </a:cubicBezTo>
                  <a:lnTo>
                    <a:pt x="501" y="8707"/>
                  </a:lnTo>
                  <a:cubicBezTo>
                    <a:pt x="234" y="8740"/>
                    <a:pt x="0" y="8974"/>
                    <a:pt x="0" y="9274"/>
                  </a:cubicBezTo>
                  <a:lnTo>
                    <a:pt x="0" y="11676"/>
                  </a:lnTo>
                  <a:cubicBezTo>
                    <a:pt x="0" y="11942"/>
                    <a:pt x="234" y="12176"/>
                    <a:pt x="501" y="12209"/>
                  </a:cubicBezTo>
                  <a:lnTo>
                    <a:pt x="4837" y="12476"/>
                  </a:lnTo>
                  <a:cubicBezTo>
                    <a:pt x="5037" y="12510"/>
                    <a:pt x="5204" y="12643"/>
                    <a:pt x="5304" y="12810"/>
                  </a:cubicBezTo>
                  <a:cubicBezTo>
                    <a:pt x="5571" y="13277"/>
                    <a:pt x="5871" y="13710"/>
                    <a:pt x="6238" y="14111"/>
                  </a:cubicBezTo>
                  <a:cubicBezTo>
                    <a:pt x="6305" y="14144"/>
                    <a:pt x="6338" y="14211"/>
                    <a:pt x="6305" y="14311"/>
                  </a:cubicBezTo>
                  <a:cubicBezTo>
                    <a:pt x="6305" y="14378"/>
                    <a:pt x="6271" y="14411"/>
                    <a:pt x="6205" y="14444"/>
                  </a:cubicBezTo>
                  <a:lnTo>
                    <a:pt x="3669" y="16312"/>
                  </a:lnTo>
                  <a:cubicBezTo>
                    <a:pt x="3536" y="16379"/>
                    <a:pt x="3469" y="16512"/>
                    <a:pt x="3469" y="16646"/>
                  </a:cubicBezTo>
                  <a:cubicBezTo>
                    <a:pt x="3503" y="16746"/>
                    <a:pt x="3569" y="16879"/>
                    <a:pt x="3703" y="16946"/>
                  </a:cubicBezTo>
                  <a:lnTo>
                    <a:pt x="6938" y="18814"/>
                  </a:lnTo>
                  <a:cubicBezTo>
                    <a:pt x="7064" y="18886"/>
                    <a:pt x="7208" y="18919"/>
                    <a:pt x="7361" y="18919"/>
                  </a:cubicBezTo>
                  <a:cubicBezTo>
                    <a:pt x="7494" y="18919"/>
                    <a:pt x="7633" y="18894"/>
                    <a:pt x="7772" y="18847"/>
                  </a:cubicBezTo>
                  <a:lnTo>
                    <a:pt x="11041" y="17313"/>
                  </a:lnTo>
                  <a:cubicBezTo>
                    <a:pt x="11165" y="17272"/>
                    <a:pt x="11302" y="17243"/>
                    <a:pt x="11443" y="17243"/>
                  </a:cubicBezTo>
                  <a:cubicBezTo>
                    <a:pt x="11530" y="17243"/>
                    <a:pt x="11619" y="17254"/>
                    <a:pt x="11709" y="17280"/>
                  </a:cubicBezTo>
                  <a:cubicBezTo>
                    <a:pt x="12542" y="17546"/>
                    <a:pt x="13410" y="17747"/>
                    <a:pt x="14277" y="17880"/>
                  </a:cubicBezTo>
                  <a:cubicBezTo>
                    <a:pt x="14444" y="17947"/>
                    <a:pt x="14611" y="18080"/>
                    <a:pt x="14644" y="18247"/>
                  </a:cubicBezTo>
                  <a:lnTo>
                    <a:pt x="15078" y="20415"/>
                  </a:lnTo>
                  <a:cubicBezTo>
                    <a:pt x="15111" y="20715"/>
                    <a:pt x="15378" y="20916"/>
                    <a:pt x="15645" y="20916"/>
                  </a:cubicBezTo>
                  <a:lnTo>
                    <a:pt x="20415" y="20916"/>
                  </a:lnTo>
                  <a:cubicBezTo>
                    <a:pt x="20715" y="20916"/>
                    <a:pt x="20948" y="20715"/>
                    <a:pt x="21015" y="20415"/>
                  </a:cubicBezTo>
                  <a:lnTo>
                    <a:pt x="21415" y="18247"/>
                  </a:lnTo>
                  <a:cubicBezTo>
                    <a:pt x="21482" y="18080"/>
                    <a:pt x="21616" y="17947"/>
                    <a:pt x="21816" y="17880"/>
                  </a:cubicBezTo>
                  <a:cubicBezTo>
                    <a:pt x="22683" y="17747"/>
                    <a:pt x="23517" y="17546"/>
                    <a:pt x="24351" y="17280"/>
                  </a:cubicBezTo>
                  <a:cubicBezTo>
                    <a:pt x="24440" y="17254"/>
                    <a:pt x="24529" y="17243"/>
                    <a:pt x="24617" y="17243"/>
                  </a:cubicBezTo>
                  <a:cubicBezTo>
                    <a:pt x="24758" y="17243"/>
                    <a:pt x="24894" y="17272"/>
                    <a:pt x="25018" y="17313"/>
                  </a:cubicBezTo>
                  <a:lnTo>
                    <a:pt x="28320" y="18847"/>
                  </a:lnTo>
                  <a:cubicBezTo>
                    <a:pt x="28444" y="18894"/>
                    <a:pt x="28575" y="18919"/>
                    <a:pt x="28707" y="18919"/>
                  </a:cubicBezTo>
                  <a:cubicBezTo>
                    <a:pt x="28859" y="18919"/>
                    <a:pt x="29011" y="18886"/>
                    <a:pt x="29154" y="18814"/>
                  </a:cubicBezTo>
                  <a:lnTo>
                    <a:pt x="32390" y="16946"/>
                  </a:lnTo>
                  <a:cubicBezTo>
                    <a:pt x="32657" y="16813"/>
                    <a:pt x="32657" y="16446"/>
                    <a:pt x="32423" y="16312"/>
                  </a:cubicBezTo>
                  <a:lnTo>
                    <a:pt x="29855" y="14444"/>
                  </a:lnTo>
                  <a:cubicBezTo>
                    <a:pt x="29721" y="14378"/>
                    <a:pt x="29721" y="14211"/>
                    <a:pt x="29821" y="14111"/>
                  </a:cubicBezTo>
                  <a:cubicBezTo>
                    <a:pt x="30188" y="13710"/>
                    <a:pt x="30489" y="13277"/>
                    <a:pt x="30755" y="12810"/>
                  </a:cubicBezTo>
                  <a:cubicBezTo>
                    <a:pt x="30856" y="12643"/>
                    <a:pt x="31056" y="12510"/>
                    <a:pt x="31256" y="12476"/>
                  </a:cubicBezTo>
                  <a:lnTo>
                    <a:pt x="35559" y="12209"/>
                  </a:lnTo>
                  <a:cubicBezTo>
                    <a:pt x="35859" y="12176"/>
                    <a:pt x="36059" y="11942"/>
                    <a:pt x="36059" y="11676"/>
                  </a:cubicBezTo>
                  <a:lnTo>
                    <a:pt x="36059" y="9274"/>
                  </a:lnTo>
                  <a:cubicBezTo>
                    <a:pt x="36059" y="8974"/>
                    <a:pt x="35859" y="8740"/>
                    <a:pt x="35559" y="8707"/>
                  </a:cubicBezTo>
                  <a:lnTo>
                    <a:pt x="31256" y="8440"/>
                  </a:lnTo>
                  <a:cubicBezTo>
                    <a:pt x="31056" y="8407"/>
                    <a:pt x="30856" y="8307"/>
                    <a:pt x="30755" y="8106"/>
                  </a:cubicBezTo>
                  <a:cubicBezTo>
                    <a:pt x="30489" y="7639"/>
                    <a:pt x="30188" y="7206"/>
                    <a:pt x="29821" y="6839"/>
                  </a:cubicBezTo>
                  <a:cubicBezTo>
                    <a:pt x="29721" y="6705"/>
                    <a:pt x="29721" y="6539"/>
                    <a:pt x="29855" y="6472"/>
                  </a:cubicBezTo>
                  <a:lnTo>
                    <a:pt x="32423" y="4637"/>
                  </a:lnTo>
                  <a:cubicBezTo>
                    <a:pt x="32523" y="4537"/>
                    <a:pt x="32590" y="4437"/>
                    <a:pt x="32590" y="4304"/>
                  </a:cubicBezTo>
                  <a:cubicBezTo>
                    <a:pt x="32590" y="4170"/>
                    <a:pt x="32490" y="4037"/>
                    <a:pt x="32390" y="4003"/>
                  </a:cubicBezTo>
                  <a:lnTo>
                    <a:pt x="29154" y="2135"/>
                  </a:lnTo>
                  <a:cubicBezTo>
                    <a:pt x="29004" y="2041"/>
                    <a:pt x="28843" y="2000"/>
                    <a:pt x="28683" y="2000"/>
                  </a:cubicBezTo>
                  <a:cubicBezTo>
                    <a:pt x="28560" y="2000"/>
                    <a:pt x="28437" y="2025"/>
                    <a:pt x="28320" y="2069"/>
                  </a:cubicBezTo>
                  <a:lnTo>
                    <a:pt x="25018" y="3603"/>
                  </a:lnTo>
                  <a:cubicBezTo>
                    <a:pt x="24894" y="3644"/>
                    <a:pt x="24758" y="3673"/>
                    <a:pt x="24617" y="3673"/>
                  </a:cubicBezTo>
                  <a:cubicBezTo>
                    <a:pt x="24529" y="3673"/>
                    <a:pt x="24440" y="3662"/>
                    <a:pt x="24351" y="3637"/>
                  </a:cubicBezTo>
                  <a:cubicBezTo>
                    <a:pt x="23517" y="3370"/>
                    <a:pt x="22683" y="3170"/>
                    <a:pt x="21816" y="3036"/>
                  </a:cubicBezTo>
                  <a:cubicBezTo>
                    <a:pt x="21616" y="3003"/>
                    <a:pt x="21482" y="2836"/>
                    <a:pt x="21415" y="2669"/>
                  </a:cubicBezTo>
                  <a:lnTo>
                    <a:pt x="21015" y="501"/>
                  </a:lnTo>
                  <a:cubicBezTo>
                    <a:pt x="20948" y="234"/>
                    <a:pt x="20715" y="34"/>
                    <a:pt x="20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3"/>
            <p:cNvSpPr/>
            <p:nvPr/>
          </p:nvSpPr>
          <p:spPr>
            <a:xfrm>
              <a:off x="2768193" y="1565049"/>
              <a:ext cx="55936" cy="48246"/>
            </a:xfrm>
            <a:custGeom>
              <a:avLst/>
              <a:gdLst/>
              <a:ahLst/>
              <a:cxnLst/>
              <a:rect l="l" t="t" r="r" b="b"/>
              <a:pathLst>
                <a:path w="3404" h="2936" extrusionOk="0">
                  <a:moveTo>
                    <a:pt x="1702" y="0"/>
                  </a:moveTo>
                  <a:lnTo>
                    <a:pt x="1" y="967"/>
                  </a:lnTo>
                  <a:lnTo>
                    <a:pt x="1" y="2936"/>
                  </a:lnTo>
                  <a:lnTo>
                    <a:pt x="3403" y="967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3"/>
            <p:cNvSpPr/>
            <p:nvPr/>
          </p:nvSpPr>
          <p:spPr>
            <a:xfrm>
              <a:off x="2768193" y="1565049"/>
              <a:ext cx="55936" cy="48246"/>
            </a:xfrm>
            <a:custGeom>
              <a:avLst/>
              <a:gdLst/>
              <a:ahLst/>
              <a:cxnLst/>
              <a:rect l="l" t="t" r="r" b="b"/>
              <a:pathLst>
                <a:path w="3404" h="2936" extrusionOk="0">
                  <a:moveTo>
                    <a:pt x="1702" y="0"/>
                  </a:moveTo>
                  <a:lnTo>
                    <a:pt x="1" y="967"/>
                  </a:lnTo>
                  <a:lnTo>
                    <a:pt x="1" y="2936"/>
                  </a:lnTo>
                  <a:lnTo>
                    <a:pt x="3403" y="967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3"/>
            <p:cNvSpPr/>
            <p:nvPr/>
          </p:nvSpPr>
          <p:spPr>
            <a:xfrm>
              <a:off x="2573600" y="1361681"/>
              <a:ext cx="138707" cy="444565"/>
            </a:xfrm>
            <a:custGeom>
              <a:avLst/>
              <a:gdLst/>
              <a:ahLst/>
              <a:cxnLst/>
              <a:rect l="l" t="t" r="r" b="b"/>
              <a:pathLst>
                <a:path w="8441" h="27054" extrusionOk="0">
                  <a:moveTo>
                    <a:pt x="2102" y="1"/>
                  </a:moveTo>
                  <a:cubicBezTo>
                    <a:pt x="2143" y="2"/>
                    <a:pt x="2184" y="5"/>
                    <a:pt x="2225" y="8"/>
                  </a:cubicBezTo>
                  <a:lnTo>
                    <a:pt x="2225" y="8"/>
                  </a:lnTo>
                  <a:cubicBezTo>
                    <a:pt x="2182" y="3"/>
                    <a:pt x="2141" y="1"/>
                    <a:pt x="2102" y="1"/>
                  </a:cubicBezTo>
                  <a:close/>
                  <a:moveTo>
                    <a:pt x="2225" y="8"/>
                  </a:moveTo>
                  <a:cubicBezTo>
                    <a:pt x="2332" y="20"/>
                    <a:pt x="2451" y="43"/>
                    <a:pt x="2569" y="67"/>
                  </a:cubicBezTo>
                  <a:cubicBezTo>
                    <a:pt x="3103" y="634"/>
                    <a:pt x="3370" y="1368"/>
                    <a:pt x="3370" y="2135"/>
                  </a:cubicBezTo>
                  <a:lnTo>
                    <a:pt x="3370" y="18247"/>
                  </a:lnTo>
                  <a:lnTo>
                    <a:pt x="1" y="20215"/>
                  </a:lnTo>
                  <a:lnTo>
                    <a:pt x="6772" y="26053"/>
                  </a:lnTo>
                  <a:lnTo>
                    <a:pt x="8440" y="27053"/>
                  </a:lnTo>
                  <a:lnTo>
                    <a:pt x="1669" y="21182"/>
                  </a:lnTo>
                  <a:lnTo>
                    <a:pt x="5071" y="19214"/>
                  </a:lnTo>
                  <a:lnTo>
                    <a:pt x="5071" y="3103"/>
                  </a:lnTo>
                  <a:cubicBezTo>
                    <a:pt x="5071" y="1477"/>
                    <a:pt x="3803" y="136"/>
                    <a:pt x="2225" y="8"/>
                  </a:cubicBezTo>
                  <a:close/>
                  <a:moveTo>
                    <a:pt x="8440" y="27053"/>
                  </a:moveTo>
                  <a:lnTo>
                    <a:pt x="8440" y="27053"/>
                  </a:lnTo>
                  <a:lnTo>
                    <a:pt x="8440" y="27053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3"/>
            <p:cNvSpPr/>
            <p:nvPr/>
          </p:nvSpPr>
          <p:spPr>
            <a:xfrm>
              <a:off x="2573600" y="1361681"/>
              <a:ext cx="138707" cy="444565"/>
            </a:xfrm>
            <a:custGeom>
              <a:avLst/>
              <a:gdLst/>
              <a:ahLst/>
              <a:cxnLst/>
              <a:rect l="l" t="t" r="r" b="b"/>
              <a:pathLst>
                <a:path w="8441" h="27054" extrusionOk="0">
                  <a:moveTo>
                    <a:pt x="2102" y="1"/>
                  </a:moveTo>
                  <a:cubicBezTo>
                    <a:pt x="2143" y="2"/>
                    <a:pt x="2184" y="5"/>
                    <a:pt x="2225" y="8"/>
                  </a:cubicBezTo>
                  <a:lnTo>
                    <a:pt x="2225" y="8"/>
                  </a:lnTo>
                  <a:cubicBezTo>
                    <a:pt x="2182" y="3"/>
                    <a:pt x="2141" y="1"/>
                    <a:pt x="2102" y="1"/>
                  </a:cubicBezTo>
                  <a:close/>
                  <a:moveTo>
                    <a:pt x="2225" y="8"/>
                  </a:moveTo>
                  <a:cubicBezTo>
                    <a:pt x="2332" y="20"/>
                    <a:pt x="2451" y="43"/>
                    <a:pt x="2569" y="67"/>
                  </a:cubicBezTo>
                  <a:cubicBezTo>
                    <a:pt x="3103" y="634"/>
                    <a:pt x="3370" y="1368"/>
                    <a:pt x="3370" y="2135"/>
                  </a:cubicBezTo>
                  <a:lnTo>
                    <a:pt x="3370" y="18247"/>
                  </a:lnTo>
                  <a:lnTo>
                    <a:pt x="1" y="20215"/>
                  </a:lnTo>
                  <a:lnTo>
                    <a:pt x="6772" y="26053"/>
                  </a:lnTo>
                  <a:lnTo>
                    <a:pt x="8440" y="27053"/>
                  </a:lnTo>
                  <a:lnTo>
                    <a:pt x="1669" y="21182"/>
                  </a:lnTo>
                  <a:lnTo>
                    <a:pt x="5071" y="19214"/>
                  </a:lnTo>
                  <a:lnTo>
                    <a:pt x="5071" y="3103"/>
                  </a:lnTo>
                  <a:cubicBezTo>
                    <a:pt x="5071" y="1477"/>
                    <a:pt x="3803" y="136"/>
                    <a:pt x="2225" y="8"/>
                  </a:cubicBezTo>
                  <a:close/>
                  <a:moveTo>
                    <a:pt x="8440" y="27053"/>
                  </a:moveTo>
                  <a:lnTo>
                    <a:pt x="8440" y="27053"/>
                  </a:lnTo>
                  <a:lnTo>
                    <a:pt x="8440" y="270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3"/>
            <p:cNvSpPr/>
            <p:nvPr/>
          </p:nvSpPr>
          <p:spPr>
            <a:xfrm>
              <a:off x="2573600" y="1693864"/>
              <a:ext cx="138707" cy="112382"/>
            </a:xfrm>
            <a:custGeom>
              <a:avLst/>
              <a:gdLst/>
              <a:ahLst/>
              <a:cxnLst/>
              <a:rect l="l" t="t" r="r" b="b"/>
              <a:pathLst>
                <a:path w="8441" h="6839" extrusionOk="0">
                  <a:moveTo>
                    <a:pt x="1" y="0"/>
                  </a:moveTo>
                  <a:lnTo>
                    <a:pt x="6772" y="5838"/>
                  </a:lnTo>
                  <a:lnTo>
                    <a:pt x="8440" y="6838"/>
                  </a:lnTo>
                  <a:lnTo>
                    <a:pt x="1669" y="967"/>
                  </a:lnTo>
                  <a:lnTo>
                    <a:pt x="1" y="0"/>
                  </a:lnTo>
                  <a:close/>
                  <a:moveTo>
                    <a:pt x="8440" y="6838"/>
                  </a:moveTo>
                  <a:lnTo>
                    <a:pt x="8440" y="6838"/>
                  </a:lnTo>
                  <a:lnTo>
                    <a:pt x="8440" y="683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3"/>
            <p:cNvSpPr/>
            <p:nvPr/>
          </p:nvSpPr>
          <p:spPr>
            <a:xfrm>
              <a:off x="2615815" y="1362782"/>
              <a:ext cx="41131" cy="314650"/>
            </a:xfrm>
            <a:custGeom>
              <a:avLst/>
              <a:gdLst/>
              <a:ahLst/>
              <a:cxnLst/>
              <a:rect l="l" t="t" r="r" b="b"/>
              <a:pathLst>
                <a:path w="2503" h="19148" extrusionOk="0">
                  <a:moveTo>
                    <a:pt x="0" y="0"/>
                  </a:moveTo>
                  <a:lnTo>
                    <a:pt x="0" y="0"/>
                  </a:lnTo>
                  <a:cubicBezTo>
                    <a:pt x="501" y="567"/>
                    <a:pt x="801" y="1301"/>
                    <a:pt x="801" y="2068"/>
                  </a:cubicBezTo>
                  <a:lnTo>
                    <a:pt x="801" y="18180"/>
                  </a:lnTo>
                  <a:lnTo>
                    <a:pt x="2502" y="19147"/>
                  </a:lnTo>
                  <a:lnTo>
                    <a:pt x="2502" y="3036"/>
                  </a:lnTo>
                  <a:cubicBezTo>
                    <a:pt x="2502" y="1568"/>
                    <a:pt x="1435" y="267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3"/>
            <p:cNvSpPr/>
            <p:nvPr/>
          </p:nvSpPr>
          <p:spPr>
            <a:xfrm>
              <a:off x="2195389" y="1226704"/>
              <a:ext cx="494437" cy="235297"/>
            </a:xfrm>
            <a:custGeom>
              <a:avLst/>
              <a:gdLst/>
              <a:ahLst/>
              <a:cxnLst/>
              <a:rect l="l" t="t" r="r" b="b"/>
              <a:pathLst>
                <a:path w="30089" h="14319" extrusionOk="0">
                  <a:moveTo>
                    <a:pt x="23851" y="0"/>
                  </a:moveTo>
                  <a:cubicBezTo>
                    <a:pt x="22250" y="0"/>
                    <a:pt x="20649" y="426"/>
                    <a:pt x="19214" y="1276"/>
                  </a:cubicBezTo>
                  <a:lnTo>
                    <a:pt x="1" y="12351"/>
                  </a:lnTo>
                  <a:lnTo>
                    <a:pt x="1" y="14319"/>
                  </a:lnTo>
                  <a:lnTo>
                    <a:pt x="20882" y="2244"/>
                  </a:lnTo>
                  <a:cubicBezTo>
                    <a:pt x="22314" y="1401"/>
                    <a:pt x="23917" y="984"/>
                    <a:pt x="25522" y="984"/>
                  </a:cubicBezTo>
                  <a:cubicBezTo>
                    <a:pt x="27094" y="984"/>
                    <a:pt x="28669" y="1384"/>
                    <a:pt x="30089" y="2177"/>
                  </a:cubicBezTo>
                  <a:lnTo>
                    <a:pt x="28488" y="1276"/>
                  </a:lnTo>
                  <a:cubicBezTo>
                    <a:pt x="27053" y="426"/>
                    <a:pt x="25452" y="0"/>
                    <a:pt x="23851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3"/>
            <p:cNvSpPr/>
            <p:nvPr/>
          </p:nvSpPr>
          <p:spPr>
            <a:xfrm>
              <a:off x="2195389" y="1226704"/>
              <a:ext cx="494437" cy="235297"/>
            </a:xfrm>
            <a:custGeom>
              <a:avLst/>
              <a:gdLst/>
              <a:ahLst/>
              <a:cxnLst/>
              <a:rect l="l" t="t" r="r" b="b"/>
              <a:pathLst>
                <a:path w="30089" h="14319" extrusionOk="0">
                  <a:moveTo>
                    <a:pt x="23851" y="0"/>
                  </a:moveTo>
                  <a:cubicBezTo>
                    <a:pt x="22250" y="0"/>
                    <a:pt x="20649" y="426"/>
                    <a:pt x="19214" y="1276"/>
                  </a:cubicBezTo>
                  <a:lnTo>
                    <a:pt x="1" y="12351"/>
                  </a:lnTo>
                  <a:lnTo>
                    <a:pt x="1" y="14319"/>
                  </a:lnTo>
                  <a:lnTo>
                    <a:pt x="20882" y="2244"/>
                  </a:lnTo>
                  <a:cubicBezTo>
                    <a:pt x="22314" y="1401"/>
                    <a:pt x="23917" y="984"/>
                    <a:pt x="25522" y="984"/>
                  </a:cubicBezTo>
                  <a:cubicBezTo>
                    <a:pt x="27094" y="984"/>
                    <a:pt x="28669" y="1384"/>
                    <a:pt x="30089" y="2177"/>
                  </a:cubicBezTo>
                  <a:lnTo>
                    <a:pt x="28488" y="1276"/>
                  </a:lnTo>
                  <a:cubicBezTo>
                    <a:pt x="27053" y="426"/>
                    <a:pt x="25452" y="0"/>
                    <a:pt x="238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43"/>
            <p:cNvSpPr/>
            <p:nvPr/>
          </p:nvSpPr>
          <p:spPr>
            <a:xfrm>
              <a:off x="2195389" y="1242956"/>
              <a:ext cx="628740" cy="563290"/>
            </a:xfrm>
            <a:custGeom>
              <a:avLst/>
              <a:gdLst/>
              <a:ahLst/>
              <a:cxnLst/>
              <a:rect l="l" t="t" r="r" b="b"/>
              <a:pathLst>
                <a:path w="38262" h="34279" extrusionOk="0">
                  <a:moveTo>
                    <a:pt x="25517" y="0"/>
                  </a:moveTo>
                  <a:cubicBezTo>
                    <a:pt x="23968" y="0"/>
                    <a:pt x="22379" y="393"/>
                    <a:pt x="20882" y="1255"/>
                  </a:cubicBezTo>
                  <a:lnTo>
                    <a:pt x="1" y="13330"/>
                  </a:lnTo>
                  <a:lnTo>
                    <a:pt x="1" y="21136"/>
                  </a:lnTo>
                  <a:lnTo>
                    <a:pt x="23417" y="7626"/>
                  </a:lnTo>
                  <a:cubicBezTo>
                    <a:pt x="23917" y="7336"/>
                    <a:pt x="24448" y="7203"/>
                    <a:pt x="24966" y="7203"/>
                  </a:cubicBezTo>
                  <a:cubicBezTo>
                    <a:pt x="26591" y="7203"/>
                    <a:pt x="28087" y="8507"/>
                    <a:pt x="28087" y="10328"/>
                  </a:cubicBezTo>
                  <a:lnTo>
                    <a:pt x="28087" y="26439"/>
                  </a:lnTo>
                  <a:lnTo>
                    <a:pt x="24685" y="28407"/>
                  </a:lnTo>
                  <a:lnTo>
                    <a:pt x="31456" y="34278"/>
                  </a:lnTo>
                  <a:lnTo>
                    <a:pt x="38261" y="20568"/>
                  </a:lnTo>
                  <a:lnTo>
                    <a:pt x="34859" y="22537"/>
                  </a:lnTo>
                  <a:lnTo>
                    <a:pt x="34859" y="9327"/>
                  </a:lnTo>
                  <a:cubicBezTo>
                    <a:pt x="34859" y="3886"/>
                    <a:pt x="30385" y="0"/>
                    <a:pt x="25517" y="0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43"/>
            <p:cNvSpPr/>
            <p:nvPr/>
          </p:nvSpPr>
          <p:spPr>
            <a:xfrm>
              <a:off x="2385595" y="3176026"/>
              <a:ext cx="104708" cy="378720"/>
            </a:xfrm>
            <a:custGeom>
              <a:avLst/>
              <a:gdLst/>
              <a:ahLst/>
              <a:cxnLst/>
              <a:rect l="l" t="t" r="r" b="b"/>
              <a:pathLst>
                <a:path w="6372" h="23047" extrusionOk="0">
                  <a:moveTo>
                    <a:pt x="0" y="1"/>
                  </a:moveTo>
                  <a:lnTo>
                    <a:pt x="5137" y="22684"/>
                  </a:lnTo>
                  <a:cubicBezTo>
                    <a:pt x="5171" y="22784"/>
                    <a:pt x="5204" y="22884"/>
                    <a:pt x="5304" y="22917"/>
                  </a:cubicBezTo>
                  <a:cubicBezTo>
                    <a:pt x="5445" y="23005"/>
                    <a:pt x="5605" y="23047"/>
                    <a:pt x="5763" y="23047"/>
                  </a:cubicBezTo>
                  <a:cubicBezTo>
                    <a:pt x="5905" y="23047"/>
                    <a:pt x="6046" y="23014"/>
                    <a:pt x="6172" y="22951"/>
                  </a:cubicBezTo>
                  <a:cubicBezTo>
                    <a:pt x="6305" y="22917"/>
                    <a:pt x="6372" y="22817"/>
                    <a:pt x="6372" y="22684"/>
                  </a:cubicBezTo>
                  <a:lnTo>
                    <a:pt x="2469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43"/>
            <p:cNvSpPr/>
            <p:nvPr/>
          </p:nvSpPr>
          <p:spPr>
            <a:xfrm>
              <a:off x="1748655" y="3116836"/>
              <a:ext cx="136505" cy="391932"/>
            </a:xfrm>
            <a:custGeom>
              <a:avLst/>
              <a:gdLst/>
              <a:ahLst/>
              <a:cxnLst/>
              <a:rect l="l" t="t" r="r" b="b"/>
              <a:pathLst>
                <a:path w="8307" h="23851" extrusionOk="0">
                  <a:moveTo>
                    <a:pt x="5838" y="0"/>
                  </a:moveTo>
                  <a:lnTo>
                    <a:pt x="0" y="23450"/>
                  </a:lnTo>
                  <a:cubicBezTo>
                    <a:pt x="0" y="23584"/>
                    <a:pt x="67" y="23684"/>
                    <a:pt x="167" y="23751"/>
                  </a:cubicBezTo>
                  <a:cubicBezTo>
                    <a:pt x="301" y="23817"/>
                    <a:pt x="451" y="23851"/>
                    <a:pt x="605" y="23851"/>
                  </a:cubicBezTo>
                  <a:cubicBezTo>
                    <a:pt x="759" y="23851"/>
                    <a:pt x="918" y="23817"/>
                    <a:pt x="1068" y="23751"/>
                  </a:cubicBezTo>
                  <a:cubicBezTo>
                    <a:pt x="1135" y="23684"/>
                    <a:pt x="1201" y="23617"/>
                    <a:pt x="1235" y="23517"/>
                  </a:cubicBezTo>
                  <a:lnTo>
                    <a:pt x="83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43"/>
            <p:cNvSpPr/>
            <p:nvPr/>
          </p:nvSpPr>
          <p:spPr>
            <a:xfrm>
              <a:off x="2124680" y="3308143"/>
              <a:ext cx="42215" cy="423663"/>
            </a:xfrm>
            <a:custGeom>
              <a:avLst/>
              <a:gdLst/>
              <a:ahLst/>
              <a:cxnLst/>
              <a:rect l="l" t="t" r="r" b="b"/>
              <a:pathLst>
                <a:path w="2569" h="25782" extrusionOk="0">
                  <a:moveTo>
                    <a:pt x="0" y="0"/>
                  </a:moveTo>
                  <a:lnTo>
                    <a:pt x="1335" y="25418"/>
                  </a:lnTo>
                  <a:cubicBezTo>
                    <a:pt x="1368" y="25518"/>
                    <a:pt x="1401" y="25618"/>
                    <a:pt x="1502" y="25652"/>
                  </a:cubicBezTo>
                  <a:cubicBezTo>
                    <a:pt x="1642" y="25740"/>
                    <a:pt x="1802" y="25781"/>
                    <a:pt x="1960" y="25781"/>
                  </a:cubicBezTo>
                  <a:cubicBezTo>
                    <a:pt x="2102" y="25781"/>
                    <a:pt x="2243" y="25748"/>
                    <a:pt x="2369" y="25685"/>
                  </a:cubicBezTo>
                  <a:cubicBezTo>
                    <a:pt x="2502" y="25652"/>
                    <a:pt x="2569" y="25552"/>
                    <a:pt x="2569" y="25452"/>
                  </a:cubicBezTo>
                  <a:lnTo>
                    <a:pt x="2569" y="25418"/>
                  </a:lnTo>
                  <a:lnTo>
                    <a:pt x="2469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43"/>
            <p:cNvSpPr/>
            <p:nvPr/>
          </p:nvSpPr>
          <p:spPr>
            <a:xfrm>
              <a:off x="2001896" y="2987480"/>
              <a:ext cx="105809" cy="416054"/>
            </a:xfrm>
            <a:custGeom>
              <a:avLst/>
              <a:gdLst/>
              <a:ahLst/>
              <a:cxnLst/>
              <a:rect l="l" t="t" r="r" b="b"/>
              <a:pathLst>
                <a:path w="6439" h="25319" extrusionOk="0">
                  <a:moveTo>
                    <a:pt x="3970" y="0"/>
                  </a:moveTo>
                  <a:lnTo>
                    <a:pt x="0" y="24918"/>
                  </a:lnTo>
                  <a:cubicBezTo>
                    <a:pt x="0" y="25051"/>
                    <a:pt x="67" y="25151"/>
                    <a:pt x="167" y="25218"/>
                  </a:cubicBezTo>
                  <a:cubicBezTo>
                    <a:pt x="301" y="25285"/>
                    <a:pt x="451" y="25318"/>
                    <a:pt x="605" y="25318"/>
                  </a:cubicBezTo>
                  <a:cubicBezTo>
                    <a:pt x="759" y="25318"/>
                    <a:pt x="918" y="25285"/>
                    <a:pt x="1068" y="25218"/>
                  </a:cubicBezTo>
                  <a:cubicBezTo>
                    <a:pt x="1135" y="25151"/>
                    <a:pt x="1201" y="25085"/>
                    <a:pt x="1235" y="24985"/>
                  </a:cubicBezTo>
                  <a:lnTo>
                    <a:pt x="643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43"/>
            <p:cNvSpPr/>
            <p:nvPr/>
          </p:nvSpPr>
          <p:spPr>
            <a:xfrm>
              <a:off x="1747012" y="2604865"/>
              <a:ext cx="696705" cy="743209"/>
            </a:xfrm>
            <a:custGeom>
              <a:avLst/>
              <a:gdLst/>
              <a:ahLst/>
              <a:cxnLst/>
              <a:rect l="l" t="t" r="r" b="b"/>
              <a:pathLst>
                <a:path w="42398" h="45228" extrusionOk="0">
                  <a:moveTo>
                    <a:pt x="16879" y="1"/>
                  </a:moveTo>
                  <a:lnTo>
                    <a:pt x="1268" y="3770"/>
                  </a:lnTo>
                  <a:cubicBezTo>
                    <a:pt x="701" y="5171"/>
                    <a:pt x="367" y="6639"/>
                    <a:pt x="267" y="8107"/>
                  </a:cubicBezTo>
                  <a:cubicBezTo>
                    <a:pt x="0" y="11442"/>
                    <a:pt x="1101" y="22283"/>
                    <a:pt x="1802" y="27087"/>
                  </a:cubicBezTo>
                  <a:cubicBezTo>
                    <a:pt x="2769" y="35193"/>
                    <a:pt x="4003" y="35193"/>
                    <a:pt x="5738" y="36527"/>
                  </a:cubicBezTo>
                  <a:cubicBezTo>
                    <a:pt x="8740" y="38862"/>
                    <a:pt x="17413" y="43432"/>
                    <a:pt x="20248" y="44566"/>
                  </a:cubicBezTo>
                  <a:cubicBezTo>
                    <a:pt x="21447" y="45035"/>
                    <a:pt x="22595" y="45227"/>
                    <a:pt x="23689" y="45227"/>
                  </a:cubicBezTo>
                  <a:cubicBezTo>
                    <a:pt x="27345" y="45227"/>
                    <a:pt x="30411" y="43078"/>
                    <a:pt x="32824" y="41897"/>
                  </a:cubicBezTo>
                  <a:cubicBezTo>
                    <a:pt x="35726" y="40430"/>
                    <a:pt x="38528" y="38762"/>
                    <a:pt x="41196" y="36927"/>
                  </a:cubicBezTo>
                  <a:cubicBezTo>
                    <a:pt x="41997" y="36360"/>
                    <a:pt x="42397" y="35793"/>
                    <a:pt x="42397" y="35159"/>
                  </a:cubicBezTo>
                  <a:lnTo>
                    <a:pt x="42397" y="33658"/>
                  </a:lnTo>
                  <a:cubicBezTo>
                    <a:pt x="42397" y="32891"/>
                    <a:pt x="41697" y="32057"/>
                    <a:pt x="40262" y="31123"/>
                  </a:cubicBezTo>
                  <a:cubicBezTo>
                    <a:pt x="37594" y="29388"/>
                    <a:pt x="27920" y="23751"/>
                    <a:pt x="24151" y="21650"/>
                  </a:cubicBezTo>
                  <a:lnTo>
                    <a:pt x="24118" y="21650"/>
                  </a:lnTo>
                  <a:cubicBezTo>
                    <a:pt x="21249" y="19882"/>
                    <a:pt x="19514" y="7973"/>
                    <a:pt x="17513" y="1669"/>
                  </a:cubicBezTo>
                  <a:cubicBezTo>
                    <a:pt x="17480" y="1502"/>
                    <a:pt x="17446" y="1402"/>
                    <a:pt x="17379" y="1235"/>
                  </a:cubicBezTo>
                  <a:cubicBezTo>
                    <a:pt x="17346" y="1101"/>
                    <a:pt x="17313" y="1035"/>
                    <a:pt x="17279" y="935"/>
                  </a:cubicBezTo>
                  <a:cubicBezTo>
                    <a:pt x="17146" y="601"/>
                    <a:pt x="17013" y="301"/>
                    <a:pt x="16879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43"/>
            <p:cNvSpPr/>
            <p:nvPr/>
          </p:nvSpPr>
          <p:spPr>
            <a:xfrm>
              <a:off x="1747012" y="2547943"/>
              <a:ext cx="696705" cy="799885"/>
            </a:xfrm>
            <a:custGeom>
              <a:avLst/>
              <a:gdLst/>
              <a:ahLst/>
              <a:cxnLst/>
              <a:rect l="l" t="t" r="r" b="b"/>
              <a:pathLst>
                <a:path w="42398" h="48677" extrusionOk="0">
                  <a:moveTo>
                    <a:pt x="12105" y="1"/>
                  </a:moveTo>
                  <a:cubicBezTo>
                    <a:pt x="10423" y="1"/>
                    <a:pt x="8390" y="1114"/>
                    <a:pt x="6005" y="2431"/>
                  </a:cubicBezTo>
                  <a:cubicBezTo>
                    <a:pt x="4003" y="3498"/>
                    <a:pt x="2302" y="4799"/>
                    <a:pt x="1268" y="7234"/>
                  </a:cubicBezTo>
                  <a:cubicBezTo>
                    <a:pt x="701" y="8602"/>
                    <a:pt x="367" y="10069"/>
                    <a:pt x="267" y="11571"/>
                  </a:cubicBezTo>
                  <a:cubicBezTo>
                    <a:pt x="0" y="14906"/>
                    <a:pt x="1101" y="25714"/>
                    <a:pt x="1802" y="30551"/>
                  </a:cubicBezTo>
                  <a:cubicBezTo>
                    <a:pt x="2769" y="38623"/>
                    <a:pt x="4003" y="38657"/>
                    <a:pt x="5738" y="39991"/>
                  </a:cubicBezTo>
                  <a:cubicBezTo>
                    <a:pt x="8740" y="42326"/>
                    <a:pt x="17413" y="46896"/>
                    <a:pt x="20248" y="47997"/>
                  </a:cubicBezTo>
                  <a:cubicBezTo>
                    <a:pt x="21461" y="48479"/>
                    <a:pt x="22622" y="48676"/>
                    <a:pt x="23728" y="48676"/>
                  </a:cubicBezTo>
                  <a:cubicBezTo>
                    <a:pt x="27367" y="48676"/>
                    <a:pt x="30419" y="46538"/>
                    <a:pt x="32824" y="45361"/>
                  </a:cubicBezTo>
                  <a:cubicBezTo>
                    <a:pt x="35726" y="43894"/>
                    <a:pt x="38528" y="42226"/>
                    <a:pt x="41196" y="40391"/>
                  </a:cubicBezTo>
                  <a:cubicBezTo>
                    <a:pt x="41997" y="39824"/>
                    <a:pt x="42397" y="39224"/>
                    <a:pt x="42397" y="38623"/>
                  </a:cubicBezTo>
                  <a:cubicBezTo>
                    <a:pt x="42397" y="38390"/>
                    <a:pt x="42397" y="37389"/>
                    <a:pt x="42397" y="37122"/>
                  </a:cubicBezTo>
                  <a:cubicBezTo>
                    <a:pt x="42397" y="36355"/>
                    <a:pt x="41697" y="35521"/>
                    <a:pt x="40262" y="34554"/>
                  </a:cubicBezTo>
                  <a:cubicBezTo>
                    <a:pt x="37594" y="32819"/>
                    <a:pt x="27920" y="27182"/>
                    <a:pt x="24151" y="25114"/>
                  </a:cubicBezTo>
                  <a:cubicBezTo>
                    <a:pt x="24151" y="25114"/>
                    <a:pt x="24151" y="25080"/>
                    <a:pt x="24118" y="25080"/>
                  </a:cubicBezTo>
                  <a:cubicBezTo>
                    <a:pt x="21249" y="23346"/>
                    <a:pt x="19514" y="11437"/>
                    <a:pt x="17513" y="5099"/>
                  </a:cubicBezTo>
                  <a:cubicBezTo>
                    <a:pt x="17379" y="4699"/>
                    <a:pt x="17246" y="4332"/>
                    <a:pt x="17113" y="3932"/>
                  </a:cubicBezTo>
                  <a:lnTo>
                    <a:pt x="17046" y="3865"/>
                  </a:lnTo>
                  <a:lnTo>
                    <a:pt x="16946" y="3598"/>
                  </a:lnTo>
                  <a:cubicBezTo>
                    <a:pt x="16912" y="3565"/>
                    <a:pt x="16912" y="3498"/>
                    <a:pt x="16879" y="3465"/>
                  </a:cubicBezTo>
                  <a:cubicBezTo>
                    <a:pt x="16579" y="2731"/>
                    <a:pt x="16112" y="2097"/>
                    <a:pt x="15545" y="1530"/>
                  </a:cubicBezTo>
                  <a:cubicBezTo>
                    <a:pt x="15345" y="1363"/>
                    <a:pt x="15145" y="1196"/>
                    <a:pt x="14911" y="1096"/>
                  </a:cubicBezTo>
                  <a:lnTo>
                    <a:pt x="13710" y="429"/>
                  </a:lnTo>
                  <a:cubicBezTo>
                    <a:pt x="13216" y="131"/>
                    <a:pt x="12682" y="1"/>
                    <a:pt x="12105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43"/>
            <p:cNvSpPr/>
            <p:nvPr/>
          </p:nvSpPr>
          <p:spPr>
            <a:xfrm>
              <a:off x="1747012" y="2547943"/>
              <a:ext cx="696705" cy="799885"/>
            </a:xfrm>
            <a:custGeom>
              <a:avLst/>
              <a:gdLst/>
              <a:ahLst/>
              <a:cxnLst/>
              <a:rect l="l" t="t" r="r" b="b"/>
              <a:pathLst>
                <a:path w="42398" h="48677" extrusionOk="0">
                  <a:moveTo>
                    <a:pt x="12105" y="1"/>
                  </a:moveTo>
                  <a:cubicBezTo>
                    <a:pt x="10423" y="1"/>
                    <a:pt x="8390" y="1114"/>
                    <a:pt x="6005" y="2431"/>
                  </a:cubicBezTo>
                  <a:cubicBezTo>
                    <a:pt x="4003" y="3498"/>
                    <a:pt x="2302" y="4799"/>
                    <a:pt x="1268" y="7234"/>
                  </a:cubicBezTo>
                  <a:cubicBezTo>
                    <a:pt x="701" y="8602"/>
                    <a:pt x="367" y="10069"/>
                    <a:pt x="267" y="11571"/>
                  </a:cubicBezTo>
                  <a:cubicBezTo>
                    <a:pt x="0" y="14906"/>
                    <a:pt x="1101" y="25714"/>
                    <a:pt x="1802" y="30551"/>
                  </a:cubicBezTo>
                  <a:cubicBezTo>
                    <a:pt x="2769" y="38623"/>
                    <a:pt x="4003" y="38657"/>
                    <a:pt x="5738" y="39991"/>
                  </a:cubicBezTo>
                  <a:cubicBezTo>
                    <a:pt x="8740" y="42326"/>
                    <a:pt x="17413" y="46896"/>
                    <a:pt x="20248" y="47997"/>
                  </a:cubicBezTo>
                  <a:cubicBezTo>
                    <a:pt x="21461" y="48479"/>
                    <a:pt x="22622" y="48676"/>
                    <a:pt x="23728" y="48676"/>
                  </a:cubicBezTo>
                  <a:cubicBezTo>
                    <a:pt x="27367" y="48676"/>
                    <a:pt x="30419" y="46538"/>
                    <a:pt x="32824" y="45361"/>
                  </a:cubicBezTo>
                  <a:cubicBezTo>
                    <a:pt x="35726" y="43894"/>
                    <a:pt x="38528" y="42226"/>
                    <a:pt x="41196" y="40391"/>
                  </a:cubicBezTo>
                  <a:cubicBezTo>
                    <a:pt x="41997" y="39824"/>
                    <a:pt x="42397" y="39224"/>
                    <a:pt x="42397" y="38623"/>
                  </a:cubicBezTo>
                  <a:cubicBezTo>
                    <a:pt x="42397" y="38390"/>
                    <a:pt x="42397" y="37389"/>
                    <a:pt x="42397" y="37122"/>
                  </a:cubicBezTo>
                  <a:cubicBezTo>
                    <a:pt x="42397" y="36355"/>
                    <a:pt x="41697" y="35521"/>
                    <a:pt x="40262" y="34554"/>
                  </a:cubicBezTo>
                  <a:cubicBezTo>
                    <a:pt x="37594" y="32819"/>
                    <a:pt x="27920" y="27182"/>
                    <a:pt x="24151" y="25114"/>
                  </a:cubicBezTo>
                  <a:cubicBezTo>
                    <a:pt x="24151" y="25114"/>
                    <a:pt x="24151" y="25080"/>
                    <a:pt x="24118" y="25080"/>
                  </a:cubicBezTo>
                  <a:cubicBezTo>
                    <a:pt x="21249" y="23346"/>
                    <a:pt x="19514" y="11437"/>
                    <a:pt x="17513" y="5099"/>
                  </a:cubicBezTo>
                  <a:cubicBezTo>
                    <a:pt x="17379" y="4699"/>
                    <a:pt x="17246" y="4332"/>
                    <a:pt x="17113" y="3932"/>
                  </a:cubicBezTo>
                  <a:lnTo>
                    <a:pt x="17046" y="3865"/>
                  </a:lnTo>
                  <a:lnTo>
                    <a:pt x="16946" y="3598"/>
                  </a:lnTo>
                  <a:cubicBezTo>
                    <a:pt x="16912" y="3565"/>
                    <a:pt x="16912" y="3498"/>
                    <a:pt x="16879" y="3465"/>
                  </a:cubicBezTo>
                  <a:cubicBezTo>
                    <a:pt x="16579" y="2731"/>
                    <a:pt x="16112" y="2097"/>
                    <a:pt x="15545" y="1530"/>
                  </a:cubicBezTo>
                  <a:cubicBezTo>
                    <a:pt x="15345" y="1363"/>
                    <a:pt x="15145" y="1196"/>
                    <a:pt x="14911" y="1096"/>
                  </a:cubicBezTo>
                  <a:lnTo>
                    <a:pt x="13710" y="429"/>
                  </a:lnTo>
                  <a:cubicBezTo>
                    <a:pt x="13216" y="131"/>
                    <a:pt x="12682" y="1"/>
                    <a:pt x="121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43"/>
            <p:cNvSpPr/>
            <p:nvPr/>
          </p:nvSpPr>
          <p:spPr>
            <a:xfrm>
              <a:off x="1807303" y="2941978"/>
              <a:ext cx="646274" cy="381185"/>
            </a:xfrm>
            <a:custGeom>
              <a:avLst/>
              <a:gdLst/>
              <a:ahLst/>
              <a:cxnLst/>
              <a:rect l="l" t="t" r="r" b="b"/>
              <a:pathLst>
                <a:path w="39329" h="23197" extrusionOk="0">
                  <a:moveTo>
                    <a:pt x="18447" y="0"/>
                  </a:moveTo>
                  <a:cubicBezTo>
                    <a:pt x="18447" y="0"/>
                    <a:pt x="1" y="10875"/>
                    <a:pt x="801" y="12876"/>
                  </a:cubicBezTo>
                  <a:cubicBezTo>
                    <a:pt x="1602" y="14911"/>
                    <a:pt x="13010" y="21116"/>
                    <a:pt x="16579" y="22517"/>
                  </a:cubicBezTo>
                  <a:cubicBezTo>
                    <a:pt x="17792" y="22999"/>
                    <a:pt x="18953" y="23196"/>
                    <a:pt x="20059" y="23196"/>
                  </a:cubicBezTo>
                  <a:cubicBezTo>
                    <a:pt x="23698" y="23196"/>
                    <a:pt x="26750" y="21058"/>
                    <a:pt x="29155" y="19881"/>
                  </a:cubicBezTo>
                  <a:cubicBezTo>
                    <a:pt x="32057" y="18414"/>
                    <a:pt x="34859" y="16746"/>
                    <a:pt x="37527" y="14911"/>
                  </a:cubicBezTo>
                  <a:cubicBezTo>
                    <a:pt x="39329" y="13610"/>
                    <a:pt x="39162" y="12276"/>
                    <a:pt x="36593" y="10608"/>
                  </a:cubicBezTo>
                  <a:cubicBezTo>
                    <a:pt x="33024" y="8273"/>
                    <a:pt x="18447" y="0"/>
                    <a:pt x="18447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43"/>
            <p:cNvSpPr/>
            <p:nvPr/>
          </p:nvSpPr>
          <p:spPr>
            <a:xfrm>
              <a:off x="1807303" y="2941978"/>
              <a:ext cx="646274" cy="381185"/>
            </a:xfrm>
            <a:custGeom>
              <a:avLst/>
              <a:gdLst/>
              <a:ahLst/>
              <a:cxnLst/>
              <a:rect l="l" t="t" r="r" b="b"/>
              <a:pathLst>
                <a:path w="39329" h="23197" extrusionOk="0">
                  <a:moveTo>
                    <a:pt x="18447" y="0"/>
                  </a:moveTo>
                  <a:cubicBezTo>
                    <a:pt x="18447" y="0"/>
                    <a:pt x="1" y="10875"/>
                    <a:pt x="801" y="12876"/>
                  </a:cubicBezTo>
                  <a:cubicBezTo>
                    <a:pt x="1602" y="14911"/>
                    <a:pt x="13010" y="21116"/>
                    <a:pt x="16579" y="22517"/>
                  </a:cubicBezTo>
                  <a:cubicBezTo>
                    <a:pt x="17792" y="22999"/>
                    <a:pt x="18953" y="23196"/>
                    <a:pt x="20059" y="23196"/>
                  </a:cubicBezTo>
                  <a:cubicBezTo>
                    <a:pt x="23698" y="23196"/>
                    <a:pt x="26750" y="21058"/>
                    <a:pt x="29155" y="19881"/>
                  </a:cubicBezTo>
                  <a:cubicBezTo>
                    <a:pt x="32057" y="18414"/>
                    <a:pt x="34859" y="16746"/>
                    <a:pt x="37527" y="14911"/>
                  </a:cubicBezTo>
                  <a:cubicBezTo>
                    <a:pt x="39329" y="13610"/>
                    <a:pt x="39162" y="12276"/>
                    <a:pt x="36593" y="10608"/>
                  </a:cubicBezTo>
                  <a:cubicBezTo>
                    <a:pt x="33024" y="8273"/>
                    <a:pt x="18447" y="0"/>
                    <a:pt x="184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43"/>
            <p:cNvSpPr/>
            <p:nvPr/>
          </p:nvSpPr>
          <p:spPr>
            <a:xfrm>
              <a:off x="1767832" y="2548255"/>
              <a:ext cx="224221" cy="131181"/>
            </a:xfrm>
            <a:custGeom>
              <a:avLst/>
              <a:gdLst/>
              <a:ahLst/>
              <a:cxnLst/>
              <a:rect l="l" t="t" r="r" b="b"/>
              <a:pathLst>
                <a:path w="13645" h="7983" extrusionOk="0">
                  <a:moveTo>
                    <a:pt x="13617" y="1063"/>
                  </a:moveTo>
                  <a:lnTo>
                    <a:pt x="13644" y="1077"/>
                  </a:lnTo>
                  <a:cubicBezTo>
                    <a:pt x="13635" y="1072"/>
                    <a:pt x="13626" y="1068"/>
                    <a:pt x="13617" y="1063"/>
                  </a:cubicBezTo>
                  <a:close/>
                  <a:moveTo>
                    <a:pt x="10825" y="0"/>
                  </a:moveTo>
                  <a:cubicBezTo>
                    <a:pt x="9146" y="0"/>
                    <a:pt x="7117" y="1123"/>
                    <a:pt x="4738" y="2412"/>
                  </a:cubicBezTo>
                  <a:cubicBezTo>
                    <a:pt x="2736" y="3512"/>
                    <a:pt x="1035" y="4813"/>
                    <a:pt x="1" y="7215"/>
                  </a:cubicBezTo>
                  <a:lnTo>
                    <a:pt x="1335" y="7982"/>
                  </a:lnTo>
                  <a:cubicBezTo>
                    <a:pt x="2369" y="5547"/>
                    <a:pt x="4071" y="4246"/>
                    <a:pt x="6039" y="3179"/>
                  </a:cubicBezTo>
                  <a:cubicBezTo>
                    <a:pt x="8433" y="1854"/>
                    <a:pt x="10477" y="724"/>
                    <a:pt x="12171" y="724"/>
                  </a:cubicBezTo>
                  <a:cubicBezTo>
                    <a:pt x="12685" y="724"/>
                    <a:pt x="13167" y="829"/>
                    <a:pt x="13617" y="1063"/>
                  </a:cubicBezTo>
                  <a:lnTo>
                    <a:pt x="13617" y="1063"/>
                  </a:lnTo>
                  <a:lnTo>
                    <a:pt x="12443" y="444"/>
                  </a:lnTo>
                  <a:cubicBezTo>
                    <a:pt x="11946" y="135"/>
                    <a:pt x="11406" y="0"/>
                    <a:pt x="10825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43"/>
            <p:cNvSpPr/>
            <p:nvPr/>
          </p:nvSpPr>
          <p:spPr>
            <a:xfrm>
              <a:off x="1767237" y="2547660"/>
              <a:ext cx="224221" cy="131181"/>
            </a:xfrm>
            <a:custGeom>
              <a:avLst/>
              <a:gdLst/>
              <a:ahLst/>
              <a:cxnLst/>
              <a:rect l="l" t="t" r="r" b="b"/>
              <a:pathLst>
                <a:path w="13645" h="7983" extrusionOk="0">
                  <a:moveTo>
                    <a:pt x="13617" y="1063"/>
                  </a:moveTo>
                  <a:lnTo>
                    <a:pt x="13644" y="1077"/>
                  </a:lnTo>
                  <a:cubicBezTo>
                    <a:pt x="13635" y="1072"/>
                    <a:pt x="13626" y="1068"/>
                    <a:pt x="13617" y="1063"/>
                  </a:cubicBezTo>
                  <a:close/>
                  <a:moveTo>
                    <a:pt x="10825" y="0"/>
                  </a:moveTo>
                  <a:cubicBezTo>
                    <a:pt x="9146" y="0"/>
                    <a:pt x="7117" y="1123"/>
                    <a:pt x="4738" y="2412"/>
                  </a:cubicBezTo>
                  <a:cubicBezTo>
                    <a:pt x="2736" y="3512"/>
                    <a:pt x="1035" y="4813"/>
                    <a:pt x="1" y="7215"/>
                  </a:cubicBezTo>
                  <a:lnTo>
                    <a:pt x="1335" y="7982"/>
                  </a:lnTo>
                  <a:cubicBezTo>
                    <a:pt x="2369" y="5547"/>
                    <a:pt x="4071" y="4246"/>
                    <a:pt x="6039" y="3179"/>
                  </a:cubicBezTo>
                  <a:cubicBezTo>
                    <a:pt x="8433" y="1854"/>
                    <a:pt x="10477" y="724"/>
                    <a:pt x="12171" y="724"/>
                  </a:cubicBezTo>
                  <a:cubicBezTo>
                    <a:pt x="12685" y="724"/>
                    <a:pt x="13167" y="829"/>
                    <a:pt x="13617" y="1063"/>
                  </a:cubicBezTo>
                  <a:lnTo>
                    <a:pt x="13617" y="1063"/>
                  </a:lnTo>
                  <a:lnTo>
                    <a:pt x="12443" y="444"/>
                  </a:lnTo>
                  <a:cubicBezTo>
                    <a:pt x="11946" y="135"/>
                    <a:pt x="11406" y="0"/>
                    <a:pt x="1082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43"/>
            <p:cNvSpPr/>
            <p:nvPr/>
          </p:nvSpPr>
          <p:spPr>
            <a:xfrm>
              <a:off x="1765646" y="2560432"/>
              <a:ext cx="377685" cy="604108"/>
            </a:xfrm>
            <a:custGeom>
              <a:avLst/>
              <a:gdLst/>
              <a:ahLst/>
              <a:cxnLst/>
              <a:rect l="l" t="t" r="r" b="b"/>
              <a:pathLst>
                <a:path w="22984" h="36763" extrusionOk="0">
                  <a:moveTo>
                    <a:pt x="12425" y="0"/>
                  </a:moveTo>
                  <a:cubicBezTo>
                    <a:pt x="12387" y="0"/>
                    <a:pt x="12348" y="1"/>
                    <a:pt x="12309" y="3"/>
                  </a:cubicBezTo>
                  <a:cubicBezTo>
                    <a:pt x="10608" y="3"/>
                    <a:pt x="8573" y="1104"/>
                    <a:pt x="6172" y="2404"/>
                  </a:cubicBezTo>
                  <a:cubicBezTo>
                    <a:pt x="5971" y="2538"/>
                    <a:pt x="5805" y="2638"/>
                    <a:pt x="5605" y="2738"/>
                  </a:cubicBezTo>
                  <a:lnTo>
                    <a:pt x="5371" y="2871"/>
                  </a:lnTo>
                  <a:cubicBezTo>
                    <a:pt x="5271" y="2938"/>
                    <a:pt x="5204" y="3005"/>
                    <a:pt x="5104" y="3038"/>
                  </a:cubicBezTo>
                  <a:lnTo>
                    <a:pt x="4904" y="3172"/>
                  </a:lnTo>
                  <a:cubicBezTo>
                    <a:pt x="4504" y="3439"/>
                    <a:pt x="4103" y="3739"/>
                    <a:pt x="3703" y="4072"/>
                  </a:cubicBezTo>
                  <a:lnTo>
                    <a:pt x="3536" y="4239"/>
                  </a:lnTo>
                  <a:cubicBezTo>
                    <a:pt x="3303" y="4473"/>
                    <a:pt x="3069" y="4706"/>
                    <a:pt x="2869" y="4973"/>
                  </a:cubicBezTo>
                  <a:cubicBezTo>
                    <a:pt x="2803" y="5006"/>
                    <a:pt x="2769" y="5040"/>
                    <a:pt x="2736" y="5106"/>
                  </a:cubicBezTo>
                  <a:lnTo>
                    <a:pt x="2602" y="5273"/>
                  </a:lnTo>
                  <a:lnTo>
                    <a:pt x="2469" y="5440"/>
                  </a:lnTo>
                  <a:cubicBezTo>
                    <a:pt x="2436" y="5473"/>
                    <a:pt x="2402" y="5540"/>
                    <a:pt x="2336" y="5607"/>
                  </a:cubicBezTo>
                  <a:cubicBezTo>
                    <a:pt x="2169" y="5840"/>
                    <a:pt x="2002" y="6107"/>
                    <a:pt x="1869" y="6374"/>
                  </a:cubicBezTo>
                  <a:lnTo>
                    <a:pt x="1802" y="6474"/>
                  </a:lnTo>
                  <a:lnTo>
                    <a:pt x="1702" y="6674"/>
                  </a:lnTo>
                  <a:cubicBezTo>
                    <a:pt x="1635" y="6808"/>
                    <a:pt x="1602" y="6908"/>
                    <a:pt x="1535" y="7008"/>
                  </a:cubicBezTo>
                  <a:cubicBezTo>
                    <a:pt x="935" y="8475"/>
                    <a:pt x="568" y="10010"/>
                    <a:pt x="468" y="11611"/>
                  </a:cubicBezTo>
                  <a:cubicBezTo>
                    <a:pt x="1" y="17082"/>
                    <a:pt x="1902" y="35195"/>
                    <a:pt x="3770" y="36762"/>
                  </a:cubicBezTo>
                  <a:cubicBezTo>
                    <a:pt x="3770" y="36762"/>
                    <a:pt x="3470" y="34994"/>
                    <a:pt x="7272" y="32593"/>
                  </a:cubicBezTo>
                  <a:cubicBezTo>
                    <a:pt x="9841" y="30958"/>
                    <a:pt x="11676" y="29624"/>
                    <a:pt x="14411" y="28256"/>
                  </a:cubicBezTo>
                  <a:cubicBezTo>
                    <a:pt x="21116" y="24954"/>
                    <a:pt x="22984" y="24354"/>
                    <a:pt x="22984" y="24354"/>
                  </a:cubicBezTo>
                  <a:cubicBezTo>
                    <a:pt x="20115" y="22619"/>
                    <a:pt x="18380" y="10677"/>
                    <a:pt x="16379" y="4373"/>
                  </a:cubicBezTo>
                  <a:cubicBezTo>
                    <a:pt x="16346" y="4206"/>
                    <a:pt x="15678" y="1904"/>
                    <a:pt x="14411" y="803"/>
                  </a:cubicBezTo>
                  <a:cubicBezTo>
                    <a:pt x="13872" y="297"/>
                    <a:pt x="13153" y="0"/>
                    <a:pt x="12425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43"/>
            <p:cNvSpPr/>
            <p:nvPr/>
          </p:nvSpPr>
          <p:spPr>
            <a:xfrm>
              <a:off x="1765646" y="2560432"/>
              <a:ext cx="377685" cy="604108"/>
            </a:xfrm>
            <a:custGeom>
              <a:avLst/>
              <a:gdLst/>
              <a:ahLst/>
              <a:cxnLst/>
              <a:rect l="l" t="t" r="r" b="b"/>
              <a:pathLst>
                <a:path w="22984" h="36763" extrusionOk="0">
                  <a:moveTo>
                    <a:pt x="12425" y="0"/>
                  </a:moveTo>
                  <a:cubicBezTo>
                    <a:pt x="12387" y="0"/>
                    <a:pt x="12348" y="1"/>
                    <a:pt x="12309" y="3"/>
                  </a:cubicBezTo>
                  <a:cubicBezTo>
                    <a:pt x="10608" y="3"/>
                    <a:pt x="8573" y="1104"/>
                    <a:pt x="6172" y="2404"/>
                  </a:cubicBezTo>
                  <a:cubicBezTo>
                    <a:pt x="5971" y="2538"/>
                    <a:pt x="5805" y="2638"/>
                    <a:pt x="5605" y="2738"/>
                  </a:cubicBezTo>
                  <a:lnTo>
                    <a:pt x="5371" y="2871"/>
                  </a:lnTo>
                  <a:cubicBezTo>
                    <a:pt x="5271" y="2938"/>
                    <a:pt x="5204" y="3005"/>
                    <a:pt x="5104" y="3038"/>
                  </a:cubicBezTo>
                  <a:lnTo>
                    <a:pt x="4904" y="3172"/>
                  </a:lnTo>
                  <a:cubicBezTo>
                    <a:pt x="4504" y="3439"/>
                    <a:pt x="4103" y="3739"/>
                    <a:pt x="3703" y="4072"/>
                  </a:cubicBezTo>
                  <a:lnTo>
                    <a:pt x="3536" y="4239"/>
                  </a:lnTo>
                  <a:cubicBezTo>
                    <a:pt x="3303" y="4473"/>
                    <a:pt x="3069" y="4706"/>
                    <a:pt x="2869" y="4973"/>
                  </a:cubicBezTo>
                  <a:cubicBezTo>
                    <a:pt x="2803" y="5006"/>
                    <a:pt x="2769" y="5040"/>
                    <a:pt x="2736" y="5106"/>
                  </a:cubicBezTo>
                  <a:lnTo>
                    <a:pt x="2602" y="5273"/>
                  </a:lnTo>
                  <a:lnTo>
                    <a:pt x="2469" y="5440"/>
                  </a:lnTo>
                  <a:cubicBezTo>
                    <a:pt x="2436" y="5473"/>
                    <a:pt x="2402" y="5540"/>
                    <a:pt x="2336" y="5607"/>
                  </a:cubicBezTo>
                  <a:cubicBezTo>
                    <a:pt x="2169" y="5840"/>
                    <a:pt x="2002" y="6107"/>
                    <a:pt x="1869" y="6374"/>
                  </a:cubicBezTo>
                  <a:lnTo>
                    <a:pt x="1802" y="6474"/>
                  </a:lnTo>
                  <a:lnTo>
                    <a:pt x="1702" y="6674"/>
                  </a:lnTo>
                  <a:cubicBezTo>
                    <a:pt x="1635" y="6808"/>
                    <a:pt x="1602" y="6908"/>
                    <a:pt x="1535" y="7008"/>
                  </a:cubicBezTo>
                  <a:cubicBezTo>
                    <a:pt x="935" y="8475"/>
                    <a:pt x="568" y="10010"/>
                    <a:pt x="468" y="11611"/>
                  </a:cubicBezTo>
                  <a:cubicBezTo>
                    <a:pt x="1" y="17082"/>
                    <a:pt x="1902" y="35195"/>
                    <a:pt x="3770" y="36762"/>
                  </a:cubicBezTo>
                  <a:cubicBezTo>
                    <a:pt x="3770" y="36762"/>
                    <a:pt x="3470" y="34994"/>
                    <a:pt x="7272" y="32593"/>
                  </a:cubicBezTo>
                  <a:cubicBezTo>
                    <a:pt x="9841" y="30958"/>
                    <a:pt x="11676" y="29624"/>
                    <a:pt x="14411" y="28256"/>
                  </a:cubicBezTo>
                  <a:cubicBezTo>
                    <a:pt x="21116" y="24954"/>
                    <a:pt x="22984" y="24354"/>
                    <a:pt x="22984" y="24354"/>
                  </a:cubicBezTo>
                  <a:cubicBezTo>
                    <a:pt x="20115" y="22619"/>
                    <a:pt x="18380" y="10677"/>
                    <a:pt x="16379" y="4373"/>
                  </a:cubicBezTo>
                  <a:cubicBezTo>
                    <a:pt x="16346" y="4206"/>
                    <a:pt x="15678" y="1904"/>
                    <a:pt x="14411" y="803"/>
                  </a:cubicBezTo>
                  <a:cubicBezTo>
                    <a:pt x="13872" y="297"/>
                    <a:pt x="13153" y="0"/>
                    <a:pt x="12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43"/>
            <p:cNvSpPr/>
            <p:nvPr/>
          </p:nvSpPr>
          <p:spPr>
            <a:xfrm>
              <a:off x="2152632" y="3210025"/>
              <a:ext cx="200099" cy="177060"/>
            </a:xfrm>
            <a:custGeom>
              <a:avLst/>
              <a:gdLst/>
              <a:ahLst/>
              <a:cxnLst/>
              <a:rect l="l" t="t" r="r" b="b"/>
              <a:pathLst>
                <a:path w="12177" h="10775" extrusionOk="0">
                  <a:moveTo>
                    <a:pt x="6672" y="0"/>
                  </a:moveTo>
                  <a:lnTo>
                    <a:pt x="3136" y="4603"/>
                  </a:lnTo>
                  <a:cubicBezTo>
                    <a:pt x="2169" y="4970"/>
                    <a:pt x="1" y="5971"/>
                    <a:pt x="201" y="7706"/>
                  </a:cubicBezTo>
                  <a:cubicBezTo>
                    <a:pt x="401" y="9440"/>
                    <a:pt x="3503" y="10774"/>
                    <a:pt x="3503" y="10774"/>
                  </a:cubicBezTo>
                  <a:cubicBezTo>
                    <a:pt x="4504" y="9574"/>
                    <a:pt x="8507" y="6505"/>
                    <a:pt x="12176" y="4036"/>
                  </a:cubicBezTo>
                  <a:lnTo>
                    <a:pt x="6672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43"/>
            <p:cNvSpPr/>
            <p:nvPr/>
          </p:nvSpPr>
          <p:spPr>
            <a:xfrm>
              <a:off x="2071505" y="3307042"/>
              <a:ext cx="85531" cy="236266"/>
            </a:xfrm>
            <a:custGeom>
              <a:avLst/>
              <a:gdLst/>
              <a:ahLst/>
              <a:cxnLst/>
              <a:rect l="l" t="t" r="r" b="b"/>
              <a:pathLst>
                <a:path w="5205" h="14378" extrusionOk="0">
                  <a:moveTo>
                    <a:pt x="4070" y="0"/>
                  </a:moveTo>
                  <a:cubicBezTo>
                    <a:pt x="3737" y="134"/>
                    <a:pt x="3437" y="367"/>
                    <a:pt x="3203" y="634"/>
                  </a:cubicBezTo>
                  <a:cubicBezTo>
                    <a:pt x="2936" y="901"/>
                    <a:pt x="2736" y="2435"/>
                    <a:pt x="2403" y="3069"/>
                  </a:cubicBezTo>
                  <a:cubicBezTo>
                    <a:pt x="2069" y="3736"/>
                    <a:pt x="1869" y="3903"/>
                    <a:pt x="1402" y="4704"/>
                  </a:cubicBezTo>
                  <a:cubicBezTo>
                    <a:pt x="835" y="5604"/>
                    <a:pt x="1" y="6372"/>
                    <a:pt x="301" y="9007"/>
                  </a:cubicBezTo>
                  <a:cubicBezTo>
                    <a:pt x="601" y="11609"/>
                    <a:pt x="1635" y="13043"/>
                    <a:pt x="2536" y="13844"/>
                  </a:cubicBezTo>
                  <a:cubicBezTo>
                    <a:pt x="2903" y="14110"/>
                    <a:pt x="3303" y="14277"/>
                    <a:pt x="3737" y="14377"/>
                  </a:cubicBezTo>
                  <a:cubicBezTo>
                    <a:pt x="3737" y="14377"/>
                    <a:pt x="5205" y="14110"/>
                    <a:pt x="5138" y="13276"/>
                  </a:cubicBezTo>
                  <a:cubicBezTo>
                    <a:pt x="5104" y="12409"/>
                    <a:pt x="4070" y="0"/>
                    <a:pt x="40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43"/>
            <p:cNvSpPr/>
            <p:nvPr/>
          </p:nvSpPr>
          <p:spPr>
            <a:xfrm>
              <a:off x="2080279" y="3282689"/>
              <a:ext cx="149667" cy="256906"/>
            </a:xfrm>
            <a:custGeom>
              <a:avLst/>
              <a:gdLst/>
              <a:ahLst/>
              <a:cxnLst/>
              <a:rect l="l" t="t" r="r" b="b"/>
              <a:pathLst>
                <a:path w="9108" h="15634" extrusionOk="0">
                  <a:moveTo>
                    <a:pt x="7298" y="1"/>
                  </a:moveTo>
                  <a:cubicBezTo>
                    <a:pt x="7135" y="1"/>
                    <a:pt x="6934" y="114"/>
                    <a:pt x="6672" y="215"/>
                  </a:cubicBezTo>
                  <a:cubicBezTo>
                    <a:pt x="6272" y="348"/>
                    <a:pt x="5371" y="482"/>
                    <a:pt x="4971" y="648"/>
                  </a:cubicBezTo>
                  <a:cubicBezTo>
                    <a:pt x="4437" y="815"/>
                    <a:pt x="3937" y="1115"/>
                    <a:pt x="3536" y="1482"/>
                  </a:cubicBezTo>
                  <a:cubicBezTo>
                    <a:pt x="2903" y="2183"/>
                    <a:pt x="2702" y="3884"/>
                    <a:pt x="2302" y="4751"/>
                  </a:cubicBezTo>
                  <a:cubicBezTo>
                    <a:pt x="1869" y="5619"/>
                    <a:pt x="1201" y="6286"/>
                    <a:pt x="601" y="7387"/>
                  </a:cubicBezTo>
                  <a:cubicBezTo>
                    <a:pt x="1" y="8487"/>
                    <a:pt x="67" y="11189"/>
                    <a:pt x="834" y="12657"/>
                  </a:cubicBezTo>
                  <a:cubicBezTo>
                    <a:pt x="2047" y="14998"/>
                    <a:pt x="3099" y="15634"/>
                    <a:pt x="3824" y="15634"/>
                  </a:cubicBezTo>
                  <a:cubicBezTo>
                    <a:pt x="3977" y="15634"/>
                    <a:pt x="4115" y="15606"/>
                    <a:pt x="4237" y="15559"/>
                  </a:cubicBezTo>
                  <a:cubicBezTo>
                    <a:pt x="6605" y="14492"/>
                    <a:pt x="5438" y="12190"/>
                    <a:pt x="6972" y="8421"/>
                  </a:cubicBezTo>
                  <a:cubicBezTo>
                    <a:pt x="7272" y="7553"/>
                    <a:pt x="7706" y="6753"/>
                    <a:pt x="8306" y="6086"/>
                  </a:cubicBezTo>
                  <a:cubicBezTo>
                    <a:pt x="8507" y="5919"/>
                    <a:pt x="8940" y="5585"/>
                    <a:pt x="9007" y="5352"/>
                  </a:cubicBezTo>
                  <a:cubicBezTo>
                    <a:pt x="9107" y="5085"/>
                    <a:pt x="8974" y="4785"/>
                    <a:pt x="8340" y="3917"/>
                  </a:cubicBezTo>
                  <a:cubicBezTo>
                    <a:pt x="7706" y="3083"/>
                    <a:pt x="7606" y="3083"/>
                    <a:pt x="7106" y="2883"/>
                  </a:cubicBezTo>
                  <a:cubicBezTo>
                    <a:pt x="7023" y="2852"/>
                    <a:pt x="6947" y="2838"/>
                    <a:pt x="6873" y="2838"/>
                  </a:cubicBezTo>
                  <a:cubicBezTo>
                    <a:pt x="6472" y="2838"/>
                    <a:pt x="6179" y="3266"/>
                    <a:pt x="5671" y="3717"/>
                  </a:cubicBezTo>
                  <a:cubicBezTo>
                    <a:pt x="5905" y="3217"/>
                    <a:pt x="6105" y="2683"/>
                    <a:pt x="6238" y="2149"/>
                  </a:cubicBezTo>
                  <a:cubicBezTo>
                    <a:pt x="6305" y="1649"/>
                    <a:pt x="6138" y="1482"/>
                    <a:pt x="7006" y="648"/>
                  </a:cubicBezTo>
                  <a:lnTo>
                    <a:pt x="7573" y="181"/>
                  </a:lnTo>
                  <a:cubicBezTo>
                    <a:pt x="7493" y="49"/>
                    <a:pt x="7404" y="1"/>
                    <a:pt x="7298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43"/>
            <p:cNvSpPr/>
            <p:nvPr/>
          </p:nvSpPr>
          <p:spPr>
            <a:xfrm>
              <a:off x="2080279" y="3282689"/>
              <a:ext cx="149667" cy="256906"/>
            </a:xfrm>
            <a:custGeom>
              <a:avLst/>
              <a:gdLst/>
              <a:ahLst/>
              <a:cxnLst/>
              <a:rect l="l" t="t" r="r" b="b"/>
              <a:pathLst>
                <a:path w="9108" h="15634" extrusionOk="0">
                  <a:moveTo>
                    <a:pt x="7298" y="1"/>
                  </a:moveTo>
                  <a:cubicBezTo>
                    <a:pt x="7135" y="1"/>
                    <a:pt x="6934" y="114"/>
                    <a:pt x="6672" y="215"/>
                  </a:cubicBezTo>
                  <a:cubicBezTo>
                    <a:pt x="6272" y="348"/>
                    <a:pt x="5371" y="482"/>
                    <a:pt x="4971" y="648"/>
                  </a:cubicBezTo>
                  <a:cubicBezTo>
                    <a:pt x="4437" y="815"/>
                    <a:pt x="3937" y="1115"/>
                    <a:pt x="3536" y="1482"/>
                  </a:cubicBezTo>
                  <a:cubicBezTo>
                    <a:pt x="2903" y="2183"/>
                    <a:pt x="2702" y="3884"/>
                    <a:pt x="2302" y="4751"/>
                  </a:cubicBezTo>
                  <a:cubicBezTo>
                    <a:pt x="1869" y="5619"/>
                    <a:pt x="1201" y="6286"/>
                    <a:pt x="601" y="7387"/>
                  </a:cubicBezTo>
                  <a:cubicBezTo>
                    <a:pt x="1" y="8487"/>
                    <a:pt x="67" y="11189"/>
                    <a:pt x="834" y="12657"/>
                  </a:cubicBezTo>
                  <a:cubicBezTo>
                    <a:pt x="2047" y="14998"/>
                    <a:pt x="3099" y="15634"/>
                    <a:pt x="3824" y="15634"/>
                  </a:cubicBezTo>
                  <a:cubicBezTo>
                    <a:pt x="3977" y="15634"/>
                    <a:pt x="4115" y="15606"/>
                    <a:pt x="4237" y="15559"/>
                  </a:cubicBezTo>
                  <a:cubicBezTo>
                    <a:pt x="6605" y="14492"/>
                    <a:pt x="5438" y="12190"/>
                    <a:pt x="6972" y="8421"/>
                  </a:cubicBezTo>
                  <a:cubicBezTo>
                    <a:pt x="7272" y="7553"/>
                    <a:pt x="7706" y="6753"/>
                    <a:pt x="8306" y="6086"/>
                  </a:cubicBezTo>
                  <a:cubicBezTo>
                    <a:pt x="8507" y="5919"/>
                    <a:pt x="8940" y="5585"/>
                    <a:pt x="9007" y="5352"/>
                  </a:cubicBezTo>
                  <a:cubicBezTo>
                    <a:pt x="9107" y="5085"/>
                    <a:pt x="8974" y="4785"/>
                    <a:pt x="8340" y="3917"/>
                  </a:cubicBezTo>
                  <a:cubicBezTo>
                    <a:pt x="7706" y="3083"/>
                    <a:pt x="7606" y="3083"/>
                    <a:pt x="7106" y="2883"/>
                  </a:cubicBezTo>
                  <a:cubicBezTo>
                    <a:pt x="7023" y="2852"/>
                    <a:pt x="6947" y="2838"/>
                    <a:pt x="6873" y="2838"/>
                  </a:cubicBezTo>
                  <a:cubicBezTo>
                    <a:pt x="6472" y="2838"/>
                    <a:pt x="6179" y="3266"/>
                    <a:pt x="5671" y="3717"/>
                  </a:cubicBezTo>
                  <a:cubicBezTo>
                    <a:pt x="5905" y="3217"/>
                    <a:pt x="6105" y="2683"/>
                    <a:pt x="6238" y="2149"/>
                  </a:cubicBezTo>
                  <a:cubicBezTo>
                    <a:pt x="6305" y="1649"/>
                    <a:pt x="6138" y="1482"/>
                    <a:pt x="7006" y="648"/>
                  </a:cubicBezTo>
                  <a:lnTo>
                    <a:pt x="7573" y="181"/>
                  </a:lnTo>
                  <a:cubicBezTo>
                    <a:pt x="7493" y="49"/>
                    <a:pt x="7404" y="1"/>
                    <a:pt x="729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43"/>
            <p:cNvSpPr/>
            <p:nvPr/>
          </p:nvSpPr>
          <p:spPr>
            <a:xfrm>
              <a:off x="2080279" y="3386526"/>
              <a:ext cx="95391" cy="153069"/>
            </a:xfrm>
            <a:custGeom>
              <a:avLst/>
              <a:gdLst/>
              <a:ahLst/>
              <a:cxnLst/>
              <a:rect l="l" t="t" r="r" b="b"/>
              <a:pathLst>
                <a:path w="5805" h="9315" extrusionOk="0">
                  <a:moveTo>
                    <a:pt x="1268" y="0"/>
                  </a:moveTo>
                  <a:lnTo>
                    <a:pt x="1268" y="0"/>
                  </a:lnTo>
                  <a:cubicBezTo>
                    <a:pt x="1035" y="334"/>
                    <a:pt x="801" y="701"/>
                    <a:pt x="601" y="1068"/>
                  </a:cubicBezTo>
                  <a:cubicBezTo>
                    <a:pt x="1" y="2135"/>
                    <a:pt x="67" y="4870"/>
                    <a:pt x="834" y="6305"/>
                  </a:cubicBezTo>
                  <a:cubicBezTo>
                    <a:pt x="2047" y="8675"/>
                    <a:pt x="3101" y="9315"/>
                    <a:pt x="3825" y="9315"/>
                  </a:cubicBezTo>
                  <a:cubicBezTo>
                    <a:pt x="3978" y="9315"/>
                    <a:pt x="4115" y="9286"/>
                    <a:pt x="4237" y="9240"/>
                  </a:cubicBezTo>
                  <a:cubicBezTo>
                    <a:pt x="5071" y="8873"/>
                    <a:pt x="5671" y="8106"/>
                    <a:pt x="5805" y="7205"/>
                  </a:cubicBezTo>
                  <a:cubicBezTo>
                    <a:pt x="5738" y="7139"/>
                    <a:pt x="5671" y="7038"/>
                    <a:pt x="5605" y="6972"/>
                  </a:cubicBezTo>
                  <a:cubicBezTo>
                    <a:pt x="5471" y="6672"/>
                    <a:pt x="5404" y="6371"/>
                    <a:pt x="5404" y="6071"/>
                  </a:cubicBezTo>
                  <a:cubicBezTo>
                    <a:pt x="5404" y="5771"/>
                    <a:pt x="5471" y="5504"/>
                    <a:pt x="5605" y="5237"/>
                  </a:cubicBezTo>
                  <a:cubicBezTo>
                    <a:pt x="5605" y="5237"/>
                    <a:pt x="5638" y="5070"/>
                    <a:pt x="4804" y="4270"/>
                  </a:cubicBezTo>
                  <a:cubicBezTo>
                    <a:pt x="4337" y="3836"/>
                    <a:pt x="3803" y="3503"/>
                    <a:pt x="3236" y="3269"/>
                  </a:cubicBezTo>
                  <a:cubicBezTo>
                    <a:pt x="3236" y="3269"/>
                    <a:pt x="3036" y="3703"/>
                    <a:pt x="2936" y="3870"/>
                  </a:cubicBezTo>
                  <a:cubicBezTo>
                    <a:pt x="2769" y="4270"/>
                    <a:pt x="2369" y="4503"/>
                    <a:pt x="1969" y="4503"/>
                  </a:cubicBezTo>
                  <a:cubicBezTo>
                    <a:pt x="1301" y="4337"/>
                    <a:pt x="1001" y="3002"/>
                    <a:pt x="901" y="2502"/>
                  </a:cubicBezTo>
                  <a:cubicBezTo>
                    <a:pt x="768" y="1868"/>
                    <a:pt x="834" y="1234"/>
                    <a:pt x="1035" y="667"/>
                  </a:cubicBezTo>
                  <a:cubicBezTo>
                    <a:pt x="1068" y="500"/>
                    <a:pt x="1101" y="367"/>
                    <a:pt x="1168" y="200"/>
                  </a:cubicBezTo>
                  <a:cubicBezTo>
                    <a:pt x="1201" y="134"/>
                    <a:pt x="1235" y="67"/>
                    <a:pt x="1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43"/>
            <p:cNvSpPr/>
            <p:nvPr/>
          </p:nvSpPr>
          <p:spPr>
            <a:xfrm>
              <a:off x="2167487" y="3406804"/>
              <a:ext cx="33407" cy="76329"/>
            </a:xfrm>
            <a:custGeom>
              <a:avLst/>
              <a:gdLst/>
              <a:ahLst/>
              <a:cxnLst/>
              <a:rect l="l" t="t" r="r" b="b"/>
              <a:pathLst>
                <a:path w="2033" h="4645" extrusionOk="0">
                  <a:moveTo>
                    <a:pt x="2032" y="0"/>
                  </a:moveTo>
                  <a:lnTo>
                    <a:pt x="2032" y="0"/>
                  </a:lnTo>
                  <a:cubicBezTo>
                    <a:pt x="1165" y="1702"/>
                    <a:pt x="64" y="3736"/>
                    <a:pt x="31" y="4270"/>
                  </a:cubicBezTo>
                  <a:cubicBezTo>
                    <a:pt x="0" y="4499"/>
                    <a:pt x="54" y="4645"/>
                    <a:pt x="172" y="4645"/>
                  </a:cubicBezTo>
                  <a:cubicBezTo>
                    <a:pt x="312" y="4645"/>
                    <a:pt x="542" y="4442"/>
                    <a:pt x="831" y="3936"/>
                  </a:cubicBezTo>
                  <a:cubicBezTo>
                    <a:pt x="998" y="2869"/>
                    <a:pt x="1265" y="1835"/>
                    <a:pt x="1665" y="834"/>
                  </a:cubicBezTo>
                  <a:cubicBezTo>
                    <a:pt x="1765" y="567"/>
                    <a:pt x="1899" y="301"/>
                    <a:pt x="2032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43"/>
            <p:cNvSpPr/>
            <p:nvPr/>
          </p:nvSpPr>
          <p:spPr>
            <a:xfrm>
              <a:off x="2125420" y="3282657"/>
              <a:ext cx="79303" cy="167611"/>
            </a:xfrm>
            <a:custGeom>
              <a:avLst/>
              <a:gdLst/>
              <a:ahLst/>
              <a:cxnLst/>
              <a:rect l="l" t="t" r="r" b="b"/>
              <a:pathLst>
                <a:path w="4826" h="10200" extrusionOk="0">
                  <a:moveTo>
                    <a:pt x="4553" y="1"/>
                  </a:moveTo>
                  <a:cubicBezTo>
                    <a:pt x="4398" y="1"/>
                    <a:pt x="4203" y="104"/>
                    <a:pt x="3925" y="183"/>
                  </a:cubicBezTo>
                  <a:lnTo>
                    <a:pt x="3658" y="283"/>
                  </a:lnTo>
                  <a:cubicBezTo>
                    <a:pt x="3291" y="650"/>
                    <a:pt x="3058" y="1117"/>
                    <a:pt x="2991" y="1651"/>
                  </a:cubicBezTo>
                  <a:cubicBezTo>
                    <a:pt x="2991" y="2352"/>
                    <a:pt x="2457" y="3386"/>
                    <a:pt x="1857" y="4353"/>
                  </a:cubicBezTo>
                  <a:cubicBezTo>
                    <a:pt x="1256" y="5287"/>
                    <a:pt x="289" y="7355"/>
                    <a:pt x="122" y="8656"/>
                  </a:cubicBezTo>
                  <a:cubicBezTo>
                    <a:pt x="1" y="9869"/>
                    <a:pt x="321" y="10200"/>
                    <a:pt x="580" y="10200"/>
                  </a:cubicBezTo>
                  <a:cubicBezTo>
                    <a:pt x="606" y="10200"/>
                    <a:pt x="632" y="10197"/>
                    <a:pt x="656" y="10191"/>
                  </a:cubicBezTo>
                  <a:cubicBezTo>
                    <a:pt x="889" y="10157"/>
                    <a:pt x="789" y="8990"/>
                    <a:pt x="1256" y="7422"/>
                  </a:cubicBezTo>
                  <a:cubicBezTo>
                    <a:pt x="1723" y="5854"/>
                    <a:pt x="2224" y="5354"/>
                    <a:pt x="2924" y="3719"/>
                  </a:cubicBezTo>
                  <a:cubicBezTo>
                    <a:pt x="3158" y="3219"/>
                    <a:pt x="3358" y="2685"/>
                    <a:pt x="3491" y="2151"/>
                  </a:cubicBezTo>
                  <a:cubicBezTo>
                    <a:pt x="3558" y="1618"/>
                    <a:pt x="3391" y="1451"/>
                    <a:pt x="4259" y="617"/>
                  </a:cubicBezTo>
                  <a:lnTo>
                    <a:pt x="4826" y="183"/>
                  </a:lnTo>
                  <a:cubicBezTo>
                    <a:pt x="4745" y="48"/>
                    <a:pt x="4658" y="1"/>
                    <a:pt x="4553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43"/>
            <p:cNvSpPr/>
            <p:nvPr/>
          </p:nvSpPr>
          <p:spPr>
            <a:xfrm>
              <a:off x="2130169" y="3437286"/>
              <a:ext cx="45534" cy="39290"/>
            </a:xfrm>
            <a:custGeom>
              <a:avLst/>
              <a:gdLst/>
              <a:ahLst/>
              <a:cxnLst/>
              <a:rect l="l" t="t" r="r" b="b"/>
              <a:pathLst>
                <a:path w="2771" h="2391" extrusionOk="0">
                  <a:moveTo>
                    <a:pt x="179" y="1"/>
                  </a:moveTo>
                  <a:cubicBezTo>
                    <a:pt x="121" y="1"/>
                    <a:pt x="58" y="38"/>
                    <a:pt x="33" y="113"/>
                  </a:cubicBezTo>
                  <a:cubicBezTo>
                    <a:pt x="0" y="147"/>
                    <a:pt x="33" y="213"/>
                    <a:pt x="67" y="247"/>
                  </a:cubicBezTo>
                  <a:cubicBezTo>
                    <a:pt x="67" y="280"/>
                    <a:pt x="100" y="314"/>
                    <a:pt x="133" y="314"/>
                  </a:cubicBezTo>
                  <a:cubicBezTo>
                    <a:pt x="1134" y="647"/>
                    <a:pt x="1968" y="1348"/>
                    <a:pt x="2435" y="2315"/>
                  </a:cubicBezTo>
                  <a:cubicBezTo>
                    <a:pt x="2467" y="2368"/>
                    <a:pt x="2515" y="2391"/>
                    <a:pt x="2563" y="2391"/>
                  </a:cubicBezTo>
                  <a:cubicBezTo>
                    <a:pt x="2667" y="2391"/>
                    <a:pt x="2770" y="2285"/>
                    <a:pt x="2702" y="2148"/>
                  </a:cubicBezTo>
                  <a:cubicBezTo>
                    <a:pt x="2202" y="1147"/>
                    <a:pt x="1301" y="380"/>
                    <a:pt x="234" y="13"/>
                  </a:cubicBezTo>
                  <a:cubicBezTo>
                    <a:pt x="217" y="5"/>
                    <a:pt x="198" y="1"/>
                    <a:pt x="179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43"/>
            <p:cNvSpPr/>
            <p:nvPr/>
          </p:nvSpPr>
          <p:spPr>
            <a:xfrm>
              <a:off x="2137054" y="3415678"/>
              <a:ext cx="47934" cy="42166"/>
            </a:xfrm>
            <a:custGeom>
              <a:avLst/>
              <a:gdLst/>
              <a:ahLst/>
              <a:cxnLst/>
              <a:rect l="l" t="t" r="r" b="b"/>
              <a:pathLst>
                <a:path w="2917" h="2566" extrusionOk="0">
                  <a:moveTo>
                    <a:pt x="205" y="0"/>
                  </a:moveTo>
                  <a:cubicBezTo>
                    <a:pt x="95" y="0"/>
                    <a:pt x="0" y="153"/>
                    <a:pt x="81" y="261"/>
                  </a:cubicBezTo>
                  <a:cubicBezTo>
                    <a:pt x="115" y="294"/>
                    <a:pt x="115" y="328"/>
                    <a:pt x="148" y="328"/>
                  </a:cubicBezTo>
                  <a:cubicBezTo>
                    <a:pt x="1216" y="695"/>
                    <a:pt x="2083" y="1495"/>
                    <a:pt x="2550" y="2496"/>
                  </a:cubicBezTo>
                  <a:cubicBezTo>
                    <a:pt x="2591" y="2537"/>
                    <a:pt x="2645" y="2566"/>
                    <a:pt x="2696" y="2566"/>
                  </a:cubicBezTo>
                  <a:cubicBezTo>
                    <a:pt x="2728" y="2566"/>
                    <a:pt x="2758" y="2555"/>
                    <a:pt x="2783" y="2529"/>
                  </a:cubicBezTo>
                  <a:cubicBezTo>
                    <a:pt x="2883" y="2496"/>
                    <a:pt x="2917" y="2396"/>
                    <a:pt x="2850" y="2296"/>
                  </a:cubicBezTo>
                  <a:cubicBezTo>
                    <a:pt x="2316" y="1262"/>
                    <a:pt x="1416" y="428"/>
                    <a:pt x="282" y="27"/>
                  </a:cubicBezTo>
                  <a:cubicBezTo>
                    <a:pt x="256" y="9"/>
                    <a:pt x="230" y="0"/>
                    <a:pt x="20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43"/>
            <p:cNvSpPr/>
            <p:nvPr/>
          </p:nvSpPr>
          <p:spPr>
            <a:xfrm>
              <a:off x="2141671" y="3390700"/>
              <a:ext cx="52715" cy="46833"/>
            </a:xfrm>
            <a:custGeom>
              <a:avLst/>
              <a:gdLst/>
              <a:ahLst/>
              <a:cxnLst/>
              <a:rect l="l" t="t" r="r" b="b"/>
              <a:pathLst>
                <a:path w="3208" h="2850" extrusionOk="0">
                  <a:moveTo>
                    <a:pt x="207" y="0"/>
                  </a:moveTo>
                  <a:cubicBezTo>
                    <a:pt x="140" y="0"/>
                    <a:pt x="59" y="38"/>
                    <a:pt x="34" y="113"/>
                  </a:cubicBezTo>
                  <a:cubicBezTo>
                    <a:pt x="1" y="180"/>
                    <a:pt x="1" y="246"/>
                    <a:pt x="67" y="313"/>
                  </a:cubicBezTo>
                  <a:cubicBezTo>
                    <a:pt x="67" y="313"/>
                    <a:pt x="101" y="347"/>
                    <a:pt x="134" y="380"/>
                  </a:cubicBezTo>
                  <a:cubicBezTo>
                    <a:pt x="1301" y="814"/>
                    <a:pt x="2269" y="1681"/>
                    <a:pt x="2836" y="2782"/>
                  </a:cubicBezTo>
                  <a:cubicBezTo>
                    <a:pt x="2874" y="2829"/>
                    <a:pt x="2924" y="2850"/>
                    <a:pt x="2972" y="2850"/>
                  </a:cubicBezTo>
                  <a:cubicBezTo>
                    <a:pt x="3092" y="2850"/>
                    <a:pt x="3207" y="2724"/>
                    <a:pt x="3136" y="2581"/>
                  </a:cubicBezTo>
                  <a:cubicBezTo>
                    <a:pt x="2536" y="1414"/>
                    <a:pt x="1535" y="480"/>
                    <a:pt x="267" y="13"/>
                  </a:cubicBezTo>
                  <a:cubicBezTo>
                    <a:pt x="251" y="5"/>
                    <a:pt x="230" y="0"/>
                    <a:pt x="20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43"/>
            <p:cNvSpPr/>
            <p:nvPr/>
          </p:nvSpPr>
          <p:spPr>
            <a:xfrm>
              <a:off x="2149345" y="3370965"/>
              <a:ext cx="50990" cy="45929"/>
            </a:xfrm>
            <a:custGeom>
              <a:avLst/>
              <a:gdLst/>
              <a:ahLst/>
              <a:cxnLst/>
              <a:rect l="l" t="t" r="r" b="b"/>
              <a:pathLst>
                <a:path w="3103" h="2795" extrusionOk="0">
                  <a:moveTo>
                    <a:pt x="193" y="1"/>
                  </a:moveTo>
                  <a:cubicBezTo>
                    <a:pt x="121" y="1"/>
                    <a:pt x="59" y="38"/>
                    <a:pt x="34" y="113"/>
                  </a:cubicBezTo>
                  <a:cubicBezTo>
                    <a:pt x="1" y="147"/>
                    <a:pt x="1" y="213"/>
                    <a:pt x="34" y="280"/>
                  </a:cubicBezTo>
                  <a:cubicBezTo>
                    <a:pt x="67" y="313"/>
                    <a:pt x="67" y="313"/>
                    <a:pt x="101" y="347"/>
                  </a:cubicBezTo>
                  <a:cubicBezTo>
                    <a:pt x="1268" y="780"/>
                    <a:pt x="2202" y="1614"/>
                    <a:pt x="2736" y="2715"/>
                  </a:cubicBezTo>
                  <a:cubicBezTo>
                    <a:pt x="2785" y="2764"/>
                    <a:pt x="2851" y="2795"/>
                    <a:pt x="2923" y="2795"/>
                  </a:cubicBezTo>
                  <a:cubicBezTo>
                    <a:pt x="2949" y="2795"/>
                    <a:pt x="2976" y="2791"/>
                    <a:pt x="3003" y="2782"/>
                  </a:cubicBezTo>
                  <a:cubicBezTo>
                    <a:pt x="3069" y="2715"/>
                    <a:pt x="3103" y="2615"/>
                    <a:pt x="3069" y="2515"/>
                  </a:cubicBezTo>
                  <a:cubicBezTo>
                    <a:pt x="2469" y="1381"/>
                    <a:pt x="1468" y="480"/>
                    <a:pt x="267" y="13"/>
                  </a:cubicBezTo>
                  <a:cubicBezTo>
                    <a:pt x="242" y="5"/>
                    <a:pt x="217" y="1"/>
                    <a:pt x="19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43"/>
            <p:cNvSpPr/>
            <p:nvPr/>
          </p:nvSpPr>
          <p:spPr>
            <a:xfrm>
              <a:off x="2160864" y="3352330"/>
              <a:ext cx="50990" cy="45732"/>
            </a:xfrm>
            <a:custGeom>
              <a:avLst/>
              <a:gdLst/>
              <a:ahLst/>
              <a:cxnLst/>
              <a:rect l="l" t="t" r="r" b="b"/>
              <a:pathLst>
                <a:path w="3103" h="2783" extrusionOk="0">
                  <a:moveTo>
                    <a:pt x="192" y="0"/>
                  </a:moveTo>
                  <a:cubicBezTo>
                    <a:pt x="119" y="0"/>
                    <a:pt x="50" y="38"/>
                    <a:pt x="0" y="113"/>
                  </a:cubicBezTo>
                  <a:cubicBezTo>
                    <a:pt x="0" y="146"/>
                    <a:pt x="0" y="213"/>
                    <a:pt x="33" y="280"/>
                  </a:cubicBezTo>
                  <a:cubicBezTo>
                    <a:pt x="33" y="280"/>
                    <a:pt x="67" y="313"/>
                    <a:pt x="100" y="347"/>
                  </a:cubicBezTo>
                  <a:cubicBezTo>
                    <a:pt x="1234" y="747"/>
                    <a:pt x="2202" y="1614"/>
                    <a:pt x="2735" y="2682"/>
                  </a:cubicBezTo>
                  <a:cubicBezTo>
                    <a:pt x="2778" y="2746"/>
                    <a:pt x="2835" y="2783"/>
                    <a:pt x="2897" y="2783"/>
                  </a:cubicBezTo>
                  <a:cubicBezTo>
                    <a:pt x="2931" y="2783"/>
                    <a:pt x="2967" y="2772"/>
                    <a:pt x="3002" y="2748"/>
                  </a:cubicBezTo>
                  <a:cubicBezTo>
                    <a:pt x="3069" y="2715"/>
                    <a:pt x="3102" y="2581"/>
                    <a:pt x="3069" y="2515"/>
                  </a:cubicBezTo>
                  <a:cubicBezTo>
                    <a:pt x="2468" y="1347"/>
                    <a:pt x="1468" y="480"/>
                    <a:pt x="267" y="13"/>
                  </a:cubicBezTo>
                  <a:cubicBezTo>
                    <a:pt x="242" y="5"/>
                    <a:pt x="217" y="0"/>
                    <a:pt x="19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43"/>
            <p:cNvSpPr/>
            <p:nvPr/>
          </p:nvSpPr>
          <p:spPr>
            <a:xfrm>
              <a:off x="2079179" y="2945264"/>
              <a:ext cx="479648" cy="382614"/>
            </a:xfrm>
            <a:custGeom>
              <a:avLst/>
              <a:gdLst/>
              <a:ahLst/>
              <a:cxnLst/>
              <a:rect l="l" t="t" r="r" b="b"/>
              <a:pathLst>
                <a:path w="29189" h="23284" extrusionOk="0">
                  <a:moveTo>
                    <a:pt x="4704" y="1"/>
                  </a:moveTo>
                  <a:lnTo>
                    <a:pt x="1" y="11442"/>
                  </a:lnTo>
                  <a:lnTo>
                    <a:pt x="1502" y="13243"/>
                  </a:lnTo>
                  <a:lnTo>
                    <a:pt x="12043" y="14544"/>
                  </a:lnTo>
                  <a:lnTo>
                    <a:pt x="9107" y="18647"/>
                  </a:lnTo>
                  <a:cubicBezTo>
                    <a:pt x="9341" y="21416"/>
                    <a:pt x="12343" y="23284"/>
                    <a:pt x="12343" y="23284"/>
                  </a:cubicBezTo>
                  <a:cubicBezTo>
                    <a:pt x="12343" y="23284"/>
                    <a:pt x="22951" y="15979"/>
                    <a:pt x="26687" y="12042"/>
                  </a:cubicBezTo>
                  <a:cubicBezTo>
                    <a:pt x="28621" y="9974"/>
                    <a:pt x="29188" y="5905"/>
                    <a:pt x="23951" y="4504"/>
                  </a:cubicBezTo>
                  <a:cubicBezTo>
                    <a:pt x="18814" y="3103"/>
                    <a:pt x="4704" y="1"/>
                    <a:pt x="470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43"/>
            <p:cNvSpPr/>
            <p:nvPr/>
          </p:nvSpPr>
          <p:spPr>
            <a:xfrm>
              <a:off x="2228829" y="3200149"/>
              <a:ext cx="101964" cy="127188"/>
            </a:xfrm>
            <a:custGeom>
              <a:avLst/>
              <a:gdLst/>
              <a:ahLst/>
              <a:cxnLst/>
              <a:rect l="l" t="t" r="r" b="b"/>
              <a:pathLst>
                <a:path w="6205" h="7740" extrusionOk="0">
                  <a:moveTo>
                    <a:pt x="2202" y="1"/>
                  </a:moveTo>
                  <a:lnTo>
                    <a:pt x="0" y="3136"/>
                  </a:lnTo>
                  <a:cubicBezTo>
                    <a:pt x="234" y="5905"/>
                    <a:pt x="3236" y="7740"/>
                    <a:pt x="3236" y="7740"/>
                  </a:cubicBezTo>
                  <a:cubicBezTo>
                    <a:pt x="3236" y="7740"/>
                    <a:pt x="4470" y="6906"/>
                    <a:pt x="6205" y="5671"/>
                  </a:cubicBezTo>
                  <a:cubicBezTo>
                    <a:pt x="6005" y="4938"/>
                    <a:pt x="5771" y="4204"/>
                    <a:pt x="5471" y="3503"/>
                  </a:cubicBezTo>
                  <a:cubicBezTo>
                    <a:pt x="4704" y="1769"/>
                    <a:pt x="4070" y="1235"/>
                    <a:pt x="2202" y="1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43"/>
            <p:cNvSpPr/>
            <p:nvPr/>
          </p:nvSpPr>
          <p:spPr>
            <a:xfrm>
              <a:off x="2092883" y="3024748"/>
              <a:ext cx="289442" cy="159527"/>
            </a:xfrm>
            <a:custGeom>
              <a:avLst/>
              <a:gdLst/>
              <a:ahLst/>
              <a:cxnLst/>
              <a:rect l="l" t="t" r="r" b="b"/>
              <a:pathLst>
                <a:path w="17614" h="9708" extrusionOk="0">
                  <a:moveTo>
                    <a:pt x="3003" y="0"/>
                  </a:moveTo>
                  <a:lnTo>
                    <a:pt x="3003" y="0"/>
                  </a:lnTo>
                  <a:cubicBezTo>
                    <a:pt x="2836" y="1768"/>
                    <a:pt x="2036" y="3203"/>
                    <a:pt x="1202" y="3903"/>
                  </a:cubicBezTo>
                  <a:lnTo>
                    <a:pt x="301" y="4504"/>
                  </a:lnTo>
                  <a:lnTo>
                    <a:pt x="1" y="7272"/>
                  </a:lnTo>
                  <a:lnTo>
                    <a:pt x="501" y="8373"/>
                  </a:lnTo>
                  <a:lnTo>
                    <a:pt x="11209" y="9707"/>
                  </a:lnTo>
                  <a:cubicBezTo>
                    <a:pt x="14144" y="5871"/>
                    <a:pt x="15178" y="4137"/>
                    <a:pt x="17613" y="3836"/>
                  </a:cubicBezTo>
                  <a:cubicBezTo>
                    <a:pt x="17613" y="3836"/>
                    <a:pt x="17386" y="3759"/>
                    <a:pt x="16976" y="3759"/>
                  </a:cubicBezTo>
                  <a:cubicBezTo>
                    <a:pt x="16210" y="3759"/>
                    <a:pt x="14803" y="4028"/>
                    <a:pt x="13043" y="5571"/>
                  </a:cubicBezTo>
                  <a:cubicBezTo>
                    <a:pt x="12109" y="6372"/>
                    <a:pt x="11309" y="7105"/>
                    <a:pt x="10608" y="7806"/>
                  </a:cubicBezTo>
                  <a:cubicBezTo>
                    <a:pt x="10258" y="8173"/>
                    <a:pt x="9674" y="8356"/>
                    <a:pt x="8999" y="8356"/>
                  </a:cubicBezTo>
                  <a:cubicBezTo>
                    <a:pt x="8323" y="8356"/>
                    <a:pt x="7556" y="8173"/>
                    <a:pt x="6839" y="7806"/>
                  </a:cubicBezTo>
                  <a:cubicBezTo>
                    <a:pt x="5038" y="6939"/>
                    <a:pt x="3103" y="5404"/>
                    <a:pt x="2002" y="4537"/>
                  </a:cubicBezTo>
                  <a:cubicBezTo>
                    <a:pt x="3637" y="2702"/>
                    <a:pt x="3003" y="1"/>
                    <a:pt x="3003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43"/>
            <p:cNvSpPr/>
            <p:nvPr/>
          </p:nvSpPr>
          <p:spPr>
            <a:xfrm>
              <a:off x="2218411" y="3421051"/>
              <a:ext cx="153496" cy="239931"/>
            </a:xfrm>
            <a:custGeom>
              <a:avLst/>
              <a:gdLst/>
              <a:ahLst/>
              <a:cxnLst/>
              <a:rect l="l" t="t" r="r" b="b"/>
              <a:pathLst>
                <a:path w="9341" h="14601" extrusionOk="0">
                  <a:moveTo>
                    <a:pt x="6472" y="1"/>
                  </a:moveTo>
                  <a:lnTo>
                    <a:pt x="1" y="2402"/>
                  </a:lnTo>
                  <a:lnTo>
                    <a:pt x="3436" y="11309"/>
                  </a:lnTo>
                  <a:lnTo>
                    <a:pt x="3603" y="11809"/>
                  </a:lnTo>
                  <a:cubicBezTo>
                    <a:pt x="3670" y="12843"/>
                    <a:pt x="4137" y="14244"/>
                    <a:pt x="5871" y="14578"/>
                  </a:cubicBezTo>
                  <a:cubicBezTo>
                    <a:pt x="5961" y="14593"/>
                    <a:pt x="6051" y="14601"/>
                    <a:pt x="6140" y="14601"/>
                  </a:cubicBezTo>
                  <a:cubicBezTo>
                    <a:pt x="7754" y="14601"/>
                    <a:pt x="9341" y="12176"/>
                    <a:pt x="9341" y="12176"/>
                  </a:cubicBezTo>
                  <a:cubicBezTo>
                    <a:pt x="8340" y="10575"/>
                    <a:pt x="7306" y="4571"/>
                    <a:pt x="6472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43"/>
            <p:cNvSpPr/>
            <p:nvPr/>
          </p:nvSpPr>
          <p:spPr>
            <a:xfrm>
              <a:off x="2280904" y="3668262"/>
              <a:ext cx="226949" cy="105431"/>
            </a:xfrm>
            <a:custGeom>
              <a:avLst/>
              <a:gdLst/>
              <a:ahLst/>
              <a:cxnLst/>
              <a:rect l="l" t="t" r="r" b="b"/>
              <a:pathLst>
                <a:path w="13811" h="6416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368"/>
                    <a:pt x="200" y="701"/>
                    <a:pt x="367" y="1001"/>
                  </a:cubicBezTo>
                  <a:cubicBezTo>
                    <a:pt x="567" y="1335"/>
                    <a:pt x="1935" y="2002"/>
                    <a:pt x="2469" y="2502"/>
                  </a:cubicBezTo>
                  <a:cubicBezTo>
                    <a:pt x="2969" y="3003"/>
                    <a:pt x="3102" y="3236"/>
                    <a:pt x="3703" y="3937"/>
                  </a:cubicBezTo>
                  <a:cubicBezTo>
                    <a:pt x="4403" y="4737"/>
                    <a:pt x="4904" y="5771"/>
                    <a:pt x="7506" y="6238"/>
                  </a:cubicBezTo>
                  <a:cubicBezTo>
                    <a:pt x="8191" y="6361"/>
                    <a:pt x="8809" y="6415"/>
                    <a:pt x="9367" y="6415"/>
                  </a:cubicBezTo>
                  <a:cubicBezTo>
                    <a:pt x="10927" y="6415"/>
                    <a:pt x="12014" y="5996"/>
                    <a:pt x="12776" y="5505"/>
                  </a:cubicBezTo>
                  <a:cubicBezTo>
                    <a:pt x="13143" y="5238"/>
                    <a:pt x="13443" y="4904"/>
                    <a:pt x="13643" y="4504"/>
                  </a:cubicBezTo>
                  <a:cubicBezTo>
                    <a:pt x="13643" y="4504"/>
                    <a:pt x="13810" y="3036"/>
                    <a:pt x="13010" y="2836"/>
                  </a:cubicBezTo>
                  <a:cubicBezTo>
                    <a:pt x="12176" y="2636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43"/>
            <p:cNvSpPr/>
            <p:nvPr/>
          </p:nvSpPr>
          <p:spPr>
            <a:xfrm>
              <a:off x="2274314" y="3599393"/>
              <a:ext cx="232438" cy="166478"/>
            </a:xfrm>
            <a:custGeom>
              <a:avLst/>
              <a:gdLst/>
              <a:ahLst/>
              <a:cxnLst/>
              <a:rect l="l" t="t" r="r" b="b"/>
              <a:pathLst>
                <a:path w="14145" h="10131" extrusionOk="0">
                  <a:moveTo>
                    <a:pt x="5415" y="1"/>
                  </a:moveTo>
                  <a:cubicBezTo>
                    <a:pt x="5172" y="1"/>
                    <a:pt x="4789" y="105"/>
                    <a:pt x="4137" y="322"/>
                  </a:cubicBezTo>
                  <a:cubicBezTo>
                    <a:pt x="3137" y="689"/>
                    <a:pt x="3137" y="756"/>
                    <a:pt x="2803" y="1190"/>
                  </a:cubicBezTo>
                  <a:cubicBezTo>
                    <a:pt x="2436" y="1623"/>
                    <a:pt x="2836" y="2057"/>
                    <a:pt x="3170" y="2791"/>
                  </a:cubicBezTo>
                  <a:cubicBezTo>
                    <a:pt x="2770" y="2424"/>
                    <a:pt x="2303" y="2090"/>
                    <a:pt x="1836" y="1823"/>
                  </a:cubicBezTo>
                  <a:cubicBezTo>
                    <a:pt x="1369" y="1590"/>
                    <a:pt x="535" y="1690"/>
                    <a:pt x="1" y="622"/>
                  </a:cubicBezTo>
                  <a:lnTo>
                    <a:pt x="1" y="622"/>
                  </a:lnTo>
                  <a:cubicBezTo>
                    <a:pt x="1" y="623"/>
                    <a:pt x="1" y="2157"/>
                    <a:pt x="34" y="2591"/>
                  </a:cubicBezTo>
                  <a:cubicBezTo>
                    <a:pt x="34" y="3158"/>
                    <a:pt x="168" y="3691"/>
                    <a:pt x="401" y="4192"/>
                  </a:cubicBezTo>
                  <a:cubicBezTo>
                    <a:pt x="868" y="5026"/>
                    <a:pt x="2469" y="5693"/>
                    <a:pt x="3170" y="6327"/>
                  </a:cubicBezTo>
                  <a:cubicBezTo>
                    <a:pt x="3870" y="6994"/>
                    <a:pt x="4304" y="7828"/>
                    <a:pt x="5205" y="8728"/>
                  </a:cubicBezTo>
                  <a:cubicBezTo>
                    <a:pt x="5937" y="9489"/>
                    <a:pt x="7908" y="10131"/>
                    <a:pt x="9487" y="10131"/>
                  </a:cubicBezTo>
                  <a:cubicBezTo>
                    <a:pt x="9777" y="10131"/>
                    <a:pt x="10055" y="10109"/>
                    <a:pt x="10308" y="10063"/>
                  </a:cubicBezTo>
                  <a:cubicBezTo>
                    <a:pt x="13444" y="9462"/>
                    <a:pt x="14144" y="8361"/>
                    <a:pt x="14078" y="7627"/>
                  </a:cubicBezTo>
                  <a:cubicBezTo>
                    <a:pt x="13744" y="5026"/>
                    <a:pt x="11209" y="5493"/>
                    <a:pt x="8040" y="2924"/>
                  </a:cubicBezTo>
                  <a:cubicBezTo>
                    <a:pt x="7306" y="2390"/>
                    <a:pt x="6672" y="1723"/>
                    <a:pt x="6205" y="956"/>
                  </a:cubicBezTo>
                  <a:cubicBezTo>
                    <a:pt x="6072" y="656"/>
                    <a:pt x="5905" y="322"/>
                    <a:pt x="5705" y="89"/>
                  </a:cubicBezTo>
                  <a:cubicBezTo>
                    <a:pt x="5635" y="31"/>
                    <a:pt x="5545" y="1"/>
                    <a:pt x="5415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43"/>
            <p:cNvSpPr/>
            <p:nvPr/>
          </p:nvSpPr>
          <p:spPr>
            <a:xfrm>
              <a:off x="2274314" y="3599393"/>
              <a:ext cx="232438" cy="166478"/>
            </a:xfrm>
            <a:custGeom>
              <a:avLst/>
              <a:gdLst/>
              <a:ahLst/>
              <a:cxnLst/>
              <a:rect l="l" t="t" r="r" b="b"/>
              <a:pathLst>
                <a:path w="14145" h="10131" extrusionOk="0">
                  <a:moveTo>
                    <a:pt x="5415" y="1"/>
                  </a:moveTo>
                  <a:cubicBezTo>
                    <a:pt x="5172" y="1"/>
                    <a:pt x="4789" y="105"/>
                    <a:pt x="4137" y="322"/>
                  </a:cubicBezTo>
                  <a:cubicBezTo>
                    <a:pt x="3137" y="689"/>
                    <a:pt x="3137" y="756"/>
                    <a:pt x="2803" y="1190"/>
                  </a:cubicBezTo>
                  <a:cubicBezTo>
                    <a:pt x="2436" y="1623"/>
                    <a:pt x="2836" y="2057"/>
                    <a:pt x="3170" y="2791"/>
                  </a:cubicBezTo>
                  <a:cubicBezTo>
                    <a:pt x="2770" y="2424"/>
                    <a:pt x="2303" y="2090"/>
                    <a:pt x="1836" y="1823"/>
                  </a:cubicBezTo>
                  <a:cubicBezTo>
                    <a:pt x="1369" y="1590"/>
                    <a:pt x="535" y="1690"/>
                    <a:pt x="1" y="622"/>
                  </a:cubicBezTo>
                  <a:lnTo>
                    <a:pt x="1" y="622"/>
                  </a:lnTo>
                  <a:cubicBezTo>
                    <a:pt x="1" y="623"/>
                    <a:pt x="1" y="2157"/>
                    <a:pt x="34" y="2591"/>
                  </a:cubicBezTo>
                  <a:cubicBezTo>
                    <a:pt x="34" y="3158"/>
                    <a:pt x="168" y="3691"/>
                    <a:pt x="401" y="4192"/>
                  </a:cubicBezTo>
                  <a:cubicBezTo>
                    <a:pt x="868" y="5026"/>
                    <a:pt x="2469" y="5693"/>
                    <a:pt x="3170" y="6327"/>
                  </a:cubicBezTo>
                  <a:cubicBezTo>
                    <a:pt x="3870" y="6994"/>
                    <a:pt x="4304" y="7828"/>
                    <a:pt x="5205" y="8728"/>
                  </a:cubicBezTo>
                  <a:cubicBezTo>
                    <a:pt x="5937" y="9489"/>
                    <a:pt x="7908" y="10131"/>
                    <a:pt x="9487" y="10131"/>
                  </a:cubicBezTo>
                  <a:cubicBezTo>
                    <a:pt x="9777" y="10131"/>
                    <a:pt x="10055" y="10109"/>
                    <a:pt x="10308" y="10063"/>
                  </a:cubicBezTo>
                  <a:cubicBezTo>
                    <a:pt x="13444" y="9462"/>
                    <a:pt x="14144" y="8361"/>
                    <a:pt x="14078" y="7627"/>
                  </a:cubicBezTo>
                  <a:cubicBezTo>
                    <a:pt x="13744" y="5026"/>
                    <a:pt x="11209" y="5493"/>
                    <a:pt x="8040" y="2924"/>
                  </a:cubicBezTo>
                  <a:cubicBezTo>
                    <a:pt x="7306" y="2390"/>
                    <a:pt x="6672" y="1723"/>
                    <a:pt x="6205" y="956"/>
                  </a:cubicBezTo>
                  <a:cubicBezTo>
                    <a:pt x="6072" y="656"/>
                    <a:pt x="5905" y="322"/>
                    <a:pt x="5705" y="89"/>
                  </a:cubicBezTo>
                  <a:cubicBezTo>
                    <a:pt x="5635" y="31"/>
                    <a:pt x="5545" y="1"/>
                    <a:pt x="54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43"/>
            <p:cNvSpPr/>
            <p:nvPr/>
          </p:nvSpPr>
          <p:spPr>
            <a:xfrm>
              <a:off x="2346124" y="3684053"/>
              <a:ext cx="160628" cy="81637"/>
            </a:xfrm>
            <a:custGeom>
              <a:avLst/>
              <a:gdLst/>
              <a:ahLst/>
              <a:cxnLst/>
              <a:rect l="l" t="t" r="r" b="b"/>
              <a:pathLst>
                <a:path w="9775" h="4968" extrusionOk="0">
                  <a:moveTo>
                    <a:pt x="6203" y="0"/>
                  </a:moveTo>
                  <a:cubicBezTo>
                    <a:pt x="6123" y="0"/>
                    <a:pt x="5869" y="55"/>
                    <a:pt x="5104" y="474"/>
                  </a:cubicBezTo>
                  <a:cubicBezTo>
                    <a:pt x="4571" y="808"/>
                    <a:pt x="4104" y="1208"/>
                    <a:pt x="3670" y="1708"/>
                  </a:cubicBezTo>
                  <a:cubicBezTo>
                    <a:pt x="3670" y="1708"/>
                    <a:pt x="4070" y="2008"/>
                    <a:pt x="4204" y="2142"/>
                  </a:cubicBezTo>
                  <a:cubicBezTo>
                    <a:pt x="4504" y="2442"/>
                    <a:pt x="4637" y="2876"/>
                    <a:pt x="4504" y="3276"/>
                  </a:cubicBezTo>
                  <a:cubicBezTo>
                    <a:pt x="4288" y="3664"/>
                    <a:pt x="3640" y="3746"/>
                    <a:pt x="3064" y="3746"/>
                  </a:cubicBezTo>
                  <a:cubicBezTo>
                    <a:pt x="2750" y="3746"/>
                    <a:pt x="2458" y="3721"/>
                    <a:pt x="2269" y="3710"/>
                  </a:cubicBezTo>
                  <a:cubicBezTo>
                    <a:pt x="1635" y="3643"/>
                    <a:pt x="1068" y="3409"/>
                    <a:pt x="568" y="3043"/>
                  </a:cubicBezTo>
                  <a:cubicBezTo>
                    <a:pt x="434" y="2976"/>
                    <a:pt x="301" y="2876"/>
                    <a:pt x="168" y="2776"/>
                  </a:cubicBezTo>
                  <a:cubicBezTo>
                    <a:pt x="101" y="2742"/>
                    <a:pt x="67" y="2676"/>
                    <a:pt x="1" y="2642"/>
                  </a:cubicBezTo>
                  <a:lnTo>
                    <a:pt x="1" y="2642"/>
                  </a:lnTo>
                  <a:cubicBezTo>
                    <a:pt x="234" y="2976"/>
                    <a:pt x="534" y="3276"/>
                    <a:pt x="835" y="3576"/>
                  </a:cubicBezTo>
                  <a:cubicBezTo>
                    <a:pt x="1575" y="4345"/>
                    <a:pt x="3579" y="4968"/>
                    <a:pt x="5167" y="4968"/>
                  </a:cubicBezTo>
                  <a:cubicBezTo>
                    <a:pt x="5439" y="4968"/>
                    <a:pt x="5699" y="4950"/>
                    <a:pt x="5938" y="4911"/>
                  </a:cubicBezTo>
                  <a:cubicBezTo>
                    <a:pt x="9074" y="4310"/>
                    <a:pt x="9774" y="3209"/>
                    <a:pt x="9674" y="2475"/>
                  </a:cubicBezTo>
                  <a:cubicBezTo>
                    <a:pt x="9608" y="1575"/>
                    <a:pt x="9041" y="774"/>
                    <a:pt x="8207" y="374"/>
                  </a:cubicBezTo>
                  <a:cubicBezTo>
                    <a:pt x="8140" y="441"/>
                    <a:pt x="8040" y="474"/>
                    <a:pt x="7940" y="507"/>
                  </a:cubicBezTo>
                  <a:cubicBezTo>
                    <a:pt x="7818" y="520"/>
                    <a:pt x="7700" y="527"/>
                    <a:pt x="7585" y="527"/>
                  </a:cubicBezTo>
                  <a:cubicBezTo>
                    <a:pt x="7386" y="527"/>
                    <a:pt x="7196" y="504"/>
                    <a:pt x="7006" y="441"/>
                  </a:cubicBezTo>
                  <a:cubicBezTo>
                    <a:pt x="6739" y="341"/>
                    <a:pt x="6472" y="207"/>
                    <a:pt x="6239" y="7"/>
                  </a:cubicBezTo>
                  <a:cubicBezTo>
                    <a:pt x="6239" y="7"/>
                    <a:pt x="6232" y="0"/>
                    <a:pt x="6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43"/>
            <p:cNvSpPr/>
            <p:nvPr/>
          </p:nvSpPr>
          <p:spPr>
            <a:xfrm>
              <a:off x="2394913" y="3637566"/>
              <a:ext cx="65746" cy="53143"/>
            </a:xfrm>
            <a:custGeom>
              <a:avLst/>
              <a:gdLst/>
              <a:ahLst/>
              <a:cxnLst/>
              <a:rect l="l" t="t" r="r" b="b"/>
              <a:pathLst>
                <a:path w="4001" h="3234" extrusionOk="0">
                  <a:moveTo>
                    <a:pt x="1" y="1"/>
                  </a:moveTo>
                  <a:lnTo>
                    <a:pt x="1" y="1"/>
                  </a:lnTo>
                  <a:cubicBezTo>
                    <a:pt x="39" y="39"/>
                    <a:pt x="78" y="77"/>
                    <a:pt x="116" y="114"/>
                  </a:cubicBezTo>
                  <a:lnTo>
                    <a:pt x="116" y="114"/>
                  </a:lnTo>
                  <a:cubicBezTo>
                    <a:pt x="78" y="76"/>
                    <a:pt x="39" y="38"/>
                    <a:pt x="1" y="1"/>
                  </a:cubicBezTo>
                  <a:close/>
                  <a:moveTo>
                    <a:pt x="116" y="114"/>
                  </a:moveTo>
                  <a:cubicBezTo>
                    <a:pt x="1459" y="1426"/>
                    <a:pt x="3016" y="2975"/>
                    <a:pt x="3470" y="3170"/>
                  </a:cubicBezTo>
                  <a:cubicBezTo>
                    <a:pt x="3575" y="3212"/>
                    <a:pt x="3666" y="3233"/>
                    <a:pt x="3737" y="3233"/>
                  </a:cubicBezTo>
                  <a:cubicBezTo>
                    <a:pt x="4000" y="3233"/>
                    <a:pt x="3982" y="2934"/>
                    <a:pt x="3403" y="2302"/>
                  </a:cubicBezTo>
                  <a:cubicBezTo>
                    <a:pt x="2436" y="1835"/>
                    <a:pt x="1535" y="1268"/>
                    <a:pt x="701" y="601"/>
                  </a:cubicBezTo>
                  <a:cubicBezTo>
                    <a:pt x="506" y="462"/>
                    <a:pt x="311" y="300"/>
                    <a:pt x="116" y="114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43"/>
            <p:cNvSpPr/>
            <p:nvPr/>
          </p:nvSpPr>
          <p:spPr>
            <a:xfrm>
              <a:off x="2271028" y="3606870"/>
              <a:ext cx="146923" cy="111215"/>
            </a:xfrm>
            <a:custGeom>
              <a:avLst/>
              <a:gdLst/>
              <a:ahLst/>
              <a:cxnLst/>
              <a:rect l="l" t="t" r="r" b="b"/>
              <a:pathLst>
                <a:path w="8941" h="6768" extrusionOk="0">
                  <a:moveTo>
                    <a:pt x="234" y="1"/>
                  </a:moveTo>
                  <a:cubicBezTo>
                    <a:pt x="134" y="268"/>
                    <a:pt x="1" y="868"/>
                    <a:pt x="234" y="1068"/>
                  </a:cubicBezTo>
                  <a:cubicBezTo>
                    <a:pt x="568" y="1368"/>
                    <a:pt x="968" y="1568"/>
                    <a:pt x="1435" y="1669"/>
                  </a:cubicBezTo>
                  <a:cubicBezTo>
                    <a:pt x="2069" y="1935"/>
                    <a:pt x="2903" y="2736"/>
                    <a:pt x="3670" y="3570"/>
                  </a:cubicBezTo>
                  <a:cubicBezTo>
                    <a:pt x="4404" y="4404"/>
                    <a:pt x="6105" y="5972"/>
                    <a:pt x="7306" y="6472"/>
                  </a:cubicBezTo>
                  <a:cubicBezTo>
                    <a:pt x="7779" y="6688"/>
                    <a:pt x="8127" y="6768"/>
                    <a:pt x="8375" y="6768"/>
                  </a:cubicBezTo>
                  <a:cubicBezTo>
                    <a:pt x="8738" y="6768"/>
                    <a:pt x="8887" y="6597"/>
                    <a:pt x="8907" y="6439"/>
                  </a:cubicBezTo>
                  <a:cubicBezTo>
                    <a:pt x="8941" y="6205"/>
                    <a:pt x="7806" y="5972"/>
                    <a:pt x="6439" y="5038"/>
                  </a:cubicBezTo>
                  <a:cubicBezTo>
                    <a:pt x="5071" y="4104"/>
                    <a:pt x="4738" y="3503"/>
                    <a:pt x="3370" y="2369"/>
                  </a:cubicBezTo>
                  <a:cubicBezTo>
                    <a:pt x="2970" y="1969"/>
                    <a:pt x="2503" y="1635"/>
                    <a:pt x="2036" y="1368"/>
                  </a:cubicBezTo>
                  <a:cubicBezTo>
                    <a:pt x="1435" y="1168"/>
                    <a:pt x="901" y="901"/>
                    <a:pt x="401" y="534"/>
                  </a:cubicBezTo>
                  <a:lnTo>
                    <a:pt x="234" y="1"/>
                  </a:ln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43"/>
            <p:cNvSpPr/>
            <p:nvPr/>
          </p:nvSpPr>
          <p:spPr>
            <a:xfrm>
              <a:off x="2403688" y="3681933"/>
              <a:ext cx="50809" cy="32947"/>
            </a:xfrm>
            <a:custGeom>
              <a:avLst/>
              <a:gdLst/>
              <a:ahLst/>
              <a:cxnLst/>
              <a:rect l="l" t="t" r="r" b="b"/>
              <a:pathLst>
                <a:path w="3092" h="2005" extrusionOk="0">
                  <a:moveTo>
                    <a:pt x="2866" y="0"/>
                  </a:moveTo>
                  <a:cubicBezTo>
                    <a:pt x="2856" y="0"/>
                    <a:pt x="2846" y="1"/>
                    <a:pt x="2836" y="3"/>
                  </a:cubicBezTo>
                  <a:cubicBezTo>
                    <a:pt x="1701" y="203"/>
                    <a:pt x="701" y="803"/>
                    <a:pt x="67" y="1737"/>
                  </a:cubicBezTo>
                  <a:cubicBezTo>
                    <a:pt x="0" y="1804"/>
                    <a:pt x="34" y="1904"/>
                    <a:pt x="100" y="1971"/>
                  </a:cubicBezTo>
                  <a:cubicBezTo>
                    <a:pt x="134" y="2004"/>
                    <a:pt x="200" y="2004"/>
                    <a:pt x="234" y="2004"/>
                  </a:cubicBezTo>
                  <a:cubicBezTo>
                    <a:pt x="267" y="1971"/>
                    <a:pt x="300" y="1971"/>
                    <a:pt x="334" y="1937"/>
                  </a:cubicBezTo>
                  <a:cubicBezTo>
                    <a:pt x="934" y="1070"/>
                    <a:pt x="1835" y="503"/>
                    <a:pt x="2902" y="336"/>
                  </a:cubicBezTo>
                  <a:cubicBezTo>
                    <a:pt x="3092" y="273"/>
                    <a:pt x="3042" y="0"/>
                    <a:pt x="2866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43"/>
            <p:cNvSpPr/>
            <p:nvPr/>
          </p:nvSpPr>
          <p:spPr>
            <a:xfrm>
              <a:off x="2385053" y="3667571"/>
              <a:ext cx="53176" cy="33966"/>
            </a:xfrm>
            <a:custGeom>
              <a:avLst/>
              <a:gdLst/>
              <a:ahLst/>
              <a:cxnLst/>
              <a:rect l="l" t="t" r="r" b="b"/>
              <a:pathLst>
                <a:path w="3236" h="2067" extrusionOk="0">
                  <a:moveTo>
                    <a:pt x="3074" y="1"/>
                  </a:moveTo>
                  <a:cubicBezTo>
                    <a:pt x="3060" y="1"/>
                    <a:pt x="3047" y="3"/>
                    <a:pt x="3036" y="9"/>
                  </a:cubicBezTo>
                  <a:cubicBezTo>
                    <a:pt x="1868" y="209"/>
                    <a:pt x="801" y="843"/>
                    <a:pt x="67" y="1777"/>
                  </a:cubicBezTo>
                  <a:cubicBezTo>
                    <a:pt x="0" y="1844"/>
                    <a:pt x="0" y="1944"/>
                    <a:pt x="67" y="2011"/>
                  </a:cubicBezTo>
                  <a:cubicBezTo>
                    <a:pt x="106" y="2050"/>
                    <a:pt x="145" y="2066"/>
                    <a:pt x="184" y="2066"/>
                  </a:cubicBezTo>
                  <a:cubicBezTo>
                    <a:pt x="212" y="2066"/>
                    <a:pt x="239" y="2058"/>
                    <a:pt x="267" y="2044"/>
                  </a:cubicBezTo>
                  <a:cubicBezTo>
                    <a:pt x="300" y="2044"/>
                    <a:pt x="300" y="2011"/>
                    <a:pt x="334" y="2011"/>
                  </a:cubicBezTo>
                  <a:cubicBezTo>
                    <a:pt x="1001" y="1110"/>
                    <a:pt x="2002" y="510"/>
                    <a:pt x="3102" y="343"/>
                  </a:cubicBezTo>
                  <a:cubicBezTo>
                    <a:pt x="3202" y="310"/>
                    <a:pt x="3236" y="209"/>
                    <a:pt x="3236" y="143"/>
                  </a:cubicBezTo>
                  <a:cubicBezTo>
                    <a:pt x="3208" y="60"/>
                    <a:pt x="3136" y="1"/>
                    <a:pt x="307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43"/>
            <p:cNvSpPr/>
            <p:nvPr/>
          </p:nvSpPr>
          <p:spPr>
            <a:xfrm>
              <a:off x="2362573" y="3652782"/>
              <a:ext cx="59223" cy="37647"/>
            </a:xfrm>
            <a:custGeom>
              <a:avLst/>
              <a:gdLst/>
              <a:ahLst/>
              <a:cxnLst/>
              <a:rect l="l" t="t" r="r" b="b"/>
              <a:pathLst>
                <a:path w="3604" h="2291" extrusionOk="0">
                  <a:moveTo>
                    <a:pt x="3422" y="0"/>
                  </a:moveTo>
                  <a:cubicBezTo>
                    <a:pt x="3405" y="0"/>
                    <a:pt x="3387" y="3"/>
                    <a:pt x="3370" y="9"/>
                  </a:cubicBezTo>
                  <a:cubicBezTo>
                    <a:pt x="2069" y="209"/>
                    <a:pt x="901" y="943"/>
                    <a:pt x="67" y="1977"/>
                  </a:cubicBezTo>
                  <a:cubicBezTo>
                    <a:pt x="0" y="2043"/>
                    <a:pt x="34" y="2177"/>
                    <a:pt x="101" y="2244"/>
                  </a:cubicBezTo>
                  <a:cubicBezTo>
                    <a:pt x="124" y="2267"/>
                    <a:pt x="164" y="2291"/>
                    <a:pt x="210" y="2291"/>
                  </a:cubicBezTo>
                  <a:cubicBezTo>
                    <a:pt x="228" y="2291"/>
                    <a:pt x="248" y="2287"/>
                    <a:pt x="267" y="2277"/>
                  </a:cubicBezTo>
                  <a:cubicBezTo>
                    <a:pt x="301" y="2277"/>
                    <a:pt x="334" y="2244"/>
                    <a:pt x="367" y="2210"/>
                  </a:cubicBezTo>
                  <a:cubicBezTo>
                    <a:pt x="1135" y="1243"/>
                    <a:pt x="2235" y="576"/>
                    <a:pt x="3470" y="342"/>
                  </a:cubicBezTo>
                  <a:cubicBezTo>
                    <a:pt x="3570" y="342"/>
                    <a:pt x="3603" y="242"/>
                    <a:pt x="3603" y="142"/>
                  </a:cubicBezTo>
                  <a:cubicBezTo>
                    <a:pt x="3576" y="60"/>
                    <a:pt x="3503" y="0"/>
                    <a:pt x="342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43"/>
            <p:cNvSpPr/>
            <p:nvPr/>
          </p:nvSpPr>
          <p:spPr>
            <a:xfrm>
              <a:off x="2345254" y="3640310"/>
              <a:ext cx="58450" cy="36957"/>
            </a:xfrm>
            <a:custGeom>
              <a:avLst/>
              <a:gdLst/>
              <a:ahLst/>
              <a:cxnLst/>
              <a:rect l="l" t="t" r="r" b="b"/>
              <a:pathLst>
                <a:path w="3557" h="2249" extrusionOk="0">
                  <a:moveTo>
                    <a:pt x="3323" y="0"/>
                  </a:moveTo>
                  <a:cubicBezTo>
                    <a:pt x="2055" y="234"/>
                    <a:pt x="888" y="934"/>
                    <a:pt x="87" y="1969"/>
                  </a:cubicBezTo>
                  <a:cubicBezTo>
                    <a:pt x="1" y="2084"/>
                    <a:pt x="88" y="2249"/>
                    <a:pt x="221" y="2249"/>
                  </a:cubicBezTo>
                  <a:cubicBezTo>
                    <a:pt x="242" y="2249"/>
                    <a:pt x="264" y="2245"/>
                    <a:pt x="287" y="2235"/>
                  </a:cubicBezTo>
                  <a:cubicBezTo>
                    <a:pt x="321" y="2235"/>
                    <a:pt x="354" y="2235"/>
                    <a:pt x="354" y="2202"/>
                  </a:cubicBezTo>
                  <a:cubicBezTo>
                    <a:pt x="1121" y="1235"/>
                    <a:pt x="2189" y="568"/>
                    <a:pt x="3389" y="367"/>
                  </a:cubicBezTo>
                  <a:cubicBezTo>
                    <a:pt x="3490" y="334"/>
                    <a:pt x="3556" y="234"/>
                    <a:pt x="3523" y="134"/>
                  </a:cubicBezTo>
                  <a:cubicBezTo>
                    <a:pt x="3523" y="34"/>
                    <a:pt x="3423" y="0"/>
                    <a:pt x="332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43"/>
            <p:cNvSpPr/>
            <p:nvPr/>
          </p:nvSpPr>
          <p:spPr>
            <a:xfrm>
              <a:off x="2330777" y="3623746"/>
              <a:ext cx="58943" cy="37417"/>
            </a:xfrm>
            <a:custGeom>
              <a:avLst/>
              <a:gdLst/>
              <a:ahLst/>
              <a:cxnLst/>
              <a:rect l="l" t="t" r="r" b="b"/>
              <a:pathLst>
                <a:path w="3587" h="2277" extrusionOk="0">
                  <a:moveTo>
                    <a:pt x="3344" y="1"/>
                  </a:moveTo>
                  <a:cubicBezTo>
                    <a:pt x="3331" y="1"/>
                    <a:pt x="3317" y="3"/>
                    <a:pt x="3303" y="8"/>
                  </a:cubicBezTo>
                  <a:cubicBezTo>
                    <a:pt x="2036" y="241"/>
                    <a:pt x="868" y="942"/>
                    <a:pt x="67" y="1976"/>
                  </a:cubicBezTo>
                  <a:cubicBezTo>
                    <a:pt x="1" y="2043"/>
                    <a:pt x="1" y="2143"/>
                    <a:pt x="67" y="2209"/>
                  </a:cubicBezTo>
                  <a:cubicBezTo>
                    <a:pt x="134" y="2276"/>
                    <a:pt x="201" y="2276"/>
                    <a:pt x="268" y="2276"/>
                  </a:cubicBezTo>
                  <a:cubicBezTo>
                    <a:pt x="301" y="2243"/>
                    <a:pt x="334" y="2243"/>
                    <a:pt x="368" y="2209"/>
                  </a:cubicBezTo>
                  <a:cubicBezTo>
                    <a:pt x="1102" y="1242"/>
                    <a:pt x="2169" y="575"/>
                    <a:pt x="3370" y="375"/>
                  </a:cubicBezTo>
                  <a:cubicBezTo>
                    <a:pt x="3587" y="375"/>
                    <a:pt x="3516" y="1"/>
                    <a:pt x="334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43"/>
            <p:cNvSpPr/>
            <p:nvPr/>
          </p:nvSpPr>
          <p:spPr>
            <a:xfrm>
              <a:off x="1822651" y="2926384"/>
              <a:ext cx="533908" cy="654786"/>
            </a:xfrm>
            <a:custGeom>
              <a:avLst/>
              <a:gdLst/>
              <a:ahLst/>
              <a:cxnLst/>
              <a:rect l="l" t="t" r="r" b="b"/>
              <a:pathLst>
                <a:path w="32491" h="39847" extrusionOk="0">
                  <a:moveTo>
                    <a:pt x="7146" y="0"/>
                  </a:moveTo>
                  <a:cubicBezTo>
                    <a:pt x="3687" y="0"/>
                    <a:pt x="821" y="754"/>
                    <a:pt x="568" y="3184"/>
                  </a:cubicBezTo>
                  <a:cubicBezTo>
                    <a:pt x="1" y="8421"/>
                    <a:pt x="701" y="12858"/>
                    <a:pt x="5038" y="16060"/>
                  </a:cubicBezTo>
                  <a:cubicBezTo>
                    <a:pt x="11075" y="20597"/>
                    <a:pt x="17480" y="23132"/>
                    <a:pt x="21082" y="24900"/>
                  </a:cubicBezTo>
                  <a:cubicBezTo>
                    <a:pt x="21583" y="28703"/>
                    <a:pt x="22250" y="29970"/>
                    <a:pt x="23417" y="32705"/>
                  </a:cubicBezTo>
                  <a:cubicBezTo>
                    <a:pt x="25552" y="37609"/>
                    <a:pt x="26720" y="39844"/>
                    <a:pt x="26720" y="39844"/>
                  </a:cubicBezTo>
                  <a:cubicBezTo>
                    <a:pt x="26720" y="39844"/>
                    <a:pt x="26790" y="39846"/>
                    <a:pt x="26915" y="39846"/>
                  </a:cubicBezTo>
                  <a:cubicBezTo>
                    <a:pt x="27746" y="39846"/>
                    <a:pt x="31012" y="39745"/>
                    <a:pt x="32491" y="38209"/>
                  </a:cubicBezTo>
                  <a:cubicBezTo>
                    <a:pt x="32491" y="38209"/>
                    <a:pt x="30856" y="29703"/>
                    <a:pt x="29188" y="21764"/>
                  </a:cubicBezTo>
                  <a:cubicBezTo>
                    <a:pt x="28621" y="19062"/>
                    <a:pt x="28054" y="18762"/>
                    <a:pt x="26887" y="17895"/>
                  </a:cubicBezTo>
                  <a:cubicBezTo>
                    <a:pt x="24318" y="15960"/>
                    <a:pt x="16746" y="10490"/>
                    <a:pt x="16746" y="10490"/>
                  </a:cubicBezTo>
                  <a:cubicBezTo>
                    <a:pt x="19114" y="8922"/>
                    <a:pt x="18814" y="5486"/>
                    <a:pt x="20048" y="2017"/>
                  </a:cubicBezTo>
                  <a:cubicBezTo>
                    <a:pt x="20048" y="2017"/>
                    <a:pt x="12804" y="0"/>
                    <a:pt x="71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43"/>
            <p:cNvSpPr/>
            <p:nvPr/>
          </p:nvSpPr>
          <p:spPr>
            <a:xfrm>
              <a:off x="1859377" y="2961713"/>
              <a:ext cx="422627" cy="619407"/>
            </a:xfrm>
            <a:custGeom>
              <a:avLst/>
              <a:gdLst/>
              <a:ahLst/>
              <a:cxnLst/>
              <a:rect l="l" t="t" r="r" b="b"/>
              <a:pathLst>
                <a:path w="25719" h="37694" extrusionOk="0">
                  <a:moveTo>
                    <a:pt x="1435" y="0"/>
                  </a:moveTo>
                  <a:cubicBezTo>
                    <a:pt x="1" y="4804"/>
                    <a:pt x="835" y="8840"/>
                    <a:pt x="3870" y="11675"/>
                  </a:cubicBezTo>
                  <a:cubicBezTo>
                    <a:pt x="6639" y="14277"/>
                    <a:pt x="14611" y="18347"/>
                    <a:pt x="17913" y="19948"/>
                  </a:cubicBezTo>
                  <a:cubicBezTo>
                    <a:pt x="18514" y="20281"/>
                    <a:pt x="18981" y="20482"/>
                    <a:pt x="19148" y="20582"/>
                  </a:cubicBezTo>
                  <a:cubicBezTo>
                    <a:pt x="19881" y="20982"/>
                    <a:pt x="20115" y="22850"/>
                    <a:pt x="20549" y="24418"/>
                  </a:cubicBezTo>
                  <a:cubicBezTo>
                    <a:pt x="20682" y="24985"/>
                    <a:pt x="21182" y="27053"/>
                    <a:pt x="21449" y="27787"/>
                  </a:cubicBezTo>
                  <a:cubicBezTo>
                    <a:pt x="22216" y="30088"/>
                    <a:pt x="24185" y="35292"/>
                    <a:pt x="25385" y="37694"/>
                  </a:cubicBezTo>
                  <a:lnTo>
                    <a:pt x="25719" y="37661"/>
                  </a:lnTo>
                  <a:cubicBezTo>
                    <a:pt x="24418" y="35225"/>
                    <a:pt x="22450" y="29955"/>
                    <a:pt x="21716" y="27687"/>
                  </a:cubicBezTo>
                  <a:cubicBezTo>
                    <a:pt x="21483" y="26953"/>
                    <a:pt x="20982" y="24885"/>
                    <a:pt x="20849" y="24318"/>
                  </a:cubicBezTo>
                  <a:cubicBezTo>
                    <a:pt x="20148" y="21582"/>
                    <a:pt x="20048" y="20582"/>
                    <a:pt x="19314" y="20348"/>
                  </a:cubicBezTo>
                  <a:cubicBezTo>
                    <a:pt x="19114" y="20281"/>
                    <a:pt x="18714" y="20015"/>
                    <a:pt x="18047" y="19714"/>
                  </a:cubicBezTo>
                  <a:cubicBezTo>
                    <a:pt x="14778" y="18080"/>
                    <a:pt x="6805" y="14044"/>
                    <a:pt x="4070" y="11475"/>
                  </a:cubicBezTo>
                  <a:lnTo>
                    <a:pt x="3837" y="11242"/>
                  </a:lnTo>
                  <a:cubicBezTo>
                    <a:pt x="5238" y="10441"/>
                    <a:pt x="5671" y="8306"/>
                    <a:pt x="5171" y="6838"/>
                  </a:cubicBezTo>
                  <a:cubicBezTo>
                    <a:pt x="4637" y="5237"/>
                    <a:pt x="4671" y="2335"/>
                    <a:pt x="5505" y="1134"/>
                  </a:cubicBezTo>
                  <a:lnTo>
                    <a:pt x="5271" y="968"/>
                  </a:lnTo>
                  <a:cubicBezTo>
                    <a:pt x="4270" y="2335"/>
                    <a:pt x="4370" y="5404"/>
                    <a:pt x="4871" y="6905"/>
                  </a:cubicBezTo>
                  <a:cubicBezTo>
                    <a:pt x="5338" y="8340"/>
                    <a:pt x="4904" y="10341"/>
                    <a:pt x="3637" y="11008"/>
                  </a:cubicBezTo>
                  <a:cubicBezTo>
                    <a:pt x="1068" y="8273"/>
                    <a:pt x="401" y="4537"/>
                    <a:pt x="1735" y="100"/>
                  </a:cubicBezTo>
                  <a:lnTo>
                    <a:pt x="1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43"/>
            <p:cNvSpPr/>
            <p:nvPr/>
          </p:nvSpPr>
          <p:spPr>
            <a:xfrm>
              <a:off x="2342296" y="3439143"/>
              <a:ext cx="67439" cy="623252"/>
            </a:xfrm>
            <a:custGeom>
              <a:avLst/>
              <a:gdLst/>
              <a:ahLst/>
              <a:cxnLst/>
              <a:rect l="l" t="t" r="r" b="b"/>
              <a:pathLst>
                <a:path w="4104" h="37928" extrusionOk="0">
                  <a:moveTo>
                    <a:pt x="2969" y="0"/>
                  </a:moveTo>
                  <a:lnTo>
                    <a:pt x="0" y="37260"/>
                  </a:lnTo>
                  <a:lnTo>
                    <a:pt x="1134" y="37928"/>
                  </a:lnTo>
                  <a:lnTo>
                    <a:pt x="4103" y="634"/>
                  </a:lnTo>
                  <a:lnTo>
                    <a:pt x="29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43"/>
            <p:cNvSpPr/>
            <p:nvPr/>
          </p:nvSpPr>
          <p:spPr>
            <a:xfrm>
              <a:off x="2360930" y="3433655"/>
              <a:ext cx="76756" cy="628740"/>
            </a:xfrm>
            <a:custGeom>
              <a:avLst/>
              <a:gdLst/>
              <a:ahLst/>
              <a:cxnLst/>
              <a:rect l="l" t="t" r="r" b="b"/>
              <a:pathLst>
                <a:path w="4671" h="38262" extrusionOk="0">
                  <a:moveTo>
                    <a:pt x="4670" y="1"/>
                  </a:moveTo>
                  <a:lnTo>
                    <a:pt x="2969" y="968"/>
                  </a:lnTo>
                  <a:lnTo>
                    <a:pt x="0" y="38262"/>
                  </a:lnTo>
                  <a:lnTo>
                    <a:pt x="1135" y="37594"/>
                  </a:lnTo>
                  <a:lnTo>
                    <a:pt x="46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43"/>
            <p:cNvSpPr/>
            <p:nvPr/>
          </p:nvSpPr>
          <p:spPr>
            <a:xfrm>
              <a:off x="2924959" y="3130541"/>
              <a:ext cx="76756" cy="561860"/>
            </a:xfrm>
            <a:custGeom>
              <a:avLst/>
              <a:gdLst/>
              <a:ahLst/>
              <a:cxnLst/>
              <a:rect l="l" t="t" r="r" b="b"/>
              <a:pathLst>
                <a:path w="4671" h="34192" extrusionOk="0">
                  <a:moveTo>
                    <a:pt x="1" y="0"/>
                  </a:moveTo>
                  <a:lnTo>
                    <a:pt x="3537" y="33524"/>
                  </a:lnTo>
                  <a:lnTo>
                    <a:pt x="4671" y="34191"/>
                  </a:lnTo>
                  <a:lnTo>
                    <a:pt x="4671" y="34191"/>
                  </a:lnTo>
                  <a:lnTo>
                    <a:pt x="1135" y="6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43"/>
            <p:cNvSpPr/>
            <p:nvPr/>
          </p:nvSpPr>
          <p:spPr>
            <a:xfrm>
              <a:off x="2943610" y="3125052"/>
              <a:ext cx="76756" cy="567348"/>
            </a:xfrm>
            <a:custGeom>
              <a:avLst/>
              <a:gdLst/>
              <a:ahLst/>
              <a:cxnLst/>
              <a:rect l="l" t="t" r="r" b="b"/>
              <a:pathLst>
                <a:path w="4671" h="34526" extrusionOk="0">
                  <a:moveTo>
                    <a:pt x="1735" y="1"/>
                  </a:moveTo>
                  <a:lnTo>
                    <a:pt x="0" y="1001"/>
                  </a:lnTo>
                  <a:lnTo>
                    <a:pt x="3536" y="34525"/>
                  </a:lnTo>
                  <a:lnTo>
                    <a:pt x="4670" y="33858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43"/>
            <p:cNvSpPr/>
            <p:nvPr/>
          </p:nvSpPr>
          <p:spPr>
            <a:xfrm>
              <a:off x="1928985" y="3200691"/>
              <a:ext cx="67439" cy="623268"/>
            </a:xfrm>
            <a:custGeom>
              <a:avLst/>
              <a:gdLst/>
              <a:ahLst/>
              <a:cxnLst/>
              <a:rect l="l" t="t" r="r" b="b"/>
              <a:pathLst>
                <a:path w="4104" h="37929" extrusionOk="0">
                  <a:moveTo>
                    <a:pt x="2970" y="1"/>
                  </a:moveTo>
                  <a:lnTo>
                    <a:pt x="1" y="37261"/>
                  </a:lnTo>
                  <a:lnTo>
                    <a:pt x="1168" y="37928"/>
                  </a:lnTo>
                  <a:lnTo>
                    <a:pt x="4104" y="635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43"/>
            <p:cNvSpPr/>
            <p:nvPr/>
          </p:nvSpPr>
          <p:spPr>
            <a:xfrm>
              <a:off x="1948179" y="3195219"/>
              <a:ext cx="76214" cy="628740"/>
            </a:xfrm>
            <a:custGeom>
              <a:avLst/>
              <a:gdLst/>
              <a:ahLst/>
              <a:cxnLst/>
              <a:rect l="l" t="t" r="r" b="b"/>
              <a:pathLst>
                <a:path w="4638" h="38262" extrusionOk="0">
                  <a:moveTo>
                    <a:pt x="4637" y="0"/>
                  </a:moveTo>
                  <a:lnTo>
                    <a:pt x="2936" y="968"/>
                  </a:lnTo>
                  <a:lnTo>
                    <a:pt x="0" y="38261"/>
                  </a:lnTo>
                  <a:lnTo>
                    <a:pt x="1135" y="37594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43"/>
            <p:cNvSpPr/>
            <p:nvPr/>
          </p:nvSpPr>
          <p:spPr>
            <a:xfrm>
              <a:off x="2512208" y="2892089"/>
              <a:ext cx="76756" cy="561876"/>
            </a:xfrm>
            <a:custGeom>
              <a:avLst/>
              <a:gdLst/>
              <a:ahLst/>
              <a:cxnLst/>
              <a:rect l="l" t="t" r="r" b="b"/>
              <a:pathLst>
                <a:path w="4671" h="34193" extrusionOk="0">
                  <a:moveTo>
                    <a:pt x="1" y="1"/>
                  </a:moveTo>
                  <a:lnTo>
                    <a:pt x="3503" y="33525"/>
                  </a:lnTo>
                  <a:lnTo>
                    <a:pt x="4671" y="34192"/>
                  </a:lnTo>
                  <a:lnTo>
                    <a:pt x="1135" y="66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43"/>
            <p:cNvSpPr/>
            <p:nvPr/>
          </p:nvSpPr>
          <p:spPr>
            <a:xfrm>
              <a:off x="2530859" y="2886617"/>
              <a:ext cx="76756" cy="567348"/>
            </a:xfrm>
            <a:custGeom>
              <a:avLst/>
              <a:gdLst/>
              <a:ahLst/>
              <a:cxnLst/>
              <a:rect l="l" t="t" r="r" b="b"/>
              <a:pathLst>
                <a:path w="4671" h="34526" extrusionOk="0">
                  <a:moveTo>
                    <a:pt x="1701" y="0"/>
                  </a:moveTo>
                  <a:lnTo>
                    <a:pt x="0" y="1001"/>
                  </a:lnTo>
                  <a:lnTo>
                    <a:pt x="3536" y="34525"/>
                  </a:lnTo>
                  <a:lnTo>
                    <a:pt x="4670" y="33858"/>
                  </a:lnTo>
                  <a:lnTo>
                    <a:pt x="17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43"/>
            <p:cNvSpPr/>
            <p:nvPr/>
          </p:nvSpPr>
          <p:spPr>
            <a:xfrm>
              <a:off x="1738237" y="2712712"/>
              <a:ext cx="1448755" cy="868967"/>
            </a:xfrm>
            <a:custGeom>
              <a:avLst/>
              <a:gdLst/>
              <a:ahLst/>
              <a:cxnLst/>
              <a:rect l="l" t="t" r="r" b="b"/>
              <a:pathLst>
                <a:path w="88164" h="52881" extrusionOk="0">
                  <a:moveTo>
                    <a:pt x="53756" y="1"/>
                  </a:moveTo>
                  <a:cubicBezTo>
                    <a:pt x="53639" y="1"/>
                    <a:pt x="53522" y="26"/>
                    <a:pt x="53405" y="76"/>
                  </a:cubicBezTo>
                  <a:lnTo>
                    <a:pt x="334" y="30731"/>
                  </a:lnTo>
                  <a:cubicBezTo>
                    <a:pt x="134" y="30864"/>
                    <a:pt x="1" y="31098"/>
                    <a:pt x="1" y="31331"/>
                  </a:cubicBezTo>
                  <a:lnTo>
                    <a:pt x="1" y="32699"/>
                  </a:lnTo>
                  <a:cubicBezTo>
                    <a:pt x="1" y="32933"/>
                    <a:pt x="134" y="33166"/>
                    <a:pt x="334" y="33300"/>
                  </a:cubicBezTo>
                  <a:lnTo>
                    <a:pt x="34058" y="52780"/>
                  </a:lnTo>
                  <a:cubicBezTo>
                    <a:pt x="34158" y="52847"/>
                    <a:pt x="34275" y="52880"/>
                    <a:pt x="34396" y="52880"/>
                  </a:cubicBezTo>
                  <a:cubicBezTo>
                    <a:pt x="34517" y="52880"/>
                    <a:pt x="34642" y="52847"/>
                    <a:pt x="34759" y="52780"/>
                  </a:cubicBezTo>
                  <a:lnTo>
                    <a:pt x="87830" y="22158"/>
                  </a:lnTo>
                  <a:cubicBezTo>
                    <a:pt x="88030" y="22025"/>
                    <a:pt x="88164" y="21791"/>
                    <a:pt x="88164" y="21558"/>
                  </a:cubicBezTo>
                  <a:lnTo>
                    <a:pt x="88164" y="20190"/>
                  </a:lnTo>
                  <a:cubicBezTo>
                    <a:pt x="88164" y="19957"/>
                    <a:pt x="88030" y="19723"/>
                    <a:pt x="87830" y="19590"/>
                  </a:cubicBezTo>
                  <a:lnTo>
                    <a:pt x="54106" y="76"/>
                  </a:lnTo>
                  <a:cubicBezTo>
                    <a:pt x="53989" y="26"/>
                    <a:pt x="53872" y="1"/>
                    <a:pt x="53756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43"/>
            <p:cNvSpPr/>
            <p:nvPr/>
          </p:nvSpPr>
          <p:spPr>
            <a:xfrm>
              <a:off x="1738237" y="2712712"/>
              <a:ext cx="1448755" cy="868967"/>
            </a:xfrm>
            <a:custGeom>
              <a:avLst/>
              <a:gdLst/>
              <a:ahLst/>
              <a:cxnLst/>
              <a:rect l="l" t="t" r="r" b="b"/>
              <a:pathLst>
                <a:path w="88164" h="52881" extrusionOk="0">
                  <a:moveTo>
                    <a:pt x="53756" y="1"/>
                  </a:moveTo>
                  <a:cubicBezTo>
                    <a:pt x="53639" y="1"/>
                    <a:pt x="53522" y="26"/>
                    <a:pt x="53405" y="76"/>
                  </a:cubicBezTo>
                  <a:lnTo>
                    <a:pt x="334" y="30731"/>
                  </a:lnTo>
                  <a:cubicBezTo>
                    <a:pt x="134" y="30864"/>
                    <a:pt x="1" y="31098"/>
                    <a:pt x="1" y="31331"/>
                  </a:cubicBezTo>
                  <a:lnTo>
                    <a:pt x="1" y="32699"/>
                  </a:lnTo>
                  <a:cubicBezTo>
                    <a:pt x="1" y="32933"/>
                    <a:pt x="134" y="33166"/>
                    <a:pt x="334" y="33300"/>
                  </a:cubicBezTo>
                  <a:lnTo>
                    <a:pt x="34058" y="52780"/>
                  </a:lnTo>
                  <a:cubicBezTo>
                    <a:pt x="34158" y="52847"/>
                    <a:pt x="34275" y="52880"/>
                    <a:pt x="34396" y="52880"/>
                  </a:cubicBezTo>
                  <a:cubicBezTo>
                    <a:pt x="34517" y="52880"/>
                    <a:pt x="34642" y="52847"/>
                    <a:pt x="34759" y="52780"/>
                  </a:cubicBezTo>
                  <a:lnTo>
                    <a:pt x="87830" y="22158"/>
                  </a:lnTo>
                  <a:cubicBezTo>
                    <a:pt x="88030" y="22025"/>
                    <a:pt x="88164" y="21791"/>
                    <a:pt x="88164" y="21558"/>
                  </a:cubicBezTo>
                  <a:lnTo>
                    <a:pt x="88164" y="20190"/>
                  </a:lnTo>
                  <a:cubicBezTo>
                    <a:pt x="88164" y="19957"/>
                    <a:pt x="88030" y="19723"/>
                    <a:pt x="87830" y="19590"/>
                  </a:cubicBezTo>
                  <a:lnTo>
                    <a:pt x="54106" y="76"/>
                  </a:lnTo>
                  <a:cubicBezTo>
                    <a:pt x="53989" y="26"/>
                    <a:pt x="53872" y="1"/>
                    <a:pt x="537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43"/>
            <p:cNvSpPr/>
            <p:nvPr/>
          </p:nvSpPr>
          <p:spPr>
            <a:xfrm>
              <a:off x="1738237" y="3218783"/>
              <a:ext cx="565147" cy="362895"/>
            </a:xfrm>
            <a:custGeom>
              <a:avLst/>
              <a:gdLst/>
              <a:ahLst/>
              <a:cxnLst/>
              <a:rect l="l" t="t" r="r" b="b"/>
              <a:pathLst>
                <a:path w="34392" h="22084" extrusionOk="0">
                  <a:moveTo>
                    <a:pt x="268" y="1"/>
                  </a:moveTo>
                  <a:lnTo>
                    <a:pt x="268" y="1"/>
                  </a:lnTo>
                  <a:cubicBezTo>
                    <a:pt x="101" y="134"/>
                    <a:pt x="1" y="334"/>
                    <a:pt x="1" y="534"/>
                  </a:cubicBezTo>
                  <a:lnTo>
                    <a:pt x="1" y="1902"/>
                  </a:lnTo>
                  <a:cubicBezTo>
                    <a:pt x="1" y="2136"/>
                    <a:pt x="134" y="2369"/>
                    <a:pt x="334" y="2503"/>
                  </a:cubicBezTo>
                  <a:lnTo>
                    <a:pt x="34058" y="22017"/>
                  </a:lnTo>
                  <a:cubicBezTo>
                    <a:pt x="34158" y="22050"/>
                    <a:pt x="34292" y="22083"/>
                    <a:pt x="34392" y="22083"/>
                  </a:cubicBezTo>
                  <a:lnTo>
                    <a:pt x="34392" y="19915"/>
                  </a:lnTo>
                  <a:cubicBezTo>
                    <a:pt x="34365" y="19924"/>
                    <a:pt x="34336" y="19928"/>
                    <a:pt x="34306" y="19928"/>
                  </a:cubicBezTo>
                  <a:cubicBezTo>
                    <a:pt x="34223" y="19928"/>
                    <a:pt x="34132" y="19897"/>
                    <a:pt x="34058" y="19848"/>
                  </a:cubicBezTo>
                  <a:lnTo>
                    <a:pt x="334" y="334"/>
                  </a:lnTo>
                  <a:cubicBezTo>
                    <a:pt x="167" y="234"/>
                    <a:pt x="167" y="101"/>
                    <a:pt x="2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43"/>
            <p:cNvSpPr/>
            <p:nvPr/>
          </p:nvSpPr>
          <p:spPr>
            <a:xfrm>
              <a:off x="1740439" y="2712712"/>
              <a:ext cx="1444367" cy="833473"/>
            </a:xfrm>
            <a:custGeom>
              <a:avLst/>
              <a:gdLst/>
              <a:ahLst/>
              <a:cxnLst/>
              <a:rect l="l" t="t" r="r" b="b"/>
              <a:pathLst>
                <a:path w="87897" h="50721" extrusionOk="0">
                  <a:moveTo>
                    <a:pt x="53634" y="1"/>
                  </a:moveTo>
                  <a:cubicBezTo>
                    <a:pt x="53513" y="1"/>
                    <a:pt x="53388" y="26"/>
                    <a:pt x="53271" y="76"/>
                  </a:cubicBezTo>
                  <a:lnTo>
                    <a:pt x="234" y="30731"/>
                  </a:lnTo>
                  <a:cubicBezTo>
                    <a:pt x="0" y="30864"/>
                    <a:pt x="0" y="31031"/>
                    <a:pt x="200" y="31131"/>
                  </a:cubicBezTo>
                  <a:lnTo>
                    <a:pt x="33924" y="50645"/>
                  </a:lnTo>
                  <a:cubicBezTo>
                    <a:pt x="34024" y="50695"/>
                    <a:pt x="34141" y="50720"/>
                    <a:pt x="34258" y="50720"/>
                  </a:cubicBezTo>
                  <a:cubicBezTo>
                    <a:pt x="34375" y="50720"/>
                    <a:pt x="34491" y="50695"/>
                    <a:pt x="34591" y="50645"/>
                  </a:cubicBezTo>
                  <a:lnTo>
                    <a:pt x="87696" y="20023"/>
                  </a:lnTo>
                  <a:cubicBezTo>
                    <a:pt x="87896" y="19890"/>
                    <a:pt x="87896" y="19723"/>
                    <a:pt x="87696" y="19590"/>
                  </a:cubicBezTo>
                  <a:lnTo>
                    <a:pt x="53972" y="76"/>
                  </a:lnTo>
                  <a:cubicBezTo>
                    <a:pt x="53872" y="26"/>
                    <a:pt x="53755" y="1"/>
                    <a:pt x="5363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43"/>
            <p:cNvSpPr/>
            <p:nvPr/>
          </p:nvSpPr>
          <p:spPr>
            <a:xfrm>
              <a:off x="1740439" y="2712712"/>
              <a:ext cx="1444367" cy="833473"/>
            </a:xfrm>
            <a:custGeom>
              <a:avLst/>
              <a:gdLst/>
              <a:ahLst/>
              <a:cxnLst/>
              <a:rect l="l" t="t" r="r" b="b"/>
              <a:pathLst>
                <a:path w="87897" h="50721" extrusionOk="0">
                  <a:moveTo>
                    <a:pt x="53634" y="1"/>
                  </a:moveTo>
                  <a:cubicBezTo>
                    <a:pt x="53513" y="1"/>
                    <a:pt x="53388" y="26"/>
                    <a:pt x="53271" y="76"/>
                  </a:cubicBezTo>
                  <a:lnTo>
                    <a:pt x="234" y="30731"/>
                  </a:lnTo>
                  <a:cubicBezTo>
                    <a:pt x="0" y="30864"/>
                    <a:pt x="0" y="31031"/>
                    <a:pt x="200" y="31131"/>
                  </a:cubicBezTo>
                  <a:lnTo>
                    <a:pt x="33924" y="50645"/>
                  </a:lnTo>
                  <a:cubicBezTo>
                    <a:pt x="34024" y="50695"/>
                    <a:pt x="34141" y="50720"/>
                    <a:pt x="34258" y="50720"/>
                  </a:cubicBezTo>
                  <a:cubicBezTo>
                    <a:pt x="34375" y="50720"/>
                    <a:pt x="34491" y="50695"/>
                    <a:pt x="34591" y="50645"/>
                  </a:cubicBezTo>
                  <a:lnTo>
                    <a:pt x="87696" y="20023"/>
                  </a:lnTo>
                  <a:cubicBezTo>
                    <a:pt x="87896" y="19890"/>
                    <a:pt x="87896" y="19723"/>
                    <a:pt x="87696" y="19590"/>
                  </a:cubicBezTo>
                  <a:lnTo>
                    <a:pt x="53972" y="76"/>
                  </a:lnTo>
                  <a:cubicBezTo>
                    <a:pt x="53872" y="26"/>
                    <a:pt x="53755" y="1"/>
                    <a:pt x="536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43"/>
            <p:cNvSpPr/>
            <p:nvPr/>
          </p:nvSpPr>
          <p:spPr>
            <a:xfrm>
              <a:off x="2127967" y="2881128"/>
              <a:ext cx="630926" cy="363438"/>
            </a:xfrm>
            <a:custGeom>
              <a:avLst/>
              <a:gdLst/>
              <a:ahLst/>
              <a:cxnLst/>
              <a:rect l="l" t="t" r="r" b="b"/>
              <a:pathLst>
                <a:path w="38395" h="22117" extrusionOk="0">
                  <a:moveTo>
                    <a:pt x="24272" y="1"/>
                  </a:moveTo>
                  <a:cubicBezTo>
                    <a:pt x="24135" y="1"/>
                    <a:pt x="24001" y="34"/>
                    <a:pt x="23884" y="101"/>
                  </a:cubicBezTo>
                  <a:lnTo>
                    <a:pt x="134" y="13811"/>
                  </a:lnTo>
                  <a:cubicBezTo>
                    <a:pt x="1" y="13877"/>
                    <a:pt x="1" y="14044"/>
                    <a:pt x="134" y="14111"/>
                  </a:cubicBezTo>
                  <a:lnTo>
                    <a:pt x="13944" y="22117"/>
                  </a:lnTo>
                  <a:lnTo>
                    <a:pt x="38395" y="8006"/>
                  </a:lnTo>
                  <a:lnTo>
                    <a:pt x="24685" y="101"/>
                  </a:lnTo>
                  <a:cubicBezTo>
                    <a:pt x="24551" y="34"/>
                    <a:pt x="24410" y="1"/>
                    <a:pt x="24272" y="1"/>
                  </a:cubicBezTo>
                  <a:close/>
                </a:path>
              </a:pathLst>
            </a:custGeom>
            <a:solidFill>
              <a:srgbClr val="000000">
                <a:alpha val="454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43"/>
            <p:cNvSpPr/>
            <p:nvPr/>
          </p:nvSpPr>
          <p:spPr>
            <a:xfrm>
              <a:off x="2147702" y="2994053"/>
              <a:ext cx="578851" cy="225848"/>
            </a:xfrm>
            <a:custGeom>
              <a:avLst/>
              <a:gdLst/>
              <a:ahLst/>
              <a:cxnLst/>
              <a:rect l="l" t="t" r="r" b="b"/>
              <a:pathLst>
                <a:path w="35226" h="13744" extrusionOk="0">
                  <a:moveTo>
                    <a:pt x="35226" y="0"/>
                  </a:moveTo>
                  <a:lnTo>
                    <a:pt x="12776" y="12943"/>
                  </a:lnTo>
                  <a:lnTo>
                    <a:pt x="67" y="5571"/>
                  </a:lnTo>
                  <a:cubicBezTo>
                    <a:pt x="34" y="5571"/>
                    <a:pt x="0" y="5504"/>
                    <a:pt x="0" y="5438"/>
                  </a:cubicBezTo>
                  <a:lnTo>
                    <a:pt x="0" y="5871"/>
                  </a:lnTo>
                  <a:cubicBezTo>
                    <a:pt x="0" y="6305"/>
                    <a:pt x="234" y="6705"/>
                    <a:pt x="601" y="6905"/>
                  </a:cubicBezTo>
                  <a:lnTo>
                    <a:pt x="12176" y="13577"/>
                  </a:lnTo>
                  <a:cubicBezTo>
                    <a:pt x="12376" y="13710"/>
                    <a:pt x="12576" y="13743"/>
                    <a:pt x="12810" y="13743"/>
                  </a:cubicBezTo>
                  <a:cubicBezTo>
                    <a:pt x="13010" y="13743"/>
                    <a:pt x="13210" y="13710"/>
                    <a:pt x="13410" y="13577"/>
                  </a:cubicBezTo>
                  <a:lnTo>
                    <a:pt x="34625" y="1335"/>
                  </a:lnTo>
                  <a:cubicBezTo>
                    <a:pt x="34992" y="1134"/>
                    <a:pt x="35226" y="734"/>
                    <a:pt x="35226" y="301"/>
                  </a:cubicBezTo>
                  <a:lnTo>
                    <a:pt x="352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43"/>
            <p:cNvSpPr/>
            <p:nvPr/>
          </p:nvSpPr>
          <p:spPr>
            <a:xfrm>
              <a:off x="2147160" y="2872912"/>
              <a:ext cx="579394" cy="333826"/>
            </a:xfrm>
            <a:custGeom>
              <a:avLst/>
              <a:gdLst/>
              <a:ahLst/>
              <a:cxnLst/>
              <a:rect l="l" t="t" r="r" b="b"/>
              <a:pathLst>
                <a:path w="35259" h="20315" extrusionOk="0">
                  <a:moveTo>
                    <a:pt x="22316" y="0"/>
                  </a:moveTo>
                  <a:cubicBezTo>
                    <a:pt x="22191" y="0"/>
                    <a:pt x="22066" y="34"/>
                    <a:pt x="21949" y="100"/>
                  </a:cubicBezTo>
                  <a:lnTo>
                    <a:pt x="134" y="12709"/>
                  </a:lnTo>
                  <a:cubicBezTo>
                    <a:pt x="0" y="12776"/>
                    <a:pt x="0" y="12910"/>
                    <a:pt x="134" y="12976"/>
                  </a:cubicBezTo>
                  <a:lnTo>
                    <a:pt x="12843" y="20315"/>
                  </a:lnTo>
                  <a:lnTo>
                    <a:pt x="35259" y="7372"/>
                  </a:lnTo>
                  <a:lnTo>
                    <a:pt x="22683" y="100"/>
                  </a:lnTo>
                  <a:cubicBezTo>
                    <a:pt x="22566" y="34"/>
                    <a:pt x="22441" y="0"/>
                    <a:pt x="223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43"/>
            <p:cNvSpPr/>
            <p:nvPr/>
          </p:nvSpPr>
          <p:spPr>
            <a:xfrm>
              <a:off x="2244720" y="2936489"/>
              <a:ext cx="437992" cy="252715"/>
            </a:xfrm>
            <a:custGeom>
              <a:avLst/>
              <a:gdLst/>
              <a:ahLst/>
              <a:cxnLst/>
              <a:rect l="l" t="t" r="r" b="b"/>
              <a:pathLst>
                <a:path w="26654" h="15379" extrusionOk="0">
                  <a:moveTo>
                    <a:pt x="19848" y="1"/>
                  </a:moveTo>
                  <a:lnTo>
                    <a:pt x="1" y="11476"/>
                  </a:lnTo>
                  <a:lnTo>
                    <a:pt x="6772" y="15378"/>
                  </a:lnTo>
                  <a:lnTo>
                    <a:pt x="26653" y="3904"/>
                  </a:lnTo>
                  <a:lnTo>
                    <a:pt x="198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43"/>
            <p:cNvSpPr/>
            <p:nvPr/>
          </p:nvSpPr>
          <p:spPr>
            <a:xfrm>
              <a:off x="2244720" y="2936489"/>
              <a:ext cx="437992" cy="190781"/>
            </a:xfrm>
            <a:custGeom>
              <a:avLst/>
              <a:gdLst/>
              <a:ahLst/>
              <a:cxnLst/>
              <a:rect l="l" t="t" r="r" b="b"/>
              <a:pathLst>
                <a:path w="26654" h="11610" extrusionOk="0">
                  <a:moveTo>
                    <a:pt x="19848" y="1"/>
                  </a:moveTo>
                  <a:lnTo>
                    <a:pt x="1" y="11476"/>
                  </a:lnTo>
                  <a:lnTo>
                    <a:pt x="234" y="11609"/>
                  </a:lnTo>
                  <a:lnTo>
                    <a:pt x="19848" y="301"/>
                  </a:lnTo>
                  <a:lnTo>
                    <a:pt x="26420" y="4037"/>
                  </a:lnTo>
                  <a:lnTo>
                    <a:pt x="26653" y="3904"/>
                  </a:lnTo>
                  <a:lnTo>
                    <a:pt x="1984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43"/>
            <p:cNvSpPr/>
            <p:nvPr/>
          </p:nvSpPr>
          <p:spPr>
            <a:xfrm>
              <a:off x="2301182" y="2952938"/>
              <a:ext cx="156240" cy="89919"/>
            </a:xfrm>
            <a:custGeom>
              <a:avLst/>
              <a:gdLst/>
              <a:ahLst/>
              <a:cxnLst/>
              <a:rect l="l" t="t" r="r" b="b"/>
              <a:pathLst>
                <a:path w="9508" h="5472" extrusionOk="0">
                  <a:moveTo>
                    <a:pt x="6038" y="1"/>
                  </a:moveTo>
                  <a:lnTo>
                    <a:pt x="0" y="3503"/>
                  </a:lnTo>
                  <a:lnTo>
                    <a:pt x="134" y="3570"/>
                  </a:lnTo>
                  <a:lnTo>
                    <a:pt x="3470" y="5471"/>
                  </a:lnTo>
                  <a:lnTo>
                    <a:pt x="9374" y="2069"/>
                  </a:lnTo>
                  <a:lnTo>
                    <a:pt x="9507" y="2002"/>
                  </a:lnTo>
                  <a:lnTo>
                    <a:pt x="603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43"/>
            <p:cNvSpPr/>
            <p:nvPr/>
          </p:nvSpPr>
          <p:spPr>
            <a:xfrm>
              <a:off x="2303367" y="2955124"/>
              <a:ext cx="151853" cy="87733"/>
            </a:xfrm>
            <a:custGeom>
              <a:avLst/>
              <a:gdLst/>
              <a:ahLst/>
              <a:cxnLst/>
              <a:rect l="l" t="t" r="r" b="b"/>
              <a:pathLst>
                <a:path w="9241" h="5339" extrusionOk="0">
                  <a:moveTo>
                    <a:pt x="5905" y="1"/>
                  </a:moveTo>
                  <a:lnTo>
                    <a:pt x="1" y="3437"/>
                  </a:lnTo>
                  <a:lnTo>
                    <a:pt x="3337" y="5338"/>
                  </a:lnTo>
                  <a:lnTo>
                    <a:pt x="9241" y="1936"/>
                  </a:lnTo>
                  <a:lnTo>
                    <a:pt x="59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43"/>
            <p:cNvSpPr/>
            <p:nvPr/>
          </p:nvSpPr>
          <p:spPr>
            <a:xfrm>
              <a:off x="2358186" y="2994053"/>
              <a:ext cx="368367" cy="225848"/>
            </a:xfrm>
            <a:custGeom>
              <a:avLst/>
              <a:gdLst/>
              <a:ahLst/>
              <a:cxnLst/>
              <a:rect l="l" t="t" r="r" b="b"/>
              <a:pathLst>
                <a:path w="22417" h="13744" extrusionOk="0">
                  <a:moveTo>
                    <a:pt x="22417" y="0"/>
                  </a:moveTo>
                  <a:lnTo>
                    <a:pt x="1" y="12943"/>
                  </a:lnTo>
                  <a:lnTo>
                    <a:pt x="1" y="13743"/>
                  </a:lnTo>
                  <a:cubicBezTo>
                    <a:pt x="201" y="13743"/>
                    <a:pt x="401" y="13710"/>
                    <a:pt x="601" y="13610"/>
                  </a:cubicBezTo>
                  <a:lnTo>
                    <a:pt x="21816" y="1335"/>
                  </a:lnTo>
                  <a:cubicBezTo>
                    <a:pt x="22183" y="1134"/>
                    <a:pt x="22417" y="734"/>
                    <a:pt x="22417" y="301"/>
                  </a:cubicBezTo>
                  <a:lnTo>
                    <a:pt x="2241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43"/>
            <p:cNvSpPr/>
            <p:nvPr/>
          </p:nvSpPr>
          <p:spPr>
            <a:xfrm>
              <a:off x="2045755" y="2568845"/>
              <a:ext cx="451680" cy="432832"/>
            </a:xfrm>
            <a:custGeom>
              <a:avLst/>
              <a:gdLst/>
              <a:ahLst/>
              <a:cxnLst/>
              <a:rect l="l" t="t" r="r" b="b"/>
              <a:pathLst>
                <a:path w="27487" h="26340" extrusionOk="0">
                  <a:moveTo>
                    <a:pt x="578" y="1"/>
                  </a:moveTo>
                  <a:cubicBezTo>
                    <a:pt x="391" y="1"/>
                    <a:pt x="198" y="8"/>
                    <a:pt x="0" y="24"/>
                  </a:cubicBezTo>
                  <a:lnTo>
                    <a:pt x="500" y="8364"/>
                  </a:lnTo>
                  <a:cubicBezTo>
                    <a:pt x="500" y="8364"/>
                    <a:pt x="5604" y="15702"/>
                    <a:pt x="6538" y="16903"/>
                  </a:cubicBezTo>
                  <a:cubicBezTo>
                    <a:pt x="7205" y="17804"/>
                    <a:pt x="7172" y="18071"/>
                    <a:pt x="9040" y="18438"/>
                  </a:cubicBezTo>
                  <a:lnTo>
                    <a:pt x="17713" y="20272"/>
                  </a:lnTo>
                  <a:lnTo>
                    <a:pt x="18080" y="20372"/>
                  </a:lnTo>
                  <a:cubicBezTo>
                    <a:pt x="18313" y="20439"/>
                    <a:pt x="18513" y="20573"/>
                    <a:pt x="18680" y="20806"/>
                  </a:cubicBezTo>
                  <a:cubicBezTo>
                    <a:pt x="18813" y="20973"/>
                    <a:pt x="18947" y="21206"/>
                    <a:pt x="19047" y="21440"/>
                  </a:cubicBezTo>
                  <a:cubicBezTo>
                    <a:pt x="19414" y="22207"/>
                    <a:pt x="19381" y="22474"/>
                    <a:pt x="19781" y="23308"/>
                  </a:cubicBezTo>
                  <a:cubicBezTo>
                    <a:pt x="20148" y="24142"/>
                    <a:pt x="20315" y="24075"/>
                    <a:pt x="20915" y="24709"/>
                  </a:cubicBezTo>
                  <a:cubicBezTo>
                    <a:pt x="21438" y="25293"/>
                    <a:pt x="21649" y="25651"/>
                    <a:pt x="21888" y="25651"/>
                  </a:cubicBezTo>
                  <a:cubicBezTo>
                    <a:pt x="21908" y="25651"/>
                    <a:pt x="21928" y="25648"/>
                    <a:pt x="21949" y="25643"/>
                  </a:cubicBezTo>
                  <a:cubicBezTo>
                    <a:pt x="22216" y="25576"/>
                    <a:pt x="22383" y="24909"/>
                    <a:pt x="22149" y="24342"/>
                  </a:cubicBezTo>
                  <a:cubicBezTo>
                    <a:pt x="21949" y="23775"/>
                    <a:pt x="21415" y="23241"/>
                    <a:pt x="21315" y="23008"/>
                  </a:cubicBezTo>
                  <a:cubicBezTo>
                    <a:pt x="21259" y="22811"/>
                    <a:pt x="21250" y="22543"/>
                    <a:pt x="21647" y="22543"/>
                  </a:cubicBezTo>
                  <a:cubicBezTo>
                    <a:pt x="21722" y="22543"/>
                    <a:pt x="21810" y="22553"/>
                    <a:pt x="21916" y="22574"/>
                  </a:cubicBezTo>
                  <a:cubicBezTo>
                    <a:pt x="22583" y="22707"/>
                    <a:pt x="23984" y="23975"/>
                    <a:pt x="24618" y="24509"/>
                  </a:cubicBezTo>
                  <a:cubicBezTo>
                    <a:pt x="25251" y="25042"/>
                    <a:pt x="25785" y="25876"/>
                    <a:pt x="26352" y="26243"/>
                  </a:cubicBezTo>
                  <a:cubicBezTo>
                    <a:pt x="26466" y="26310"/>
                    <a:pt x="26556" y="26340"/>
                    <a:pt x="26627" y="26340"/>
                  </a:cubicBezTo>
                  <a:cubicBezTo>
                    <a:pt x="26909" y="26340"/>
                    <a:pt x="26893" y="25876"/>
                    <a:pt x="26919" y="25476"/>
                  </a:cubicBezTo>
                  <a:cubicBezTo>
                    <a:pt x="26953" y="24942"/>
                    <a:pt x="27486" y="24175"/>
                    <a:pt x="27486" y="23375"/>
                  </a:cubicBezTo>
                  <a:cubicBezTo>
                    <a:pt x="27486" y="22541"/>
                    <a:pt x="26586" y="20606"/>
                    <a:pt x="25752" y="19939"/>
                  </a:cubicBezTo>
                  <a:cubicBezTo>
                    <a:pt x="24918" y="19272"/>
                    <a:pt x="23350" y="18137"/>
                    <a:pt x="22916" y="17904"/>
                  </a:cubicBezTo>
                  <a:cubicBezTo>
                    <a:pt x="21682" y="17137"/>
                    <a:pt x="20348" y="16503"/>
                    <a:pt x="19014" y="16003"/>
                  </a:cubicBezTo>
                  <a:cubicBezTo>
                    <a:pt x="16912" y="15169"/>
                    <a:pt x="11642" y="12867"/>
                    <a:pt x="11642" y="12867"/>
                  </a:cubicBezTo>
                  <a:cubicBezTo>
                    <a:pt x="11642" y="12867"/>
                    <a:pt x="6905" y="4961"/>
                    <a:pt x="5871" y="3293"/>
                  </a:cubicBezTo>
                  <a:cubicBezTo>
                    <a:pt x="4722" y="1430"/>
                    <a:pt x="3110" y="1"/>
                    <a:pt x="578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43"/>
            <p:cNvSpPr/>
            <p:nvPr/>
          </p:nvSpPr>
          <p:spPr>
            <a:xfrm>
              <a:off x="2041910" y="2566758"/>
              <a:ext cx="177619" cy="246964"/>
            </a:xfrm>
            <a:custGeom>
              <a:avLst/>
              <a:gdLst/>
              <a:ahLst/>
              <a:cxnLst/>
              <a:rect l="l" t="t" r="r" b="b"/>
              <a:pathLst>
                <a:path w="10809" h="15029" extrusionOk="0">
                  <a:moveTo>
                    <a:pt x="925" y="0"/>
                  </a:moveTo>
                  <a:cubicBezTo>
                    <a:pt x="607" y="0"/>
                    <a:pt x="296" y="20"/>
                    <a:pt x="1" y="51"/>
                  </a:cubicBezTo>
                  <a:lnTo>
                    <a:pt x="401" y="8457"/>
                  </a:lnTo>
                  <a:lnTo>
                    <a:pt x="5204" y="15029"/>
                  </a:lnTo>
                  <a:cubicBezTo>
                    <a:pt x="6372" y="14762"/>
                    <a:pt x="7473" y="14328"/>
                    <a:pt x="8507" y="13761"/>
                  </a:cubicBezTo>
                  <a:cubicBezTo>
                    <a:pt x="9541" y="13061"/>
                    <a:pt x="10341" y="12127"/>
                    <a:pt x="10808" y="10993"/>
                  </a:cubicBezTo>
                  <a:cubicBezTo>
                    <a:pt x="10808" y="10993"/>
                    <a:pt x="9841" y="9325"/>
                    <a:pt x="7940" y="6089"/>
                  </a:cubicBezTo>
                  <a:cubicBezTo>
                    <a:pt x="6038" y="2887"/>
                    <a:pt x="5371" y="1986"/>
                    <a:pt x="4103" y="985"/>
                  </a:cubicBezTo>
                  <a:cubicBezTo>
                    <a:pt x="3106" y="218"/>
                    <a:pt x="1972" y="0"/>
                    <a:pt x="9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43"/>
            <p:cNvSpPr/>
            <p:nvPr/>
          </p:nvSpPr>
          <p:spPr>
            <a:xfrm>
              <a:off x="1794699" y="2567596"/>
              <a:ext cx="367628" cy="520598"/>
            </a:xfrm>
            <a:custGeom>
              <a:avLst/>
              <a:gdLst/>
              <a:ahLst/>
              <a:cxnLst/>
              <a:rect l="l" t="t" r="r" b="b"/>
              <a:pathLst>
                <a:path w="22372" h="31681" extrusionOk="0">
                  <a:moveTo>
                    <a:pt x="15045" y="0"/>
                  </a:moveTo>
                  <a:cubicBezTo>
                    <a:pt x="12976" y="67"/>
                    <a:pt x="10875" y="267"/>
                    <a:pt x="8807" y="601"/>
                  </a:cubicBezTo>
                  <a:cubicBezTo>
                    <a:pt x="6372" y="1135"/>
                    <a:pt x="4070" y="2035"/>
                    <a:pt x="1902" y="3269"/>
                  </a:cubicBezTo>
                  <a:cubicBezTo>
                    <a:pt x="501" y="4170"/>
                    <a:pt x="34" y="6071"/>
                    <a:pt x="0" y="10041"/>
                  </a:cubicBezTo>
                  <a:cubicBezTo>
                    <a:pt x="0" y="13877"/>
                    <a:pt x="267" y="17746"/>
                    <a:pt x="768" y="21549"/>
                  </a:cubicBezTo>
                  <a:cubicBezTo>
                    <a:pt x="1135" y="24885"/>
                    <a:pt x="1802" y="28221"/>
                    <a:pt x="2736" y="31456"/>
                  </a:cubicBezTo>
                  <a:cubicBezTo>
                    <a:pt x="3186" y="31609"/>
                    <a:pt x="3791" y="31681"/>
                    <a:pt x="4508" y="31681"/>
                  </a:cubicBezTo>
                  <a:cubicBezTo>
                    <a:pt x="10061" y="31681"/>
                    <a:pt x="22372" y="27377"/>
                    <a:pt x="22283" y="22917"/>
                  </a:cubicBezTo>
                  <a:cubicBezTo>
                    <a:pt x="21849" y="21783"/>
                    <a:pt x="21149" y="20448"/>
                    <a:pt x="20849" y="18113"/>
                  </a:cubicBezTo>
                  <a:cubicBezTo>
                    <a:pt x="20415" y="14010"/>
                    <a:pt x="20515" y="9474"/>
                    <a:pt x="20348" y="7706"/>
                  </a:cubicBezTo>
                  <a:cubicBezTo>
                    <a:pt x="19848" y="2069"/>
                    <a:pt x="17947" y="201"/>
                    <a:pt x="15045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43"/>
            <p:cNvSpPr/>
            <p:nvPr/>
          </p:nvSpPr>
          <p:spPr>
            <a:xfrm>
              <a:off x="1856091" y="2278236"/>
              <a:ext cx="273404" cy="265812"/>
            </a:xfrm>
            <a:custGeom>
              <a:avLst/>
              <a:gdLst/>
              <a:ahLst/>
              <a:cxnLst/>
              <a:rect l="l" t="t" r="r" b="b"/>
              <a:pathLst>
                <a:path w="16638" h="16176" extrusionOk="0">
                  <a:moveTo>
                    <a:pt x="8201" y="0"/>
                  </a:moveTo>
                  <a:cubicBezTo>
                    <a:pt x="7759" y="0"/>
                    <a:pt x="7302" y="151"/>
                    <a:pt x="6939" y="430"/>
                  </a:cubicBezTo>
                  <a:cubicBezTo>
                    <a:pt x="6438" y="797"/>
                    <a:pt x="6272" y="1264"/>
                    <a:pt x="5671" y="1465"/>
                  </a:cubicBezTo>
                  <a:cubicBezTo>
                    <a:pt x="5271" y="1598"/>
                    <a:pt x="4370" y="1765"/>
                    <a:pt x="3937" y="1898"/>
                  </a:cubicBezTo>
                  <a:cubicBezTo>
                    <a:pt x="3003" y="2132"/>
                    <a:pt x="901" y="3099"/>
                    <a:pt x="1335" y="5868"/>
                  </a:cubicBezTo>
                  <a:cubicBezTo>
                    <a:pt x="801" y="6068"/>
                    <a:pt x="267" y="7035"/>
                    <a:pt x="167" y="7769"/>
                  </a:cubicBezTo>
                  <a:cubicBezTo>
                    <a:pt x="0" y="9003"/>
                    <a:pt x="334" y="10004"/>
                    <a:pt x="934" y="11405"/>
                  </a:cubicBezTo>
                  <a:cubicBezTo>
                    <a:pt x="1535" y="12839"/>
                    <a:pt x="3003" y="14574"/>
                    <a:pt x="3169" y="16175"/>
                  </a:cubicBezTo>
                  <a:lnTo>
                    <a:pt x="7039" y="11171"/>
                  </a:lnTo>
                  <a:cubicBezTo>
                    <a:pt x="7106" y="11071"/>
                    <a:pt x="7539" y="11071"/>
                    <a:pt x="7639" y="11071"/>
                  </a:cubicBezTo>
                  <a:lnTo>
                    <a:pt x="9140" y="10871"/>
                  </a:lnTo>
                  <a:cubicBezTo>
                    <a:pt x="10408" y="10704"/>
                    <a:pt x="11709" y="10604"/>
                    <a:pt x="12910" y="10137"/>
                  </a:cubicBezTo>
                  <a:cubicBezTo>
                    <a:pt x="13277" y="9971"/>
                    <a:pt x="13610" y="9704"/>
                    <a:pt x="13844" y="9370"/>
                  </a:cubicBezTo>
                  <a:cubicBezTo>
                    <a:pt x="14077" y="9070"/>
                    <a:pt x="14211" y="8703"/>
                    <a:pt x="14277" y="8303"/>
                  </a:cubicBezTo>
                  <a:cubicBezTo>
                    <a:pt x="14303" y="8304"/>
                    <a:pt x="14328" y="8305"/>
                    <a:pt x="14353" y="8305"/>
                  </a:cubicBezTo>
                  <a:cubicBezTo>
                    <a:pt x="14925" y="8305"/>
                    <a:pt x="15455" y="7945"/>
                    <a:pt x="15678" y="7402"/>
                  </a:cubicBezTo>
                  <a:cubicBezTo>
                    <a:pt x="15845" y="6935"/>
                    <a:pt x="15812" y="6435"/>
                    <a:pt x="15545" y="6034"/>
                  </a:cubicBezTo>
                  <a:lnTo>
                    <a:pt x="15545" y="6034"/>
                  </a:lnTo>
                  <a:cubicBezTo>
                    <a:pt x="15607" y="6043"/>
                    <a:pt x="15667" y="6047"/>
                    <a:pt x="15724" y="6047"/>
                  </a:cubicBezTo>
                  <a:cubicBezTo>
                    <a:pt x="16364" y="6047"/>
                    <a:pt x="16638" y="5544"/>
                    <a:pt x="16546" y="4900"/>
                  </a:cubicBezTo>
                  <a:lnTo>
                    <a:pt x="16546" y="4900"/>
                  </a:lnTo>
                  <a:cubicBezTo>
                    <a:pt x="16461" y="5056"/>
                    <a:pt x="16281" y="5133"/>
                    <a:pt x="16078" y="5133"/>
                  </a:cubicBezTo>
                  <a:cubicBezTo>
                    <a:pt x="15802" y="5133"/>
                    <a:pt x="15485" y="4989"/>
                    <a:pt x="15311" y="4700"/>
                  </a:cubicBezTo>
                  <a:cubicBezTo>
                    <a:pt x="15011" y="4233"/>
                    <a:pt x="15145" y="3833"/>
                    <a:pt x="15111" y="3333"/>
                  </a:cubicBezTo>
                  <a:cubicBezTo>
                    <a:pt x="14940" y="2600"/>
                    <a:pt x="14287" y="2136"/>
                    <a:pt x="13595" y="2136"/>
                  </a:cubicBezTo>
                  <a:cubicBezTo>
                    <a:pt x="13342" y="2136"/>
                    <a:pt x="13084" y="2198"/>
                    <a:pt x="12843" y="2332"/>
                  </a:cubicBezTo>
                  <a:cubicBezTo>
                    <a:pt x="13010" y="1598"/>
                    <a:pt x="12576" y="831"/>
                    <a:pt x="11842" y="597"/>
                  </a:cubicBezTo>
                  <a:cubicBezTo>
                    <a:pt x="11488" y="484"/>
                    <a:pt x="11145" y="406"/>
                    <a:pt x="10825" y="406"/>
                  </a:cubicBezTo>
                  <a:cubicBezTo>
                    <a:pt x="10392" y="406"/>
                    <a:pt x="10000" y="547"/>
                    <a:pt x="9674" y="931"/>
                  </a:cubicBezTo>
                  <a:cubicBezTo>
                    <a:pt x="9403" y="291"/>
                    <a:pt x="8815" y="0"/>
                    <a:pt x="8201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43"/>
            <p:cNvSpPr/>
            <p:nvPr/>
          </p:nvSpPr>
          <p:spPr>
            <a:xfrm>
              <a:off x="1854448" y="2365033"/>
              <a:ext cx="241739" cy="271284"/>
            </a:xfrm>
            <a:custGeom>
              <a:avLst/>
              <a:gdLst/>
              <a:ahLst/>
              <a:cxnLst/>
              <a:rect l="l" t="t" r="r" b="b"/>
              <a:pathLst>
                <a:path w="14711" h="16509" extrusionOk="0">
                  <a:moveTo>
                    <a:pt x="10776" y="1"/>
                  </a:moveTo>
                  <a:cubicBezTo>
                    <a:pt x="9576" y="1"/>
                    <a:pt x="8231" y="287"/>
                    <a:pt x="6905" y="986"/>
                  </a:cubicBezTo>
                  <a:cubicBezTo>
                    <a:pt x="7139" y="2721"/>
                    <a:pt x="6372" y="4055"/>
                    <a:pt x="5037" y="4655"/>
                  </a:cubicBezTo>
                  <a:cubicBezTo>
                    <a:pt x="5069" y="5104"/>
                    <a:pt x="5040" y="6229"/>
                    <a:pt x="4358" y="6229"/>
                  </a:cubicBezTo>
                  <a:cubicBezTo>
                    <a:pt x="4330" y="6229"/>
                    <a:pt x="4301" y="6227"/>
                    <a:pt x="4270" y="6223"/>
                  </a:cubicBezTo>
                  <a:cubicBezTo>
                    <a:pt x="3736" y="6190"/>
                    <a:pt x="3736" y="5489"/>
                    <a:pt x="3203" y="4822"/>
                  </a:cubicBezTo>
                  <a:cubicBezTo>
                    <a:pt x="2910" y="4474"/>
                    <a:pt x="2386" y="4237"/>
                    <a:pt x="1873" y="4237"/>
                  </a:cubicBezTo>
                  <a:cubicBezTo>
                    <a:pt x="1452" y="4237"/>
                    <a:pt x="1039" y="4397"/>
                    <a:pt x="768" y="4789"/>
                  </a:cubicBezTo>
                  <a:cubicBezTo>
                    <a:pt x="0" y="6090"/>
                    <a:pt x="301" y="7791"/>
                    <a:pt x="1501" y="8725"/>
                  </a:cubicBezTo>
                  <a:cubicBezTo>
                    <a:pt x="1784" y="8955"/>
                    <a:pt x="2123" y="9072"/>
                    <a:pt x="2464" y="9072"/>
                  </a:cubicBezTo>
                  <a:cubicBezTo>
                    <a:pt x="2766" y="9072"/>
                    <a:pt x="3070" y="8980"/>
                    <a:pt x="3336" y="8792"/>
                  </a:cubicBezTo>
                  <a:lnTo>
                    <a:pt x="3336" y="8792"/>
                  </a:lnTo>
                  <a:lnTo>
                    <a:pt x="2936" y="13962"/>
                  </a:lnTo>
                  <a:cubicBezTo>
                    <a:pt x="3483" y="15733"/>
                    <a:pt x="5902" y="16508"/>
                    <a:pt x="7619" y="16508"/>
                  </a:cubicBezTo>
                  <a:cubicBezTo>
                    <a:pt x="8100" y="16508"/>
                    <a:pt x="8526" y="16447"/>
                    <a:pt x="8840" y="16330"/>
                  </a:cubicBezTo>
                  <a:cubicBezTo>
                    <a:pt x="10274" y="15797"/>
                    <a:pt x="10141" y="14963"/>
                    <a:pt x="9307" y="13662"/>
                  </a:cubicBezTo>
                  <a:lnTo>
                    <a:pt x="9474" y="12828"/>
                  </a:lnTo>
                  <a:cubicBezTo>
                    <a:pt x="9922" y="12851"/>
                    <a:pt x="10353" y="12875"/>
                    <a:pt x="10792" y="12875"/>
                  </a:cubicBezTo>
                  <a:cubicBezTo>
                    <a:pt x="10973" y="12875"/>
                    <a:pt x="11156" y="12871"/>
                    <a:pt x="11342" y="12861"/>
                  </a:cubicBezTo>
                  <a:cubicBezTo>
                    <a:pt x="12609" y="12761"/>
                    <a:pt x="13577" y="11827"/>
                    <a:pt x="14010" y="10526"/>
                  </a:cubicBezTo>
                  <a:cubicBezTo>
                    <a:pt x="14511" y="8825"/>
                    <a:pt x="14711" y="7024"/>
                    <a:pt x="14511" y="5256"/>
                  </a:cubicBezTo>
                  <a:cubicBezTo>
                    <a:pt x="14477" y="4822"/>
                    <a:pt x="14477" y="4388"/>
                    <a:pt x="14544" y="3955"/>
                  </a:cubicBezTo>
                  <a:cubicBezTo>
                    <a:pt x="14678" y="3021"/>
                    <a:pt x="14611" y="2053"/>
                    <a:pt x="14344" y="1153"/>
                  </a:cubicBezTo>
                  <a:cubicBezTo>
                    <a:pt x="13630" y="476"/>
                    <a:pt x="12323" y="1"/>
                    <a:pt x="10776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43"/>
            <p:cNvSpPr/>
            <p:nvPr/>
          </p:nvSpPr>
          <p:spPr>
            <a:xfrm>
              <a:off x="1903778" y="2428364"/>
              <a:ext cx="61951" cy="22496"/>
            </a:xfrm>
            <a:custGeom>
              <a:avLst/>
              <a:gdLst/>
              <a:ahLst/>
              <a:cxnLst/>
              <a:rect l="l" t="t" r="r" b="b"/>
              <a:pathLst>
                <a:path w="3770" h="1369" extrusionOk="0">
                  <a:moveTo>
                    <a:pt x="3737" y="1"/>
                  </a:moveTo>
                  <a:lnTo>
                    <a:pt x="1" y="768"/>
                  </a:lnTo>
                  <a:cubicBezTo>
                    <a:pt x="201" y="901"/>
                    <a:pt x="401" y="1135"/>
                    <a:pt x="501" y="1368"/>
                  </a:cubicBezTo>
                  <a:lnTo>
                    <a:pt x="3770" y="835"/>
                  </a:lnTo>
                  <a:lnTo>
                    <a:pt x="37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3"/>
            <p:cNvSpPr/>
            <p:nvPr/>
          </p:nvSpPr>
          <p:spPr>
            <a:xfrm>
              <a:off x="1959681" y="2420279"/>
              <a:ext cx="152411" cy="67308"/>
            </a:xfrm>
            <a:custGeom>
              <a:avLst/>
              <a:gdLst/>
              <a:ahLst/>
              <a:cxnLst/>
              <a:rect l="l" t="t" r="r" b="b"/>
              <a:pathLst>
                <a:path w="9275" h="4096" extrusionOk="0">
                  <a:moveTo>
                    <a:pt x="7907" y="426"/>
                  </a:moveTo>
                  <a:cubicBezTo>
                    <a:pt x="7973" y="426"/>
                    <a:pt x="8007" y="459"/>
                    <a:pt x="8073" y="459"/>
                  </a:cubicBezTo>
                  <a:lnTo>
                    <a:pt x="8240" y="459"/>
                  </a:lnTo>
                  <a:lnTo>
                    <a:pt x="8340" y="493"/>
                  </a:lnTo>
                  <a:cubicBezTo>
                    <a:pt x="8407" y="526"/>
                    <a:pt x="8474" y="559"/>
                    <a:pt x="8507" y="626"/>
                  </a:cubicBezTo>
                  <a:cubicBezTo>
                    <a:pt x="8640" y="793"/>
                    <a:pt x="8507" y="1560"/>
                    <a:pt x="8407" y="1960"/>
                  </a:cubicBezTo>
                  <a:cubicBezTo>
                    <a:pt x="8307" y="2494"/>
                    <a:pt x="7973" y="2961"/>
                    <a:pt x="7540" y="3261"/>
                  </a:cubicBezTo>
                  <a:cubicBezTo>
                    <a:pt x="7340" y="3361"/>
                    <a:pt x="7139" y="3395"/>
                    <a:pt x="6906" y="3428"/>
                  </a:cubicBezTo>
                  <a:cubicBezTo>
                    <a:pt x="6847" y="3437"/>
                    <a:pt x="6787" y="3441"/>
                    <a:pt x="6728" y="3441"/>
                  </a:cubicBezTo>
                  <a:cubicBezTo>
                    <a:pt x="6324" y="3441"/>
                    <a:pt x="5942" y="3244"/>
                    <a:pt x="5738" y="2894"/>
                  </a:cubicBezTo>
                  <a:lnTo>
                    <a:pt x="5705" y="2861"/>
                  </a:lnTo>
                  <a:cubicBezTo>
                    <a:pt x="5705" y="2828"/>
                    <a:pt x="5705" y="2828"/>
                    <a:pt x="5705" y="2828"/>
                  </a:cubicBezTo>
                  <a:cubicBezTo>
                    <a:pt x="5705" y="2794"/>
                    <a:pt x="5705" y="2794"/>
                    <a:pt x="5705" y="2794"/>
                  </a:cubicBezTo>
                  <a:lnTo>
                    <a:pt x="5705" y="2728"/>
                  </a:lnTo>
                  <a:lnTo>
                    <a:pt x="5672" y="2661"/>
                  </a:lnTo>
                  <a:lnTo>
                    <a:pt x="5672" y="2628"/>
                  </a:lnTo>
                  <a:cubicBezTo>
                    <a:pt x="5672" y="2628"/>
                    <a:pt x="5672" y="2594"/>
                    <a:pt x="5672" y="2594"/>
                  </a:cubicBezTo>
                  <a:cubicBezTo>
                    <a:pt x="5638" y="2494"/>
                    <a:pt x="5605" y="2394"/>
                    <a:pt x="5605" y="2294"/>
                  </a:cubicBezTo>
                  <a:cubicBezTo>
                    <a:pt x="5538" y="1894"/>
                    <a:pt x="5572" y="1493"/>
                    <a:pt x="5738" y="1126"/>
                  </a:cubicBezTo>
                  <a:cubicBezTo>
                    <a:pt x="6139" y="793"/>
                    <a:pt x="6606" y="559"/>
                    <a:pt x="7106" y="493"/>
                  </a:cubicBezTo>
                  <a:cubicBezTo>
                    <a:pt x="7239" y="459"/>
                    <a:pt x="7340" y="459"/>
                    <a:pt x="7473" y="426"/>
                  </a:cubicBezTo>
                  <a:close/>
                  <a:moveTo>
                    <a:pt x="2128" y="676"/>
                  </a:moveTo>
                  <a:cubicBezTo>
                    <a:pt x="2220" y="676"/>
                    <a:pt x="2311" y="681"/>
                    <a:pt x="2403" y="693"/>
                  </a:cubicBezTo>
                  <a:lnTo>
                    <a:pt x="2503" y="693"/>
                  </a:lnTo>
                  <a:cubicBezTo>
                    <a:pt x="2603" y="693"/>
                    <a:pt x="2736" y="726"/>
                    <a:pt x="2836" y="726"/>
                  </a:cubicBezTo>
                  <a:lnTo>
                    <a:pt x="3003" y="760"/>
                  </a:lnTo>
                  <a:cubicBezTo>
                    <a:pt x="3103" y="793"/>
                    <a:pt x="3203" y="826"/>
                    <a:pt x="3337" y="860"/>
                  </a:cubicBezTo>
                  <a:lnTo>
                    <a:pt x="3437" y="893"/>
                  </a:lnTo>
                  <a:lnTo>
                    <a:pt x="3537" y="960"/>
                  </a:lnTo>
                  <a:lnTo>
                    <a:pt x="3570" y="960"/>
                  </a:lnTo>
                  <a:lnTo>
                    <a:pt x="3604" y="993"/>
                  </a:lnTo>
                  <a:cubicBezTo>
                    <a:pt x="3704" y="1026"/>
                    <a:pt x="3770" y="1093"/>
                    <a:pt x="3837" y="1160"/>
                  </a:cubicBezTo>
                  <a:cubicBezTo>
                    <a:pt x="3904" y="1427"/>
                    <a:pt x="3770" y="1960"/>
                    <a:pt x="3637" y="2361"/>
                  </a:cubicBezTo>
                  <a:cubicBezTo>
                    <a:pt x="3537" y="2661"/>
                    <a:pt x="3403" y="2961"/>
                    <a:pt x="3170" y="3195"/>
                  </a:cubicBezTo>
                  <a:cubicBezTo>
                    <a:pt x="2836" y="3528"/>
                    <a:pt x="2403" y="3728"/>
                    <a:pt x="1936" y="3728"/>
                  </a:cubicBezTo>
                  <a:cubicBezTo>
                    <a:pt x="1904" y="3731"/>
                    <a:pt x="1873" y="3732"/>
                    <a:pt x="1842" y="3732"/>
                  </a:cubicBezTo>
                  <a:cubicBezTo>
                    <a:pt x="1440" y="3732"/>
                    <a:pt x="1052" y="3535"/>
                    <a:pt x="835" y="3195"/>
                  </a:cubicBezTo>
                  <a:lnTo>
                    <a:pt x="802" y="3128"/>
                  </a:lnTo>
                  <a:cubicBezTo>
                    <a:pt x="802" y="3128"/>
                    <a:pt x="802" y="3095"/>
                    <a:pt x="802" y="3095"/>
                  </a:cubicBezTo>
                  <a:lnTo>
                    <a:pt x="768" y="3028"/>
                  </a:lnTo>
                  <a:lnTo>
                    <a:pt x="768" y="2994"/>
                  </a:lnTo>
                  <a:lnTo>
                    <a:pt x="768" y="2961"/>
                  </a:lnTo>
                  <a:lnTo>
                    <a:pt x="768" y="2928"/>
                  </a:lnTo>
                  <a:lnTo>
                    <a:pt x="768" y="2861"/>
                  </a:lnTo>
                  <a:cubicBezTo>
                    <a:pt x="768" y="2794"/>
                    <a:pt x="768" y="2761"/>
                    <a:pt x="735" y="2694"/>
                  </a:cubicBezTo>
                  <a:lnTo>
                    <a:pt x="735" y="2594"/>
                  </a:lnTo>
                  <a:lnTo>
                    <a:pt x="735" y="2461"/>
                  </a:lnTo>
                  <a:lnTo>
                    <a:pt x="735" y="2394"/>
                  </a:lnTo>
                  <a:lnTo>
                    <a:pt x="735" y="2361"/>
                  </a:lnTo>
                  <a:cubicBezTo>
                    <a:pt x="701" y="1960"/>
                    <a:pt x="701" y="1227"/>
                    <a:pt x="902" y="1026"/>
                  </a:cubicBezTo>
                  <a:cubicBezTo>
                    <a:pt x="1261" y="805"/>
                    <a:pt x="1689" y="676"/>
                    <a:pt x="2128" y="676"/>
                  </a:cubicBezTo>
                  <a:close/>
                  <a:moveTo>
                    <a:pt x="8149" y="1"/>
                  </a:moveTo>
                  <a:cubicBezTo>
                    <a:pt x="7525" y="1"/>
                    <a:pt x="6906" y="76"/>
                    <a:pt x="6305" y="226"/>
                  </a:cubicBezTo>
                  <a:cubicBezTo>
                    <a:pt x="5505" y="526"/>
                    <a:pt x="5205" y="793"/>
                    <a:pt x="4771" y="826"/>
                  </a:cubicBezTo>
                  <a:cubicBezTo>
                    <a:pt x="4746" y="828"/>
                    <a:pt x="4722" y="829"/>
                    <a:pt x="4697" y="829"/>
                  </a:cubicBezTo>
                  <a:cubicBezTo>
                    <a:pt x="4301" y="829"/>
                    <a:pt x="3991" y="581"/>
                    <a:pt x="3237" y="393"/>
                  </a:cubicBezTo>
                  <a:cubicBezTo>
                    <a:pt x="2875" y="337"/>
                    <a:pt x="2507" y="310"/>
                    <a:pt x="2138" y="310"/>
                  </a:cubicBezTo>
                  <a:cubicBezTo>
                    <a:pt x="1623" y="310"/>
                    <a:pt x="1107" y="362"/>
                    <a:pt x="601" y="459"/>
                  </a:cubicBezTo>
                  <a:lnTo>
                    <a:pt x="335" y="493"/>
                  </a:lnTo>
                  <a:cubicBezTo>
                    <a:pt x="134" y="559"/>
                    <a:pt x="1" y="760"/>
                    <a:pt x="1" y="960"/>
                  </a:cubicBezTo>
                  <a:cubicBezTo>
                    <a:pt x="1" y="1160"/>
                    <a:pt x="68" y="1327"/>
                    <a:pt x="168" y="1493"/>
                  </a:cubicBezTo>
                  <a:cubicBezTo>
                    <a:pt x="201" y="1527"/>
                    <a:pt x="234" y="1627"/>
                    <a:pt x="234" y="1694"/>
                  </a:cubicBezTo>
                  <a:cubicBezTo>
                    <a:pt x="234" y="2194"/>
                    <a:pt x="301" y="2661"/>
                    <a:pt x="368" y="3161"/>
                  </a:cubicBezTo>
                  <a:cubicBezTo>
                    <a:pt x="435" y="3361"/>
                    <a:pt x="535" y="3528"/>
                    <a:pt x="668" y="3695"/>
                  </a:cubicBezTo>
                  <a:cubicBezTo>
                    <a:pt x="701" y="3728"/>
                    <a:pt x="768" y="3795"/>
                    <a:pt x="802" y="3828"/>
                  </a:cubicBezTo>
                  <a:lnTo>
                    <a:pt x="902" y="3895"/>
                  </a:lnTo>
                  <a:cubicBezTo>
                    <a:pt x="1002" y="3962"/>
                    <a:pt x="1102" y="3995"/>
                    <a:pt x="1202" y="4029"/>
                  </a:cubicBezTo>
                  <a:lnTo>
                    <a:pt x="1235" y="4029"/>
                  </a:lnTo>
                  <a:lnTo>
                    <a:pt x="1335" y="4062"/>
                  </a:lnTo>
                  <a:lnTo>
                    <a:pt x="1402" y="4062"/>
                  </a:lnTo>
                  <a:cubicBezTo>
                    <a:pt x="1469" y="4062"/>
                    <a:pt x="1569" y="4095"/>
                    <a:pt x="1669" y="4095"/>
                  </a:cubicBezTo>
                  <a:lnTo>
                    <a:pt x="1902" y="4095"/>
                  </a:lnTo>
                  <a:cubicBezTo>
                    <a:pt x="2736" y="4095"/>
                    <a:pt x="3503" y="3595"/>
                    <a:pt x="3870" y="2861"/>
                  </a:cubicBezTo>
                  <a:cubicBezTo>
                    <a:pt x="4204" y="2294"/>
                    <a:pt x="4204" y="1493"/>
                    <a:pt x="4704" y="1460"/>
                  </a:cubicBezTo>
                  <a:lnTo>
                    <a:pt x="4804" y="1460"/>
                  </a:lnTo>
                  <a:cubicBezTo>
                    <a:pt x="5171" y="1560"/>
                    <a:pt x="5038" y="2261"/>
                    <a:pt x="5205" y="2794"/>
                  </a:cubicBezTo>
                  <a:cubicBezTo>
                    <a:pt x="5271" y="2994"/>
                    <a:pt x="5371" y="3195"/>
                    <a:pt x="5505" y="3361"/>
                  </a:cubicBezTo>
                  <a:lnTo>
                    <a:pt x="5605" y="3428"/>
                  </a:lnTo>
                  <a:lnTo>
                    <a:pt x="5638" y="3461"/>
                  </a:lnTo>
                  <a:lnTo>
                    <a:pt x="5672" y="3528"/>
                  </a:lnTo>
                  <a:lnTo>
                    <a:pt x="5738" y="3562"/>
                  </a:lnTo>
                  <a:lnTo>
                    <a:pt x="5772" y="3595"/>
                  </a:lnTo>
                  <a:lnTo>
                    <a:pt x="5805" y="3595"/>
                  </a:lnTo>
                  <a:cubicBezTo>
                    <a:pt x="5939" y="3662"/>
                    <a:pt x="6072" y="3728"/>
                    <a:pt x="6239" y="3762"/>
                  </a:cubicBezTo>
                  <a:lnTo>
                    <a:pt x="6272" y="3762"/>
                  </a:lnTo>
                  <a:cubicBezTo>
                    <a:pt x="6439" y="3795"/>
                    <a:pt x="6606" y="3795"/>
                    <a:pt x="6806" y="3795"/>
                  </a:cubicBezTo>
                  <a:cubicBezTo>
                    <a:pt x="7506" y="3762"/>
                    <a:pt x="8140" y="3328"/>
                    <a:pt x="8440" y="2661"/>
                  </a:cubicBezTo>
                  <a:cubicBezTo>
                    <a:pt x="8607" y="2161"/>
                    <a:pt x="8741" y="1660"/>
                    <a:pt x="8841" y="1160"/>
                  </a:cubicBezTo>
                  <a:cubicBezTo>
                    <a:pt x="8874" y="1093"/>
                    <a:pt x="8907" y="1026"/>
                    <a:pt x="8941" y="960"/>
                  </a:cubicBezTo>
                  <a:cubicBezTo>
                    <a:pt x="9074" y="826"/>
                    <a:pt x="9174" y="626"/>
                    <a:pt x="9208" y="426"/>
                  </a:cubicBezTo>
                  <a:cubicBezTo>
                    <a:pt x="9274" y="226"/>
                    <a:pt x="9141" y="26"/>
                    <a:pt x="9007" y="26"/>
                  </a:cubicBezTo>
                  <a:lnTo>
                    <a:pt x="8774" y="26"/>
                  </a:lnTo>
                  <a:cubicBezTo>
                    <a:pt x="8565" y="9"/>
                    <a:pt x="8357" y="1"/>
                    <a:pt x="81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3"/>
            <p:cNvSpPr/>
            <p:nvPr/>
          </p:nvSpPr>
          <p:spPr>
            <a:xfrm>
              <a:off x="2029848" y="2444813"/>
              <a:ext cx="39487" cy="58122"/>
            </a:xfrm>
            <a:custGeom>
              <a:avLst/>
              <a:gdLst/>
              <a:ahLst/>
              <a:cxnLst/>
              <a:rect l="l" t="t" r="r" b="b"/>
              <a:pathLst>
                <a:path w="2403" h="3537" extrusionOk="0">
                  <a:moveTo>
                    <a:pt x="434" y="0"/>
                  </a:moveTo>
                  <a:cubicBezTo>
                    <a:pt x="234" y="0"/>
                    <a:pt x="101" y="167"/>
                    <a:pt x="1" y="367"/>
                  </a:cubicBezTo>
                  <a:lnTo>
                    <a:pt x="501" y="3536"/>
                  </a:lnTo>
                  <a:lnTo>
                    <a:pt x="2402" y="2702"/>
                  </a:lnTo>
                  <a:lnTo>
                    <a:pt x="2169" y="2302"/>
                  </a:lnTo>
                  <a:lnTo>
                    <a:pt x="1869" y="1768"/>
                  </a:lnTo>
                  <a:cubicBezTo>
                    <a:pt x="1669" y="1468"/>
                    <a:pt x="1468" y="1135"/>
                    <a:pt x="1302" y="868"/>
                  </a:cubicBezTo>
                  <a:cubicBezTo>
                    <a:pt x="1101" y="601"/>
                    <a:pt x="901" y="334"/>
                    <a:pt x="668" y="100"/>
                  </a:cubicBezTo>
                  <a:lnTo>
                    <a:pt x="601" y="0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3"/>
            <p:cNvSpPr/>
            <p:nvPr/>
          </p:nvSpPr>
          <p:spPr>
            <a:xfrm>
              <a:off x="1921870" y="2500716"/>
              <a:ext cx="88259" cy="86073"/>
            </a:xfrm>
            <a:custGeom>
              <a:avLst/>
              <a:gdLst/>
              <a:ahLst/>
              <a:cxnLst/>
              <a:rect l="l" t="t" r="r" b="b"/>
              <a:pathLst>
                <a:path w="5371" h="5238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1035"/>
                    <a:pt x="267" y="2002"/>
                    <a:pt x="634" y="2970"/>
                  </a:cubicBezTo>
                  <a:cubicBezTo>
                    <a:pt x="1068" y="3904"/>
                    <a:pt x="2169" y="4771"/>
                    <a:pt x="5237" y="5238"/>
                  </a:cubicBezTo>
                  <a:lnTo>
                    <a:pt x="5371" y="4571"/>
                  </a:lnTo>
                  <a:cubicBezTo>
                    <a:pt x="3403" y="4204"/>
                    <a:pt x="1935" y="3870"/>
                    <a:pt x="1034" y="2403"/>
                  </a:cubicBezTo>
                  <a:cubicBezTo>
                    <a:pt x="601" y="1635"/>
                    <a:pt x="234" y="835"/>
                    <a:pt x="0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3"/>
            <p:cNvSpPr/>
            <p:nvPr/>
          </p:nvSpPr>
          <p:spPr>
            <a:xfrm>
              <a:off x="1986006" y="2445914"/>
              <a:ext cx="20836" cy="18076"/>
            </a:xfrm>
            <a:custGeom>
              <a:avLst/>
              <a:gdLst/>
              <a:ahLst/>
              <a:cxnLst/>
              <a:rect l="l" t="t" r="r" b="b"/>
              <a:pathLst>
                <a:path w="1268" h="1100" extrusionOk="0">
                  <a:moveTo>
                    <a:pt x="734" y="0"/>
                  </a:moveTo>
                  <a:cubicBezTo>
                    <a:pt x="234" y="0"/>
                    <a:pt x="0" y="567"/>
                    <a:pt x="334" y="934"/>
                  </a:cubicBezTo>
                  <a:cubicBezTo>
                    <a:pt x="436" y="1048"/>
                    <a:pt x="574" y="1100"/>
                    <a:pt x="712" y="1100"/>
                  </a:cubicBezTo>
                  <a:cubicBezTo>
                    <a:pt x="978" y="1100"/>
                    <a:pt x="1246" y="908"/>
                    <a:pt x="1268" y="601"/>
                  </a:cubicBezTo>
                  <a:cubicBezTo>
                    <a:pt x="1268" y="267"/>
                    <a:pt x="1034" y="0"/>
                    <a:pt x="7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3"/>
            <p:cNvSpPr/>
            <p:nvPr/>
          </p:nvSpPr>
          <p:spPr>
            <a:xfrm>
              <a:off x="1981619" y="2405473"/>
              <a:ext cx="23038" cy="14132"/>
            </a:xfrm>
            <a:custGeom>
              <a:avLst/>
              <a:gdLst/>
              <a:ahLst/>
              <a:cxnLst/>
              <a:rect l="l" t="t" r="r" b="b"/>
              <a:pathLst>
                <a:path w="1402" h="860" extrusionOk="0">
                  <a:moveTo>
                    <a:pt x="757" y="0"/>
                  </a:moveTo>
                  <a:cubicBezTo>
                    <a:pt x="695" y="0"/>
                    <a:pt x="631" y="9"/>
                    <a:pt x="567" y="26"/>
                  </a:cubicBezTo>
                  <a:cubicBezTo>
                    <a:pt x="200" y="126"/>
                    <a:pt x="0" y="493"/>
                    <a:pt x="100" y="860"/>
                  </a:cubicBezTo>
                  <a:lnTo>
                    <a:pt x="1401" y="493"/>
                  </a:lnTo>
                  <a:cubicBezTo>
                    <a:pt x="1319" y="190"/>
                    <a:pt x="1053" y="0"/>
                    <a:pt x="7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3"/>
            <p:cNvSpPr/>
            <p:nvPr/>
          </p:nvSpPr>
          <p:spPr>
            <a:xfrm>
              <a:off x="1995866" y="2507848"/>
              <a:ext cx="32898" cy="21181"/>
            </a:xfrm>
            <a:custGeom>
              <a:avLst/>
              <a:gdLst/>
              <a:ahLst/>
              <a:cxnLst/>
              <a:rect l="l" t="t" r="r" b="b"/>
              <a:pathLst>
                <a:path w="2002" h="1289" extrusionOk="0">
                  <a:moveTo>
                    <a:pt x="234" y="0"/>
                  </a:moveTo>
                  <a:lnTo>
                    <a:pt x="234" y="0"/>
                  </a:lnTo>
                  <a:cubicBezTo>
                    <a:pt x="1" y="501"/>
                    <a:pt x="267" y="1068"/>
                    <a:pt x="768" y="1235"/>
                  </a:cubicBezTo>
                  <a:cubicBezTo>
                    <a:pt x="876" y="1271"/>
                    <a:pt x="986" y="1288"/>
                    <a:pt x="1093" y="1288"/>
                  </a:cubicBezTo>
                  <a:cubicBezTo>
                    <a:pt x="1483" y="1288"/>
                    <a:pt x="1845" y="1060"/>
                    <a:pt x="2002" y="668"/>
                  </a:cubicBezTo>
                  <a:lnTo>
                    <a:pt x="234" y="0"/>
                  </a:lnTo>
                  <a:close/>
                </a:path>
              </a:pathLst>
            </a:custGeom>
            <a:solidFill>
              <a:srgbClr val="B166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3"/>
            <p:cNvSpPr/>
            <p:nvPr/>
          </p:nvSpPr>
          <p:spPr>
            <a:xfrm>
              <a:off x="1997509" y="2512235"/>
              <a:ext cx="19210" cy="17238"/>
            </a:xfrm>
            <a:custGeom>
              <a:avLst/>
              <a:gdLst/>
              <a:ahLst/>
              <a:cxnLst/>
              <a:rect l="l" t="t" r="r" b="b"/>
              <a:pathLst>
                <a:path w="1169" h="1049" extrusionOk="0">
                  <a:moveTo>
                    <a:pt x="34" y="0"/>
                  </a:moveTo>
                  <a:cubicBezTo>
                    <a:pt x="1" y="434"/>
                    <a:pt x="234" y="834"/>
                    <a:pt x="634" y="1001"/>
                  </a:cubicBezTo>
                  <a:cubicBezTo>
                    <a:pt x="752" y="1025"/>
                    <a:pt x="887" y="1048"/>
                    <a:pt x="1015" y="1048"/>
                  </a:cubicBezTo>
                  <a:cubicBezTo>
                    <a:pt x="1068" y="1048"/>
                    <a:pt x="1119" y="1044"/>
                    <a:pt x="1168" y="1034"/>
                  </a:cubicBezTo>
                  <a:cubicBezTo>
                    <a:pt x="1101" y="434"/>
                    <a:pt x="634" y="0"/>
                    <a:pt x="34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3"/>
            <p:cNvSpPr/>
            <p:nvPr/>
          </p:nvSpPr>
          <p:spPr>
            <a:xfrm>
              <a:off x="2064389" y="2405177"/>
              <a:ext cx="22480" cy="13343"/>
            </a:xfrm>
            <a:custGeom>
              <a:avLst/>
              <a:gdLst/>
              <a:ahLst/>
              <a:cxnLst/>
              <a:rect l="l" t="t" r="r" b="b"/>
              <a:pathLst>
                <a:path w="1368" h="812" extrusionOk="0">
                  <a:moveTo>
                    <a:pt x="645" y="0"/>
                  </a:moveTo>
                  <a:cubicBezTo>
                    <a:pt x="301" y="0"/>
                    <a:pt x="30" y="249"/>
                    <a:pt x="0" y="578"/>
                  </a:cubicBezTo>
                  <a:lnTo>
                    <a:pt x="1334" y="811"/>
                  </a:lnTo>
                  <a:cubicBezTo>
                    <a:pt x="1368" y="444"/>
                    <a:pt x="1134" y="77"/>
                    <a:pt x="767" y="11"/>
                  </a:cubicBezTo>
                  <a:cubicBezTo>
                    <a:pt x="726" y="4"/>
                    <a:pt x="685" y="0"/>
                    <a:pt x="6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2056436" y="2443071"/>
              <a:ext cx="21674" cy="18076"/>
            </a:xfrm>
            <a:custGeom>
              <a:avLst/>
              <a:gdLst/>
              <a:ahLst/>
              <a:cxnLst/>
              <a:rect l="l" t="t" r="r" b="b"/>
              <a:pathLst>
                <a:path w="1319" h="1100" extrusionOk="0">
                  <a:moveTo>
                    <a:pt x="709" y="1"/>
                  </a:moveTo>
                  <a:cubicBezTo>
                    <a:pt x="283" y="1"/>
                    <a:pt x="0" y="527"/>
                    <a:pt x="284" y="874"/>
                  </a:cubicBezTo>
                  <a:cubicBezTo>
                    <a:pt x="401" y="1029"/>
                    <a:pt x="563" y="1099"/>
                    <a:pt x="723" y="1099"/>
                  </a:cubicBezTo>
                  <a:cubicBezTo>
                    <a:pt x="975" y="1099"/>
                    <a:pt x="1224" y="926"/>
                    <a:pt x="1285" y="640"/>
                  </a:cubicBezTo>
                  <a:cubicBezTo>
                    <a:pt x="1318" y="307"/>
                    <a:pt x="1085" y="40"/>
                    <a:pt x="784" y="6"/>
                  </a:cubicBezTo>
                  <a:cubicBezTo>
                    <a:pt x="759" y="3"/>
                    <a:pt x="734" y="1"/>
                    <a:pt x="7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2198676" y="2950063"/>
              <a:ext cx="111840" cy="27820"/>
            </a:xfrm>
            <a:custGeom>
              <a:avLst/>
              <a:gdLst/>
              <a:ahLst/>
              <a:cxnLst/>
              <a:rect l="l" t="t" r="r" b="b"/>
              <a:pathLst>
                <a:path w="6806" h="1693" extrusionOk="0">
                  <a:moveTo>
                    <a:pt x="6037" y="1"/>
                  </a:moveTo>
                  <a:cubicBezTo>
                    <a:pt x="5757" y="1"/>
                    <a:pt x="4929" y="250"/>
                    <a:pt x="3840" y="250"/>
                  </a:cubicBezTo>
                  <a:cubicBezTo>
                    <a:pt x="3731" y="250"/>
                    <a:pt x="3618" y="248"/>
                    <a:pt x="3503" y="242"/>
                  </a:cubicBezTo>
                  <a:cubicBezTo>
                    <a:pt x="3253" y="221"/>
                    <a:pt x="3001" y="210"/>
                    <a:pt x="2749" y="210"/>
                  </a:cubicBezTo>
                  <a:cubicBezTo>
                    <a:pt x="1824" y="210"/>
                    <a:pt x="892" y="354"/>
                    <a:pt x="1" y="643"/>
                  </a:cubicBezTo>
                  <a:cubicBezTo>
                    <a:pt x="1" y="643"/>
                    <a:pt x="2917" y="1692"/>
                    <a:pt x="4360" y="1692"/>
                  </a:cubicBezTo>
                  <a:cubicBezTo>
                    <a:pt x="4460" y="1692"/>
                    <a:pt x="4553" y="1687"/>
                    <a:pt x="4637" y="1677"/>
                  </a:cubicBezTo>
                  <a:cubicBezTo>
                    <a:pt x="6372" y="1476"/>
                    <a:pt x="6806" y="276"/>
                    <a:pt x="6105" y="9"/>
                  </a:cubicBezTo>
                  <a:cubicBezTo>
                    <a:pt x="6088" y="3"/>
                    <a:pt x="6066" y="1"/>
                    <a:pt x="6037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3"/>
            <p:cNvSpPr/>
            <p:nvPr/>
          </p:nvSpPr>
          <p:spPr>
            <a:xfrm>
              <a:off x="1759073" y="2620213"/>
              <a:ext cx="577750" cy="433309"/>
            </a:xfrm>
            <a:custGeom>
              <a:avLst/>
              <a:gdLst/>
              <a:ahLst/>
              <a:cxnLst/>
              <a:rect l="l" t="t" r="r" b="b"/>
              <a:pathLst>
                <a:path w="35159" h="26369" extrusionOk="0">
                  <a:moveTo>
                    <a:pt x="4437" y="1"/>
                  </a:moveTo>
                  <a:cubicBezTo>
                    <a:pt x="2702" y="668"/>
                    <a:pt x="1101" y="2002"/>
                    <a:pt x="601" y="3770"/>
                  </a:cubicBezTo>
                  <a:cubicBezTo>
                    <a:pt x="0" y="5838"/>
                    <a:pt x="634" y="7706"/>
                    <a:pt x="1835" y="12810"/>
                  </a:cubicBezTo>
                  <a:cubicBezTo>
                    <a:pt x="2736" y="16679"/>
                    <a:pt x="2936" y="17013"/>
                    <a:pt x="4003" y="20649"/>
                  </a:cubicBezTo>
                  <a:cubicBezTo>
                    <a:pt x="4837" y="23651"/>
                    <a:pt x="5137" y="24385"/>
                    <a:pt x="8873" y="24919"/>
                  </a:cubicBezTo>
                  <a:cubicBezTo>
                    <a:pt x="11909" y="25386"/>
                    <a:pt x="20949" y="25752"/>
                    <a:pt x="21382" y="25853"/>
                  </a:cubicBezTo>
                  <a:cubicBezTo>
                    <a:pt x="21582" y="25886"/>
                    <a:pt x="22383" y="26019"/>
                    <a:pt x="22616" y="26053"/>
                  </a:cubicBezTo>
                  <a:cubicBezTo>
                    <a:pt x="23050" y="26119"/>
                    <a:pt x="23484" y="26219"/>
                    <a:pt x="23951" y="26286"/>
                  </a:cubicBezTo>
                  <a:cubicBezTo>
                    <a:pt x="24218" y="26320"/>
                    <a:pt x="24451" y="26353"/>
                    <a:pt x="24718" y="26353"/>
                  </a:cubicBezTo>
                  <a:cubicBezTo>
                    <a:pt x="25352" y="26286"/>
                    <a:pt x="25952" y="26153"/>
                    <a:pt x="26553" y="25986"/>
                  </a:cubicBezTo>
                  <a:cubicBezTo>
                    <a:pt x="26835" y="25905"/>
                    <a:pt x="27130" y="25861"/>
                    <a:pt x="27430" y="25861"/>
                  </a:cubicBezTo>
                  <a:cubicBezTo>
                    <a:pt x="27626" y="25861"/>
                    <a:pt x="27823" y="25880"/>
                    <a:pt x="28020" y="25919"/>
                  </a:cubicBezTo>
                  <a:cubicBezTo>
                    <a:pt x="28621" y="26019"/>
                    <a:pt x="29188" y="26153"/>
                    <a:pt x="29788" y="26286"/>
                  </a:cubicBezTo>
                  <a:cubicBezTo>
                    <a:pt x="29997" y="26342"/>
                    <a:pt x="30206" y="26369"/>
                    <a:pt x="30412" y="26369"/>
                  </a:cubicBezTo>
                  <a:cubicBezTo>
                    <a:pt x="30700" y="26369"/>
                    <a:pt x="30984" y="26317"/>
                    <a:pt x="31256" y="26219"/>
                  </a:cubicBezTo>
                  <a:cubicBezTo>
                    <a:pt x="31423" y="26153"/>
                    <a:pt x="31556" y="26053"/>
                    <a:pt x="31723" y="25953"/>
                  </a:cubicBezTo>
                  <a:cubicBezTo>
                    <a:pt x="31956" y="25886"/>
                    <a:pt x="32190" y="25819"/>
                    <a:pt x="32457" y="25819"/>
                  </a:cubicBezTo>
                  <a:cubicBezTo>
                    <a:pt x="32624" y="25752"/>
                    <a:pt x="32824" y="25686"/>
                    <a:pt x="32957" y="25519"/>
                  </a:cubicBezTo>
                  <a:cubicBezTo>
                    <a:pt x="33024" y="25452"/>
                    <a:pt x="33057" y="25319"/>
                    <a:pt x="33124" y="25219"/>
                  </a:cubicBezTo>
                  <a:cubicBezTo>
                    <a:pt x="33291" y="25152"/>
                    <a:pt x="33457" y="25119"/>
                    <a:pt x="33624" y="25119"/>
                  </a:cubicBezTo>
                  <a:cubicBezTo>
                    <a:pt x="33858" y="25085"/>
                    <a:pt x="34125" y="25052"/>
                    <a:pt x="34358" y="24985"/>
                  </a:cubicBezTo>
                  <a:cubicBezTo>
                    <a:pt x="34692" y="24852"/>
                    <a:pt x="35159" y="24618"/>
                    <a:pt x="35059" y="24218"/>
                  </a:cubicBezTo>
                  <a:cubicBezTo>
                    <a:pt x="35025" y="24018"/>
                    <a:pt x="34858" y="23951"/>
                    <a:pt x="34725" y="23851"/>
                  </a:cubicBezTo>
                  <a:cubicBezTo>
                    <a:pt x="34458" y="23651"/>
                    <a:pt x="34158" y="23484"/>
                    <a:pt x="33891" y="23284"/>
                  </a:cubicBezTo>
                  <a:cubicBezTo>
                    <a:pt x="33324" y="22817"/>
                    <a:pt x="32657" y="22417"/>
                    <a:pt x="32090" y="21950"/>
                  </a:cubicBezTo>
                  <a:cubicBezTo>
                    <a:pt x="31556" y="21549"/>
                    <a:pt x="30922" y="21316"/>
                    <a:pt x="30289" y="21249"/>
                  </a:cubicBezTo>
                  <a:cubicBezTo>
                    <a:pt x="29588" y="21149"/>
                    <a:pt x="28921" y="20982"/>
                    <a:pt x="28220" y="20916"/>
                  </a:cubicBezTo>
                  <a:cubicBezTo>
                    <a:pt x="27797" y="20866"/>
                    <a:pt x="27393" y="20723"/>
                    <a:pt x="26979" y="20723"/>
                  </a:cubicBezTo>
                  <a:cubicBezTo>
                    <a:pt x="26839" y="20723"/>
                    <a:pt x="26697" y="20740"/>
                    <a:pt x="26553" y="20782"/>
                  </a:cubicBezTo>
                  <a:cubicBezTo>
                    <a:pt x="25385" y="21060"/>
                    <a:pt x="24218" y="21547"/>
                    <a:pt x="23011" y="21547"/>
                  </a:cubicBezTo>
                  <a:cubicBezTo>
                    <a:pt x="22770" y="21547"/>
                    <a:pt x="22527" y="21527"/>
                    <a:pt x="22283" y="21483"/>
                  </a:cubicBezTo>
                  <a:cubicBezTo>
                    <a:pt x="20148" y="21049"/>
                    <a:pt x="10741" y="18514"/>
                    <a:pt x="10741" y="18514"/>
                  </a:cubicBezTo>
                  <a:lnTo>
                    <a:pt x="8440" y="9941"/>
                  </a:lnTo>
                  <a:cubicBezTo>
                    <a:pt x="8440" y="9941"/>
                    <a:pt x="6872" y="2269"/>
                    <a:pt x="4437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3"/>
            <p:cNvSpPr/>
            <p:nvPr/>
          </p:nvSpPr>
          <p:spPr>
            <a:xfrm>
              <a:off x="1755228" y="2616927"/>
              <a:ext cx="164456" cy="276148"/>
            </a:xfrm>
            <a:custGeom>
              <a:avLst/>
              <a:gdLst/>
              <a:ahLst/>
              <a:cxnLst/>
              <a:rect l="l" t="t" r="r" b="b"/>
              <a:pathLst>
                <a:path w="10008" h="16805" extrusionOk="0">
                  <a:moveTo>
                    <a:pt x="4804" y="1"/>
                  </a:moveTo>
                  <a:cubicBezTo>
                    <a:pt x="2970" y="834"/>
                    <a:pt x="968" y="1969"/>
                    <a:pt x="501" y="4904"/>
                  </a:cubicBezTo>
                  <a:cubicBezTo>
                    <a:pt x="1" y="7840"/>
                    <a:pt x="2769" y="16779"/>
                    <a:pt x="2769" y="16779"/>
                  </a:cubicBezTo>
                  <a:cubicBezTo>
                    <a:pt x="3013" y="16796"/>
                    <a:pt x="3257" y="16805"/>
                    <a:pt x="3500" y="16805"/>
                  </a:cubicBezTo>
                  <a:cubicBezTo>
                    <a:pt x="4688" y="16805"/>
                    <a:pt x="5865" y="16606"/>
                    <a:pt x="6972" y="16246"/>
                  </a:cubicBezTo>
                  <a:cubicBezTo>
                    <a:pt x="9474" y="15512"/>
                    <a:pt x="10008" y="14378"/>
                    <a:pt x="10008" y="14378"/>
                  </a:cubicBezTo>
                  <a:cubicBezTo>
                    <a:pt x="10008" y="14378"/>
                    <a:pt x="9174" y="10475"/>
                    <a:pt x="8674" y="8673"/>
                  </a:cubicBezTo>
                  <a:cubicBezTo>
                    <a:pt x="8207" y="6872"/>
                    <a:pt x="7239" y="2202"/>
                    <a:pt x="48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3"/>
            <p:cNvSpPr/>
            <p:nvPr/>
          </p:nvSpPr>
          <p:spPr>
            <a:xfrm>
              <a:off x="2363674" y="2743556"/>
              <a:ext cx="417698" cy="467800"/>
            </a:xfrm>
            <a:custGeom>
              <a:avLst/>
              <a:gdLst/>
              <a:ahLst/>
              <a:cxnLst/>
              <a:rect l="l" t="t" r="r" b="b"/>
              <a:pathLst>
                <a:path w="25419" h="28468" extrusionOk="0">
                  <a:moveTo>
                    <a:pt x="24985" y="0"/>
                  </a:moveTo>
                  <a:lnTo>
                    <a:pt x="3002" y="12709"/>
                  </a:lnTo>
                  <a:cubicBezTo>
                    <a:pt x="2735" y="12876"/>
                    <a:pt x="2535" y="13143"/>
                    <a:pt x="2502" y="13443"/>
                  </a:cubicBezTo>
                  <a:lnTo>
                    <a:pt x="0" y="28387"/>
                  </a:lnTo>
                  <a:cubicBezTo>
                    <a:pt x="160" y="28440"/>
                    <a:pt x="331" y="28467"/>
                    <a:pt x="502" y="28467"/>
                  </a:cubicBezTo>
                  <a:cubicBezTo>
                    <a:pt x="758" y="28467"/>
                    <a:pt x="1014" y="28407"/>
                    <a:pt x="1234" y="28287"/>
                  </a:cubicBezTo>
                  <a:lnTo>
                    <a:pt x="22383" y="16078"/>
                  </a:lnTo>
                  <a:cubicBezTo>
                    <a:pt x="22750" y="15845"/>
                    <a:pt x="23017" y="15478"/>
                    <a:pt x="23083" y="15078"/>
                  </a:cubicBezTo>
                  <a:lnTo>
                    <a:pt x="25385" y="1268"/>
                  </a:lnTo>
                  <a:cubicBezTo>
                    <a:pt x="25418" y="1201"/>
                    <a:pt x="25418" y="1101"/>
                    <a:pt x="25418" y="1034"/>
                  </a:cubicBezTo>
                  <a:cubicBezTo>
                    <a:pt x="25418" y="634"/>
                    <a:pt x="25252" y="267"/>
                    <a:pt x="249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3"/>
            <p:cNvSpPr/>
            <p:nvPr/>
          </p:nvSpPr>
          <p:spPr>
            <a:xfrm>
              <a:off x="2358186" y="2740253"/>
              <a:ext cx="416054" cy="469789"/>
            </a:xfrm>
            <a:custGeom>
              <a:avLst/>
              <a:gdLst/>
              <a:ahLst/>
              <a:cxnLst/>
              <a:rect l="l" t="t" r="r" b="b"/>
              <a:pathLst>
                <a:path w="25319" h="28589" extrusionOk="0">
                  <a:moveTo>
                    <a:pt x="25018" y="1"/>
                  </a:moveTo>
                  <a:lnTo>
                    <a:pt x="3003" y="12710"/>
                  </a:lnTo>
                  <a:cubicBezTo>
                    <a:pt x="2736" y="12843"/>
                    <a:pt x="2536" y="13110"/>
                    <a:pt x="2502" y="13444"/>
                  </a:cubicBezTo>
                  <a:lnTo>
                    <a:pt x="1" y="28388"/>
                  </a:lnTo>
                  <a:lnTo>
                    <a:pt x="134" y="28488"/>
                  </a:lnTo>
                  <a:cubicBezTo>
                    <a:pt x="201" y="28521"/>
                    <a:pt x="267" y="28555"/>
                    <a:pt x="334" y="28588"/>
                  </a:cubicBezTo>
                  <a:lnTo>
                    <a:pt x="2836" y="13644"/>
                  </a:lnTo>
                  <a:cubicBezTo>
                    <a:pt x="2869" y="13310"/>
                    <a:pt x="3069" y="13044"/>
                    <a:pt x="3336" y="12910"/>
                  </a:cubicBezTo>
                  <a:lnTo>
                    <a:pt x="25319" y="201"/>
                  </a:lnTo>
                  <a:cubicBezTo>
                    <a:pt x="25219" y="134"/>
                    <a:pt x="25119" y="34"/>
                    <a:pt x="250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3"/>
            <p:cNvSpPr/>
            <p:nvPr/>
          </p:nvSpPr>
          <p:spPr>
            <a:xfrm>
              <a:off x="2358186" y="2953481"/>
              <a:ext cx="49906" cy="256561"/>
            </a:xfrm>
            <a:custGeom>
              <a:avLst/>
              <a:gdLst/>
              <a:ahLst/>
              <a:cxnLst/>
              <a:rect l="l" t="t" r="r" b="b"/>
              <a:pathLst>
                <a:path w="3037" h="15613" extrusionOk="0">
                  <a:moveTo>
                    <a:pt x="2703" y="1"/>
                  </a:moveTo>
                  <a:cubicBezTo>
                    <a:pt x="2602" y="134"/>
                    <a:pt x="2536" y="301"/>
                    <a:pt x="2502" y="468"/>
                  </a:cubicBezTo>
                  <a:lnTo>
                    <a:pt x="1" y="15412"/>
                  </a:lnTo>
                  <a:lnTo>
                    <a:pt x="134" y="15512"/>
                  </a:lnTo>
                  <a:cubicBezTo>
                    <a:pt x="201" y="15545"/>
                    <a:pt x="267" y="15579"/>
                    <a:pt x="334" y="15612"/>
                  </a:cubicBezTo>
                  <a:lnTo>
                    <a:pt x="2836" y="668"/>
                  </a:lnTo>
                  <a:cubicBezTo>
                    <a:pt x="2869" y="501"/>
                    <a:pt x="2936" y="334"/>
                    <a:pt x="3036" y="201"/>
                  </a:cubicBezTo>
                  <a:lnTo>
                    <a:pt x="27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3"/>
            <p:cNvSpPr/>
            <p:nvPr/>
          </p:nvSpPr>
          <p:spPr>
            <a:xfrm>
              <a:off x="2557594" y="2950260"/>
              <a:ext cx="64037" cy="65138"/>
            </a:xfrm>
            <a:custGeom>
              <a:avLst/>
              <a:gdLst/>
              <a:ahLst/>
              <a:cxnLst/>
              <a:rect l="l" t="t" r="r" b="b"/>
              <a:pathLst>
                <a:path w="3897" h="3964" extrusionOk="0">
                  <a:moveTo>
                    <a:pt x="3165" y="1"/>
                  </a:moveTo>
                  <a:cubicBezTo>
                    <a:pt x="2911" y="1"/>
                    <a:pt x="2595" y="97"/>
                    <a:pt x="2243" y="297"/>
                  </a:cubicBezTo>
                  <a:cubicBezTo>
                    <a:pt x="1208" y="897"/>
                    <a:pt x="241" y="2132"/>
                    <a:pt x="108" y="3066"/>
                  </a:cubicBezTo>
                  <a:cubicBezTo>
                    <a:pt x="0" y="3646"/>
                    <a:pt x="253" y="3964"/>
                    <a:pt x="724" y="3964"/>
                  </a:cubicBezTo>
                  <a:cubicBezTo>
                    <a:pt x="983" y="3964"/>
                    <a:pt x="1308" y="3867"/>
                    <a:pt x="1675" y="3666"/>
                  </a:cubicBezTo>
                  <a:cubicBezTo>
                    <a:pt x="2676" y="3066"/>
                    <a:pt x="3644" y="1831"/>
                    <a:pt x="3810" y="931"/>
                  </a:cubicBezTo>
                  <a:cubicBezTo>
                    <a:pt x="3897" y="326"/>
                    <a:pt x="3633" y="1"/>
                    <a:pt x="3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1691651" y="2410272"/>
              <a:ext cx="125544" cy="116227"/>
            </a:xfrm>
            <a:custGeom>
              <a:avLst/>
              <a:gdLst/>
              <a:ahLst/>
              <a:cxnLst/>
              <a:rect l="l" t="t" r="r" b="b"/>
              <a:pathLst>
                <a:path w="7640" h="7073" extrusionOk="0">
                  <a:moveTo>
                    <a:pt x="401" y="1"/>
                  </a:moveTo>
                  <a:lnTo>
                    <a:pt x="0" y="5638"/>
                  </a:lnTo>
                  <a:lnTo>
                    <a:pt x="2502" y="7073"/>
                  </a:lnTo>
                  <a:lnTo>
                    <a:pt x="7372" y="2503"/>
                  </a:lnTo>
                  <a:cubicBezTo>
                    <a:pt x="7639" y="2236"/>
                    <a:pt x="7606" y="1802"/>
                    <a:pt x="7306" y="1602"/>
                  </a:cubicBezTo>
                  <a:lnTo>
                    <a:pt x="5204" y="401"/>
                  </a:lnTo>
                  <a:cubicBezTo>
                    <a:pt x="5104" y="334"/>
                    <a:pt x="5004" y="334"/>
                    <a:pt x="4904" y="334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1691651" y="2410272"/>
              <a:ext cx="125544" cy="116227"/>
            </a:xfrm>
            <a:custGeom>
              <a:avLst/>
              <a:gdLst/>
              <a:ahLst/>
              <a:cxnLst/>
              <a:rect l="l" t="t" r="r" b="b"/>
              <a:pathLst>
                <a:path w="7640" h="7073" extrusionOk="0">
                  <a:moveTo>
                    <a:pt x="401" y="1"/>
                  </a:moveTo>
                  <a:lnTo>
                    <a:pt x="0" y="5638"/>
                  </a:lnTo>
                  <a:lnTo>
                    <a:pt x="2502" y="7073"/>
                  </a:lnTo>
                  <a:lnTo>
                    <a:pt x="7372" y="2503"/>
                  </a:lnTo>
                  <a:cubicBezTo>
                    <a:pt x="7639" y="2236"/>
                    <a:pt x="7606" y="1802"/>
                    <a:pt x="7306" y="1602"/>
                  </a:cubicBezTo>
                  <a:lnTo>
                    <a:pt x="5204" y="401"/>
                  </a:lnTo>
                  <a:cubicBezTo>
                    <a:pt x="5104" y="334"/>
                    <a:pt x="5004" y="334"/>
                    <a:pt x="4904" y="334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1508576" y="2443169"/>
              <a:ext cx="37828" cy="262131"/>
            </a:xfrm>
            <a:custGeom>
              <a:avLst/>
              <a:gdLst/>
              <a:ahLst/>
              <a:cxnLst/>
              <a:rect l="l" t="t" r="r" b="b"/>
              <a:pathLst>
                <a:path w="2302" h="15952" extrusionOk="0">
                  <a:moveTo>
                    <a:pt x="2302" y="15845"/>
                  </a:moveTo>
                  <a:cubicBezTo>
                    <a:pt x="2292" y="15849"/>
                    <a:pt x="2282" y="15852"/>
                    <a:pt x="2273" y="15856"/>
                  </a:cubicBezTo>
                  <a:lnTo>
                    <a:pt x="2273" y="15856"/>
                  </a:lnTo>
                  <a:cubicBezTo>
                    <a:pt x="2282" y="15853"/>
                    <a:pt x="2292" y="15849"/>
                    <a:pt x="2302" y="15845"/>
                  </a:cubicBezTo>
                  <a:close/>
                  <a:moveTo>
                    <a:pt x="200" y="0"/>
                  </a:moveTo>
                  <a:cubicBezTo>
                    <a:pt x="67" y="200"/>
                    <a:pt x="0" y="467"/>
                    <a:pt x="0" y="734"/>
                  </a:cubicBezTo>
                  <a:lnTo>
                    <a:pt x="0" y="14377"/>
                  </a:lnTo>
                  <a:cubicBezTo>
                    <a:pt x="33" y="14878"/>
                    <a:pt x="300" y="15378"/>
                    <a:pt x="734" y="15645"/>
                  </a:cubicBezTo>
                  <a:lnTo>
                    <a:pt x="967" y="15778"/>
                  </a:lnTo>
                  <a:cubicBezTo>
                    <a:pt x="1195" y="15892"/>
                    <a:pt x="1454" y="15952"/>
                    <a:pt x="1715" y="15952"/>
                  </a:cubicBezTo>
                  <a:cubicBezTo>
                    <a:pt x="1904" y="15952"/>
                    <a:pt x="2094" y="15921"/>
                    <a:pt x="2273" y="15856"/>
                  </a:cubicBezTo>
                  <a:lnTo>
                    <a:pt x="2273" y="15856"/>
                  </a:lnTo>
                  <a:cubicBezTo>
                    <a:pt x="2214" y="15876"/>
                    <a:pt x="2158" y="15886"/>
                    <a:pt x="2105" y="15886"/>
                  </a:cubicBezTo>
                  <a:cubicBezTo>
                    <a:pt x="1869" y="15886"/>
                    <a:pt x="1701" y="15689"/>
                    <a:pt x="1701" y="15345"/>
                  </a:cubicBezTo>
                  <a:lnTo>
                    <a:pt x="1701" y="1702"/>
                  </a:lnTo>
                  <a:cubicBezTo>
                    <a:pt x="1701" y="1435"/>
                    <a:pt x="1768" y="1201"/>
                    <a:pt x="1901" y="968"/>
                  </a:cubicBezTo>
                  <a:lnTo>
                    <a:pt x="200" y="0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1508576" y="2443169"/>
              <a:ext cx="37828" cy="262131"/>
            </a:xfrm>
            <a:custGeom>
              <a:avLst/>
              <a:gdLst/>
              <a:ahLst/>
              <a:cxnLst/>
              <a:rect l="l" t="t" r="r" b="b"/>
              <a:pathLst>
                <a:path w="2302" h="15952" extrusionOk="0">
                  <a:moveTo>
                    <a:pt x="2302" y="15845"/>
                  </a:moveTo>
                  <a:cubicBezTo>
                    <a:pt x="2292" y="15849"/>
                    <a:pt x="2282" y="15852"/>
                    <a:pt x="2273" y="15856"/>
                  </a:cubicBezTo>
                  <a:lnTo>
                    <a:pt x="2273" y="15856"/>
                  </a:lnTo>
                  <a:cubicBezTo>
                    <a:pt x="2282" y="15853"/>
                    <a:pt x="2292" y="15849"/>
                    <a:pt x="2302" y="15845"/>
                  </a:cubicBezTo>
                  <a:close/>
                  <a:moveTo>
                    <a:pt x="200" y="0"/>
                  </a:moveTo>
                  <a:cubicBezTo>
                    <a:pt x="67" y="200"/>
                    <a:pt x="0" y="467"/>
                    <a:pt x="0" y="734"/>
                  </a:cubicBezTo>
                  <a:lnTo>
                    <a:pt x="0" y="14377"/>
                  </a:lnTo>
                  <a:cubicBezTo>
                    <a:pt x="33" y="14878"/>
                    <a:pt x="300" y="15378"/>
                    <a:pt x="734" y="15645"/>
                  </a:cubicBezTo>
                  <a:lnTo>
                    <a:pt x="967" y="15778"/>
                  </a:lnTo>
                  <a:cubicBezTo>
                    <a:pt x="1195" y="15892"/>
                    <a:pt x="1454" y="15952"/>
                    <a:pt x="1715" y="15952"/>
                  </a:cubicBezTo>
                  <a:cubicBezTo>
                    <a:pt x="1904" y="15952"/>
                    <a:pt x="2094" y="15921"/>
                    <a:pt x="2273" y="15856"/>
                  </a:cubicBezTo>
                  <a:lnTo>
                    <a:pt x="2273" y="15856"/>
                  </a:lnTo>
                  <a:cubicBezTo>
                    <a:pt x="2214" y="15876"/>
                    <a:pt x="2158" y="15886"/>
                    <a:pt x="2105" y="15886"/>
                  </a:cubicBezTo>
                  <a:cubicBezTo>
                    <a:pt x="1869" y="15886"/>
                    <a:pt x="1701" y="15689"/>
                    <a:pt x="1701" y="15345"/>
                  </a:cubicBezTo>
                  <a:lnTo>
                    <a:pt x="1701" y="1702"/>
                  </a:lnTo>
                  <a:cubicBezTo>
                    <a:pt x="1701" y="1435"/>
                    <a:pt x="1768" y="1201"/>
                    <a:pt x="1901" y="968"/>
                  </a:cubicBezTo>
                  <a:lnTo>
                    <a:pt x="2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1536528" y="2333532"/>
              <a:ext cx="225306" cy="370569"/>
            </a:xfrm>
            <a:custGeom>
              <a:avLst/>
              <a:gdLst/>
              <a:ahLst/>
              <a:cxnLst/>
              <a:rect l="l" t="t" r="r" b="b"/>
              <a:pathLst>
                <a:path w="13711" h="22551" extrusionOk="0">
                  <a:moveTo>
                    <a:pt x="13210" y="1"/>
                  </a:moveTo>
                  <a:cubicBezTo>
                    <a:pt x="13076" y="1"/>
                    <a:pt x="12976" y="34"/>
                    <a:pt x="12876" y="101"/>
                  </a:cubicBezTo>
                  <a:lnTo>
                    <a:pt x="734" y="7106"/>
                  </a:lnTo>
                  <a:cubicBezTo>
                    <a:pt x="501" y="7239"/>
                    <a:pt x="334" y="7406"/>
                    <a:pt x="200" y="7640"/>
                  </a:cubicBezTo>
                  <a:cubicBezTo>
                    <a:pt x="67" y="7873"/>
                    <a:pt x="0" y="8107"/>
                    <a:pt x="0" y="8374"/>
                  </a:cubicBezTo>
                  <a:lnTo>
                    <a:pt x="0" y="22017"/>
                  </a:lnTo>
                  <a:cubicBezTo>
                    <a:pt x="0" y="22350"/>
                    <a:pt x="167" y="22550"/>
                    <a:pt x="401" y="22550"/>
                  </a:cubicBezTo>
                  <a:cubicBezTo>
                    <a:pt x="467" y="22550"/>
                    <a:pt x="534" y="22550"/>
                    <a:pt x="601" y="22517"/>
                  </a:cubicBezTo>
                  <a:lnTo>
                    <a:pt x="634" y="22517"/>
                  </a:lnTo>
                  <a:cubicBezTo>
                    <a:pt x="667" y="22517"/>
                    <a:pt x="701" y="22484"/>
                    <a:pt x="734" y="22450"/>
                  </a:cubicBezTo>
                  <a:lnTo>
                    <a:pt x="3136" y="21083"/>
                  </a:lnTo>
                  <a:lnTo>
                    <a:pt x="5604" y="19648"/>
                  </a:lnTo>
                  <a:lnTo>
                    <a:pt x="12943" y="15412"/>
                  </a:lnTo>
                  <a:cubicBezTo>
                    <a:pt x="13410" y="15212"/>
                    <a:pt x="13710" y="14711"/>
                    <a:pt x="13610" y="14178"/>
                  </a:cubicBezTo>
                  <a:lnTo>
                    <a:pt x="13610" y="535"/>
                  </a:lnTo>
                  <a:cubicBezTo>
                    <a:pt x="13610" y="468"/>
                    <a:pt x="13610" y="401"/>
                    <a:pt x="13577" y="334"/>
                  </a:cubicBezTo>
                  <a:cubicBezTo>
                    <a:pt x="13543" y="134"/>
                    <a:pt x="13376" y="1"/>
                    <a:pt x="13210" y="1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1732206" y="2430007"/>
              <a:ext cx="86632" cy="96492"/>
            </a:xfrm>
            <a:custGeom>
              <a:avLst/>
              <a:gdLst/>
              <a:ahLst/>
              <a:cxnLst/>
              <a:rect l="l" t="t" r="r" b="b"/>
              <a:pathLst>
                <a:path w="5272" h="5872" extrusionOk="0">
                  <a:moveTo>
                    <a:pt x="1" y="1"/>
                  </a:moveTo>
                  <a:lnTo>
                    <a:pt x="1" y="5872"/>
                  </a:lnTo>
                  <a:lnTo>
                    <a:pt x="4871" y="1268"/>
                  </a:lnTo>
                  <a:cubicBezTo>
                    <a:pt x="5271" y="968"/>
                    <a:pt x="5038" y="334"/>
                    <a:pt x="4537" y="3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3"/>
            <p:cNvSpPr/>
            <p:nvPr/>
          </p:nvSpPr>
          <p:spPr>
            <a:xfrm>
              <a:off x="1511863" y="2316409"/>
              <a:ext cx="247769" cy="142667"/>
            </a:xfrm>
            <a:custGeom>
              <a:avLst/>
              <a:gdLst/>
              <a:ahLst/>
              <a:cxnLst/>
              <a:rect l="l" t="t" r="r" b="b"/>
              <a:pathLst>
                <a:path w="15078" h="8682" extrusionOk="0">
                  <a:moveTo>
                    <a:pt x="13397" y="0"/>
                  </a:moveTo>
                  <a:cubicBezTo>
                    <a:pt x="13143" y="0"/>
                    <a:pt x="12893" y="59"/>
                    <a:pt x="12676" y="176"/>
                  </a:cubicBezTo>
                  <a:lnTo>
                    <a:pt x="534" y="7147"/>
                  </a:lnTo>
                  <a:cubicBezTo>
                    <a:pt x="300" y="7281"/>
                    <a:pt x="134" y="7481"/>
                    <a:pt x="0" y="7714"/>
                  </a:cubicBezTo>
                  <a:lnTo>
                    <a:pt x="1701" y="8682"/>
                  </a:lnTo>
                  <a:cubicBezTo>
                    <a:pt x="1835" y="8448"/>
                    <a:pt x="2002" y="8281"/>
                    <a:pt x="2235" y="8148"/>
                  </a:cubicBezTo>
                  <a:lnTo>
                    <a:pt x="14377" y="1143"/>
                  </a:lnTo>
                  <a:cubicBezTo>
                    <a:pt x="14493" y="1074"/>
                    <a:pt x="14600" y="1040"/>
                    <a:pt x="14696" y="1040"/>
                  </a:cubicBezTo>
                  <a:cubicBezTo>
                    <a:pt x="14876" y="1040"/>
                    <a:pt x="15012" y="1159"/>
                    <a:pt x="15078" y="1376"/>
                  </a:cubicBezTo>
                  <a:cubicBezTo>
                    <a:pt x="14978" y="909"/>
                    <a:pt x="14744" y="543"/>
                    <a:pt x="14377" y="309"/>
                  </a:cubicBezTo>
                  <a:lnTo>
                    <a:pt x="14144" y="176"/>
                  </a:lnTo>
                  <a:cubicBezTo>
                    <a:pt x="13910" y="59"/>
                    <a:pt x="13652" y="0"/>
                    <a:pt x="13397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3"/>
            <p:cNvSpPr/>
            <p:nvPr/>
          </p:nvSpPr>
          <p:spPr>
            <a:xfrm>
              <a:off x="1511863" y="2316409"/>
              <a:ext cx="247769" cy="142667"/>
            </a:xfrm>
            <a:custGeom>
              <a:avLst/>
              <a:gdLst/>
              <a:ahLst/>
              <a:cxnLst/>
              <a:rect l="l" t="t" r="r" b="b"/>
              <a:pathLst>
                <a:path w="15078" h="8682" extrusionOk="0">
                  <a:moveTo>
                    <a:pt x="13397" y="0"/>
                  </a:moveTo>
                  <a:cubicBezTo>
                    <a:pt x="13143" y="0"/>
                    <a:pt x="12893" y="59"/>
                    <a:pt x="12676" y="176"/>
                  </a:cubicBezTo>
                  <a:lnTo>
                    <a:pt x="534" y="7147"/>
                  </a:lnTo>
                  <a:cubicBezTo>
                    <a:pt x="300" y="7281"/>
                    <a:pt x="134" y="7481"/>
                    <a:pt x="0" y="7714"/>
                  </a:cubicBezTo>
                  <a:lnTo>
                    <a:pt x="1701" y="8682"/>
                  </a:lnTo>
                  <a:cubicBezTo>
                    <a:pt x="1835" y="8448"/>
                    <a:pt x="2002" y="8281"/>
                    <a:pt x="2235" y="8148"/>
                  </a:cubicBezTo>
                  <a:lnTo>
                    <a:pt x="14377" y="1143"/>
                  </a:lnTo>
                  <a:cubicBezTo>
                    <a:pt x="14493" y="1074"/>
                    <a:pt x="14600" y="1040"/>
                    <a:pt x="14696" y="1040"/>
                  </a:cubicBezTo>
                  <a:cubicBezTo>
                    <a:pt x="14876" y="1040"/>
                    <a:pt x="15012" y="1159"/>
                    <a:pt x="15078" y="1376"/>
                  </a:cubicBezTo>
                  <a:cubicBezTo>
                    <a:pt x="14978" y="909"/>
                    <a:pt x="14744" y="543"/>
                    <a:pt x="14377" y="309"/>
                  </a:cubicBezTo>
                  <a:lnTo>
                    <a:pt x="14144" y="176"/>
                  </a:lnTo>
                  <a:cubicBezTo>
                    <a:pt x="13910" y="59"/>
                    <a:pt x="13652" y="0"/>
                    <a:pt x="13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3"/>
            <p:cNvSpPr/>
            <p:nvPr/>
          </p:nvSpPr>
          <p:spPr>
            <a:xfrm>
              <a:off x="1574898" y="2408694"/>
              <a:ext cx="146364" cy="198932"/>
            </a:xfrm>
            <a:custGeom>
              <a:avLst/>
              <a:gdLst/>
              <a:ahLst/>
              <a:cxnLst/>
              <a:rect l="l" t="t" r="r" b="b"/>
              <a:pathLst>
                <a:path w="8907" h="12106" extrusionOk="0">
                  <a:moveTo>
                    <a:pt x="7682" y="1"/>
                  </a:moveTo>
                  <a:cubicBezTo>
                    <a:pt x="7284" y="1"/>
                    <a:pt x="6907" y="212"/>
                    <a:pt x="6738" y="597"/>
                  </a:cubicBezTo>
                  <a:lnTo>
                    <a:pt x="2936" y="9370"/>
                  </a:lnTo>
                  <a:lnTo>
                    <a:pt x="1935" y="8503"/>
                  </a:lnTo>
                  <a:cubicBezTo>
                    <a:pt x="1709" y="8294"/>
                    <a:pt x="1420" y="8185"/>
                    <a:pt x="1133" y="8185"/>
                  </a:cubicBezTo>
                  <a:cubicBezTo>
                    <a:pt x="870" y="8185"/>
                    <a:pt x="608" y="8278"/>
                    <a:pt x="401" y="8470"/>
                  </a:cubicBezTo>
                  <a:cubicBezTo>
                    <a:pt x="0" y="8870"/>
                    <a:pt x="34" y="9504"/>
                    <a:pt x="467" y="9871"/>
                  </a:cubicBezTo>
                  <a:lnTo>
                    <a:pt x="2635" y="11805"/>
                  </a:lnTo>
                  <a:cubicBezTo>
                    <a:pt x="2836" y="11972"/>
                    <a:pt x="3102" y="12072"/>
                    <a:pt x="3369" y="12105"/>
                  </a:cubicBezTo>
                  <a:lnTo>
                    <a:pt x="3603" y="12105"/>
                  </a:lnTo>
                  <a:cubicBezTo>
                    <a:pt x="3936" y="12039"/>
                    <a:pt x="4203" y="11839"/>
                    <a:pt x="4337" y="11538"/>
                  </a:cubicBezTo>
                  <a:lnTo>
                    <a:pt x="8740" y="1398"/>
                  </a:lnTo>
                  <a:cubicBezTo>
                    <a:pt x="8907" y="864"/>
                    <a:pt x="8640" y="297"/>
                    <a:pt x="8139" y="97"/>
                  </a:cubicBezTo>
                  <a:cubicBezTo>
                    <a:pt x="7991" y="32"/>
                    <a:pt x="7835" y="1"/>
                    <a:pt x="7682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43"/>
          <p:cNvGrpSpPr/>
          <p:nvPr/>
        </p:nvGrpSpPr>
        <p:grpSpPr>
          <a:xfrm>
            <a:off x="4664716" y="3950185"/>
            <a:ext cx="216300" cy="965800"/>
            <a:chOff x="4664716" y="3950185"/>
            <a:chExt cx="216300" cy="965800"/>
          </a:xfrm>
        </p:grpSpPr>
        <p:sp>
          <p:nvSpPr>
            <p:cNvPr id="801" name="Google Shape;801;p43"/>
            <p:cNvSpPr/>
            <p:nvPr/>
          </p:nvSpPr>
          <p:spPr>
            <a:xfrm rot="-5400000">
              <a:off x="4664716" y="4699685"/>
              <a:ext cx="216300" cy="216300"/>
            </a:xfrm>
            <a:prstGeom prst="ellipse">
              <a:avLst/>
            </a:pr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3"/>
            <p:cNvSpPr/>
            <p:nvPr/>
          </p:nvSpPr>
          <p:spPr>
            <a:xfrm>
              <a:off x="4738252" y="3950185"/>
              <a:ext cx="69000" cy="7956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4"/>
                </a:gs>
                <a:gs pos="80000">
                  <a:srgbClr val="BA68C8">
                    <a:alpha val="0"/>
                  </a:srgbClr>
                </a:gs>
                <a:gs pos="100000">
                  <a:srgbClr val="BA68C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43"/>
          <p:cNvGrpSpPr/>
          <p:nvPr/>
        </p:nvGrpSpPr>
        <p:grpSpPr>
          <a:xfrm>
            <a:off x="3387291" y="116735"/>
            <a:ext cx="216300" cy="965800"/>
            <a:chOff x="4664716" y="3950185"/>
            <a:chExt cx="216300" cy="965800"/>
          </a:xfrm>
        </p:grpSpPr>
        <p:sp>
          <p:nvSpPr>
            <p:cNvPr id="804" name="Google Shape;804;p43"/>
            <p:cNvSpPr/>
            <p:nvPr/>
          </p:nvSpPr>
          <p:spPr>
            <a:xfrm rot="-5400000">
              <a:off x="4664716" y="4699685"/>
              <a:ext cx="216300" cy="216300"/>
            </a:xfrm>
            <a:prstGeom prst="ellipse">
              <a:avLst/>
            </a:pr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3"/>
            <p:cNvSpPr/>
            <p:nvPr/>
          </p:nvSpPr>
          <p:spPr>
            <a:xfrm>
              <a:off x="4738252" y="3950185"/>
              <a:ext cx="69000" cy="7956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4"/>
                </a:gs>
                <a:gs pos="80000">
                  <a:srgbClr val="BA68C8">
                    <a:alpha val="0"/>
                  </a:srgbClr>
                </a:gs>
                <a:gs pos="100000">
                  <a:srgbClr val="BA68C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3BC3D01F-4C2F-8CA4-3881-D5BB6EF831CD}"/>
              </a:ext>
            </a:extLst>
          </p:cNvPr>
          <p:cNvSpPr txBox="1"/>
          <p:nvPr/>
        </p:nvSpPr>
        <p:spPr>
          <a:xfrm>
            <a:off x="4898758" y="2768430"/>
            <a:ext cx="3325287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1100"/>
              <a:buFont typeface="Nunito Light"/>
              <a:buNone/>
              <a:tabLst/>
              <a:defRPr/>
            </a:pPr>
            <a:r>
              <a:rPr kumimoji="0" lang="pt-BR" sz="1200" b="0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sym typeface="Barlow Semi Condensed"/>
              </a:rPr>
              <a:t>Perceptível dificuldade do usuário no acesso de informações sobre datas, horários e modalidades.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B3E99E3D-A4AD-72E1-A139-5ACB32D05ECE}"/>
              </a:ext>
            </a:extLst>
          </p:cNvPr>
          <p:cNvSpPr/>
          <p:nvPr/>
        </p:nvSpPr>
        <p:spPr>
          <a:xfrm>
            <a:off x="8446452" y="3337771"/>
            <a:ext cx="497523" cy="1158029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Google Shape;2264;p71"/>
          <p:cNvSpPr txBox="1">
            <a:spLocks noGrp="1"/>
          </p:cNvSpPr>
          <p:nvPr>
            <p:ph type="title"/>
          </p:nvPr>
        </p:nvSpPr>
        <p:spPr>
          <a:xfrm>
            <a:off x="1374576" y="1255810"/>
            <a:ext cx="2457900" cy="79560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SOLUÇÃO</a:t>
            </a:r>
            <a:endParaRPr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66" name="Google Shape;2266;p71"/>
          <p:cNvSpPr txBox="1">
            <a:spLocks noGrp="1"/>
          </p:cNvSpPr>
          <p:nvPr>
            <p:ph type="subTitle" idx="1"/>
          </p:nvPr>
        </p:nvSpPr>
        <p:spPr>
          <a:xfrm>
            <a:off x="1205054" y="2043682"/>
            <a:ext cx="2801584" cy="20420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Roboto"/>
              <a:buNone/>
              <a:tabLst/>
              <a:defRPr/>
            </a:pPr>
            <a:r>
              <a:rPr kumimoji="0" lang="pt-BR" sz="1200" b="0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Informações completas no site, sobre locais e inscrições dentro das modalidades, com fim de sanar dúvidas do usuário.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Roboto"/>
              <a:buNone/>
              <a:tabLst/>
              <a:defRPr/>
            </a:pPr>
            <a:endParaRPr lang="pt-BR" sz="1200" dirty="0">
              <a:solidFill>
                <a:srgbClr val="191919"/>
              </a:solidFill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2800"/>
              <a:buFont typeface="Roboto"/>
              <a:buNone/>
              <a:tabLst/>
              <a:defRPr/>
            </a:pPr>
            <a:r>
              <a:rPr kumimoji="0" lang="pt-BR" sz="1200" b="0" i="0" u="none" strike="noStrike" kern="0" cap="none" spc="0" normalizeH="0" baseline="0" noProof="0" dirty="0">
                <a:ln>
                  <a:noFill/>
                </a:ln>
                <a:solidFill>
                  <a:srgbClr val="191919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Menu de modalidades e respectivos regulamentos e regras.</a:t>
            </a:r>
          </a:p>
        </p:txBody>
      </p:sp>
      <p:sp>
        <p:nvSpPr>
          <p:cNvPr id="2267" name="Google Shape;2267;p71"/>
          <p:cNvSpPr txBox="1">
            <a:spLocks noGrp="1"/>
          </p:cNvSpPr>
          <p:nvPr>
            <p:ph type="subTitle" idx="3"/>
          </p:nvPr>
        </p:nvSpPr>
        <p:spPr>
          <a:xfrm>
            <a:off x="4660687" y="4608575"/>
            <a:ext cx="3770100" cy="32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SLIDESGO.COM</a:t>
            </a:r>
            <a:endParaRPr/>
          </a:p>
        </p:txBody>
      </p:sp>
      <p:grpSp>
        <p:nvGrpSpPr>
          <p:cNvPr id="2269" name="Google Shape;2269;p71"/>
          <p:cNvGrpSpPr/>
          <p:nvPr/>
        </p:nvGrpSpPr>
        <p:grpSpPr>
          <a:xfrm>
            <a:off x="5619513" y="1155811"/>
            <a:ext cx="3029014" cy="2664533"/>
            <a:chOff x="1433700" y="718675"/>
            <a:chExt cx="4686700" cy="4122750"/>
          </a:xfrm>
        </p:grpSpPr>
        <p:sp>
          <p:nvSpPr>
            <p:cNvPr id="2270" name="Google Shape;2270;p71"/>
            <p:cNvSpPr/>
            <p:nvPr/>
          </p:nvSpPr>
          <p:spPr>
            <a:xfrm>
              <a:off x="5635025" y="3239800"/>
              <a:ext cx="375425" cy="682650"/>
            </a:xfrm>
            <a:custGeom>
              <a:avLst/>
              <a:gdLst/>
              <a:ahLst/>
              <a:cxnLst/>
              <a:rect l="l" t="t" r="r" b="b"/>
              <a:pathLst>
                <a:path w="15017" h="27306" extrusionOk="0">
                  <a:moveTo>
                    <a:pt x="10365" y="1"/>
                  </a:moveTo>
                  <a:cubicBezTo>
                    <a:pt x="10238" y="1"/>
                    <a:pt x="10108" y="7"/>
                    <a:pt x="9974" y="19"/>
                  </a:cubicBezTo>
                  <a:cubicBezTo>
                    <a:pt x="6072" y="386"/>
                    <a:pt x="1935" y="6657"/>
                    <a:pt x="734" y="13228"/>
                  </a:cubicBezTo>
                  <a:cubicBezTo>
                    <a:pt x="1" y="17131"/>
                    <a:pt x="101" y="21768"/>
                    <a:pt x="67" y="24837"/>
                  </a:cubicBezTo>
                  <a:lnTo>
                    <a:pt x="1435" y="25671"/>
                  </a:lnTo>
                  <a:lnTo>
                    <a:pt x="1869" y="25938"/>
                  </a:lnTo>
                  <a:lnTo>
                    <a:pt x="3203" y="26705"/>
                  </a:lnTo>
                  <a:lnTo>
                    <a:pt x="4270" y="27305"/>
                  </a:lnTo>
                  <a:cubicBezTo>
                    <a:pt x="4437" y="24036"/>
                    <a:pt x="4871" y="21601"/>
                    <a:pt x="5638" y="19400"/>
                  </a:cubicBezTo>
                  <a:cubicBezTo>
                    <a:pt x="6138" y="17932"/>
                    <a:pt x="6772" y="16531"/>
                    <a:pt x="7606" y="15230"/>
                  </a:cubicBezTo>
                  <a:cubicBezTo>
                    <a:pt x="9207" y="12628"/>
                    <a:pt x="11476" y="10193"/>
                    <a:pt x="12510" y="8392"/>
                  </a:cubicBezTo>
                  <a:cubicBezTo>
                    <a:pt x="15016" y="4150"/>
                    <a:pt x="13715" y="1"/>
                    <a:pt x="103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71"/>
            <p:cNvSpPr/>
            <p:nvPr/>
          </p:nvSpPr>
          <p:spPr>
            <a:xfrm>
              <a:off x="5635025" y="3239800"/>
              <a:ext cx="375425" cy="682650"/>
            </a:xfrm>
            <a:custGeom>
              <a:avLst/>
              <a:gdLst/>
              <a:ahLst/>
              <a:cxnLst/>
              <a:rect l="l" t="t" r="r" b="b"/>
              <a:pathLst>
                <a:path w="15017" h="27306" extrusionOk="0">
                  <a:moveTo>
                    <a:pt x="10365" y="1"/>
                  </a:moveTo>
                  <a:cubicBezTo>
                    <a:pt x="10238" y="1"/>
                    <a:pt x="10108" y="7"/>
                    <a:pt x="9974" y="19"/>
                  </a:cubicBezTo>
                  <a:cubicBezTo>
                    <a:pt x="6072" y="386"/>
                    <a:pt x="1935" y="6657"/>
                    <a:pt x="734" y="13228"/>
                  </a:cubicBezTo>
                  <a:cubicBezTo>
                    <a:pt x="1" y="17131"/>
                    <a:pt x="101" y="21768"/>
                    <a:pt x="67" y="24837"/>
                  </a:cubicBezTo>
                  <a:lnTo>
                    <a:pt x="1435" y="25671"/>
                  </a:lnTo>
                  <a:lnTo>
                    <a:pt x="1869" y="25938"/>
                  </a:lnTo>
                  <a:lnTo>
                    <a:pt x="3203" y="26705"/>
                  </a:lnTo>
                  <a:lnTo>
                    <a:pt x="4270" y="27305"/>
                  </a:lnTo>
                  <a:cubicBezTo>
                    <a:pt x="4437" y="24036"/>
                    <a:pt x="4871" y="21601"/>
                    <a:pt x="5638" y="19400"/>
                  </a:cubicBezTo>
                  <a:cubicBezTo>
                    <a:pt x="6138" y="17932"/>
                    <a:pt x="6772" y="16531"/>
                    <a:pt x="7606" y="15230"/>
                  </a:cubicBezTo>
                  <a:cubicBezTo>
                    <a:pt x="9207" y="12628"/>
                    <a:pt x="11476" y="10193"/>
                    <a:pt x="12510" y="8392"/>
                  </a:cubicBezTo>
                  <a:cubicBezTo>
                    <a:pt x="15016" y="4150"/>
                    <a:pt x="13715" y="1"/>
                    <a:pt x="10365" y="1"/>
                  </a:cubicBezTo>
                  <a:close/>
                </a:path>
              </a:pathLst>
            </a:custGeom>
            <a:solidFill>
              <a:srgbClr val="FFFFFF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71"/>
            <p:cNvSpPr/>
            <p:nvPr/>
          </p:nvSpPr>
          <p:spPr>
            <a:xfrm>
              <a:off x="5670875" y="3298100"/>
              <a:ext cx="237425" cy="590150"/>
            </a:xfrm>
            <a:custGeom>
              <a:avLst/>
              <a:gdLst/>
              <a:ahLst/>
              <a:cxnLst/>
              <a:rect l="l" t="t" r="r" b="b"/>
              <a:pathLst>
                <a:path w="9497" h="23606" extrusionOk="0">
                  <a:moveTo>
                    <a:pt x="9158" y="1"/>
                  </a:moveTo>
                  <a:cubicBezTo>
                    <a:pt x="9110" y="1"/>
                    <a:pt x="9059" y="17"/>
                    <a:pt x="9007" y="55"/>
                  </a:cubicBezTo>
                  <a:cubicBezTo>
                    <a:pt x="4538" y="3558"/>
                    <a:pt x="301" y="13065"/>
                    <a:pt x="1" y="23339"/>
                  </a:cubicBezTo>
                  <a:lnTo>
                    <a:pt x="435" y="23606"/>
                  </a:lnTo>
                  <a:cubicBezTo>
                    <a:pt x="668" y="13365"/>
                    <a:pt x="4838" y="3925"/>
                    <a:pt x="9308" y="422"/>
                  </a:cubicBezTo>
                  <a:cubicBezTo>
                    <a:pt x="9496" y="288"/>
                    <a:pt x="9358" y="1"/>
                    <a:pt x="915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71"/>
            <p:cNvSpPr/>
            <p:nvPr/>
          </p:nvSpPr>
          <p:spPr>
            <a:xfrm>
              <a:off x="5741775" y="3609050"/>
              <a:ext cx="241025" cy="320075"/>
            </a:xfrm>
            <a:custGeom>
              <a:avLst/>
              <a:gdLst/>
              <a:ahLst/>
              <a:cxnLst/>
              <a:rect l="l" t="t" r="r" b="b"/>
              <a:pathLst>
                <a:path w="9641" h="12803" extrusionOk="0">
                  <a:moveTo>
                    <a:pt x="9379" y="0"/>
                  </a:moveTo>
                  <a:cubicBezTo>
                    <a:pt x="9345" y="0"/>
                    <a:pt x="9309" y="8"/>
                    <a:pt x="9274" y="26"/>
                  </a:cubicBezTo>
                  <a:cubicBezTo>
                    <a:pt x="6405" y="1260"/>
                    <a:pt x="1735" y="5197"/>
                    <a:pt x="0" y="12535"/>
                  </a:cubicBezTo>
                  <a:lnTo>
                    <a:pt x="401" y="12802"/>
                  </a:lnTo>
                  <a:cubicBezTo>
                    <a:pt x="2135" y="5497"/>
                    <a:pt x="6839" y="1594"/>
                    <a:pt x="9474" y="460"/>
                  </a:cubicBezTo>
                  <a:cubicBezTo>
                    <a:pt x="9574" y="393"/>
                    <a:pt x="9641" y="260"/>
                    <a:pt x="9574" y="160"/>
                  </a:cubicBezTo>
                  <a:cubicBezTo>
                    <a:pt x="9549" y="62"/>
                    <a:pt x="9471" y="0"/>
                    <a:pt x="9379" y="0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71"/>
            <p:cNvSpPr/>
            <p:nvPr/>
          </p:nvSpPr>
          <p:spPr>
            <a:xfrm>
              <a:off x="4741050" y="3822350"/>
              <a:ext cx="1174200" cy="713025"/>
            </a:xfrm>
            <a:custGeom>
              <a:avLst/>
              <a:gdLst/>
              <a:ahLst/>
              <a:cxnLst/>
              <a:rect l="l" t="t" r="r" b="b"/>
              <a:pathLst>
                <a:path w="46968" h="28521" extrusionOk="0">
                  <a:moveTo>
                    <a:pt x="23874" y="10469"/>
                  </a:moveTo>
                  <a:cubicBezTo>
                    <a:pt x="25759" y="10469"/>
                    <a:pt x="27660" y="10963"/>
                    <a:pt x="29355" y="11842"/>
                  </a:cubicBezTo>
                  <a:cubicBezTo>
                    <a:pt x="30556" y="12543"/>
                    <a:pt x="31256" y="13410"/>
                    <a:pt x="31256" y="14244"/>
                  </a:cubicBezTo>
                  <a:cubicBezTo>
                    <a:pt x="31256" y="15078"/>
                    <a:pt x="30556" y="15945"/>
                    <a:pt x="29355" y="16646"/>
                  </a:cubicBezTo>
                  <a:cubicBezTo>
                    <a:pt x="27504" y="17563"/>
                    <a:pt x="25502" y="18022"/>
                    <a:pt x="23505" y="18022"/>
                  </a:cubicBezTo>
                  <a:cubicBezTo>
                    <a:pt x="21508" y="18022"/>
                    <a:pt x="19515" y="17563"/>
                    <a:pt x="17680" y="16646"/>
                  </a:cubicBezTo>
                  <a:cubicBezTo>
                    <a:pt x="16446" y="15945"/>
                    <a:pt x="15745" y="15078"/>
                    <a:pt x="15745" y="14244"/>
                  </a:cubicBezTo>
                  <a:cubicBezTo>
                    <a:pt x="15745" y="13410"/>
                    <a:pt x="16446" y="12543"/>
                    <a:pt x="17680" y="11842"/>
                  </a:cubicBezTo>
                  <a:cubicBezTo>
                    <a:pt x="19343" y="10963"/>
                    <a:pt x="21243" y="10469"/>
                    <a:pt x="23156" y="10469"/>
                  </a:cubicBezTo>
                  <a:cubicBezTo>
                    <a:pt x="23276" y="10469"/>
                    <a:pt x="23397" y="10471"/>
                    <a:pt x="23518" y="10474"/>
                  </a:cubicBezTo>
                  <a:cubicBezTo>
                    <a:pt x="23636" y="10471"/>
                    <a:pt x="23755" y="10469"/>
                    <a:pt x="23874" y="10469"/>
                  </a:cubicBezTo>
                  <a:close/>
                  <a:moveTo>
                    <a:pt x="20582" y="0"/>
                  </a:moveTo>
                  <a:cubicBezTo>
                    <a:pt x="19515" y="34"/>
                    <a:pt x="18581" y="801"/>
                    <a:pt x="18347" y="1868"/>
                  </a:cubicBezTo>
                  <a:lnTo>
                    <a:pt x="17980" y="3836"/>
                  </a:lnTo>
                  <a:cubicBezTo>
                    <a:pt x="17146" y="4003"/>
                    <a:pt x="16279" y="4203"/>
                    <a:pt x="15445" y="4470"/>
                  </a:cubicBezTo>
                  <a:lnTo>
                    <a:pt x="11609" y="2669"/>
                  </a:lnTo>
                  <a:cubicBezTo>
                    <a:pt x="11275" y="2535"/>
                    <a:pt x="10875" y="2435"/>
                    <a:pt x="10508" y="2435"/>
                  </a:cubicBezTo>
                  <a:cubicBezTo>
                    <a:pt x="10041" y="2435"/>
                    <a:pt x="9608" y="2569"/>
                    <a:pt x="9207" y="2802"/>
                  </a:cubicBezTo>
                  <a:lnTo>
                    <a:pt x="5238" y="5071"/>
                  </a:lnTo>
                  <a:cubicBezTo>
                    <a:pt x="3970" y="5771"/>
                    <a:pt x="3870" y="7572"/>
                    <a:pt x="5071" y="8406"/>
                  </a:cubicBezTo>
                  <a:lnTo>
                    <a:pt x="7173" y="9907"/>
                  </a:lnTo>
                  <a:cubicBezTo>
                    <a:pt x="7072" y="10007"/>
                    <a:pt x="6972" y="10174"/>
                    <a:pt x="6872" y="10308"/>
                  </a:cubicBezTo>
                  <a:lnTo>
                    <a:pt x="2069" y="10608"/>
                  </a:lnTo>
                  <a:cubicBezTo>
                    <a:pt x="901" y="10675"/>
                    <a:pt x="1" y="11642"/>
                    <a:pt x="1" y="12809"/>
                  </a:cubicBezTo>
                  <a:lnTo>
                    <a:pt x="1" y="15712"/>
                  </a:lnTo>
                  <a:cubicBezTo>
                    <a:pt x="1" y="16879"/>
                    <a:pt x="901" y="17846"/>
                    <a:pt x="2069" y="17913"/>
                  </a:cubicBezTo>
                  <a:lnTo>
                    <a:pt x="6872" y="18213"/>
                  </a:lnTo>
                  <a:cubicBezTo>
                    <a:pt x="6972" y="18347"/>
                    <a:pt x="7072" y="18480"/>
                    <a:pt x="7173" y="18647"/>
                  </a:cubicBezTo>
                  <a:lnTo>
                    <a:pt x="5071" y="20115"/>
                  </a:lnTo>
                  <a:cubicBezTo>
                    <a:pt x="3870" y="20949"/>
                    <a:pt x="3970" y="22750"/>
                    <a:pt x="5238" y="23450"/>
                  </a:cubicBezTo>
                  <a:lnTo>
                    <a:pt x="9207" y="25752"/>
                  </a:lnTo>
                  <a:cubicBezTo>
                    <a:pt x="9608" y="25952"/>
                    <a:pt x="10041" y="26086"/>
                    <a:pt x="10508" y="26086"/>
                  </a:cubicBezTo>
                  <a:cubicBezTo>
                    <a:pt x="10875" y="26086"/>
                    <a:pt x="11242" y="25986"/>
                    <a:pt x="11609" y="25852"/>
                  </a:cubicBezTo>
                  <a:lnTo>
                    <a:pt x="15445" y="24051"/>
                  </a:lnTo>
                  <a:cubicBezTo>
                    <a:pt x="16279" y="24318"/>
                    <a:pt x="17146" y="24518"/>
                    <a:pt x="17980" y="24685"/>
                  </a:cubicBezTo>
                  <a:lnTo>
                    <a:pt x="18347" y="26686"/>
                  </a:lnTo>
                  <a:cubicBezTo>
                    <a:pt x="18581" y="27720"/>
                    <a:pt x="19515" y="28487"/>
                    <a:pt x="20582" y="28521"/>
                  </a:cubicBezTo>
                  <a:lnTo>
                    <a:pt x="26386" y="28521"/>
                  </a:lnTo>
                  <a:cubicBezTo>
                    <a:pt x="27454" y="28487"/>
                    <a:pt x="28388" y="27720"/>
                    <a:pt x="28621" y="26686"/>
                  </a:cubicBezTo>
                  <a:lnTo>
                    <a:pt x="28988" y="24685"/>
                  </a:lnTo>
                  <a:cubicBezTo>
                    <a:pt x="29855" y="24518"/>
                    <a:pt x="30689" y="24318"/>
                    <a:pt x="31523" y="24051"/>
                  </a:cubicBezTo>
                  <a:lnTo>
                    <a:pt x="35359" y="25852"/>
                  </a:lnTo>
                  <a:cubicBezTo>
                    <a:pt x="35726" y="25986"/>
                    <a:pt x="36093" y="26086"/>
                    <a:pt x="36460" y="26086"/>
                  </a:cubicBezTo>
                  <a:cubicBezTo>
                    <a:pt x="36927" y="26086"/>
                    <a:pt x="37394" y="25952"/>
                    <a:pt x="37794" y="25752"/>
                  </a:cubicBezTo>
                  <a:lnTo>
                    <a:pt x="41731" y="23450"/>
                  </a:lnTo>
                  <a:cubicBezTo>
                    <a:pt x="42998" y="22750"/>
                    <a:pt x="43098" y="20949"/>
                    <a:pt x="41897" y="20115"/>
                  </a:cubicBezTo>
                  <a:lnTo>
                    <a:pt x="39796" y="18647"/>
                  </a:lnTo>
                  <a:cubicBezTo>
                    <a:pt x="39896" y="18514"/>
                    <a:pt x="39996" y="18347"/>
                    <a:pt x="40096" y="18213"/>
                  </a:cubicBezTo>
                  <a:lnTo>
                    <a:pt x="44900" y="17913"/>
                  </a:lnTo>
                  <a:cubicBezTo>
                    <a:pt x="46067" y="17846"/>
                    <a:pt x="46968" y="16879"/>
                    <a:pt x="46968" y="15712"/>
                  </a:cubicBezTo>
                  <a:lnTo>
                    <a:pt x="46968" y="12809"/>
                  </a:lnTo>
                  <a:cubicBezTo>
                    <a:pt x="46968" y="11642"/>
                    <a:pt x="46067" y="10675"/>
                    <a:pt x="44900" y="10608"/>
                  </a:cubicBezTo>
                  <a:lnTo>
                    <a:pt x="40096" y="10308"/>
                  </a:lnTo>
                  <a:cubicBezTo>
                    <a:pt x="39996" y="10174"/>
                    <a:pt x="39896" y="10041"/>
                    <a:pt x="39796" y="9907"/>
                  </a:cubicBezTo>
                  <a:lnTo>
                    <a:pt x="41897" y="8406"/>
                  </a:lnTo>
                  <a:cubicBezTo>
                    <a:pt x="43098" y="7572"/>
                    <a:pt x="42998" y="5771"/>
                    <a:pt x="41731" y="5071"/>
                  </a:cubicBezTo>
                  <a:lnTo>
                    <a:pt x="37794" y="2802"/>
                  </a:lnTo>
                  <a:cubicBezTo>
                    <a:pt x="37394" y="2569"/>
                    <a:pt x="36927" y="2435"/>
                    <a:pt x="36460" y="2435"/>
                  </a:cubicBezTo>
                  <a:cubicBezTo>
                    <a:pt x="36093" y="2435"/>
                    <a:pt x="35726" y="2535"/>
                    <a:pt x="35359" y="2669"/>
                  </a:cubicBezTo>
                  <a:lnTo>
                    <a:pt x="31523" y="4470"/>
                  </a:lnTo>
                  <a:cubicBezTo>
                    <a:pt x="30689" y="4203"/>
                    <a:pt x="29855" y="4003"/>
                    <a:pt x="28988" y="3836"/>
                  </a:cubicBezTo>
                  <a:lnTo>
                    <a:pt x="28621" y="1868"/>
                  </a:lnTo>
                  <a:cubicBezTo>
                    <a:pt x="28388" y="801"/>
                    <a:pt x="27454" y="34"/>
                    <a:pt x="26386" y="0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71"/>
            <p:cNvSpPr/>
            <p:nvPr/>
          </p:nvSpPr>
          <p:spPr>
            <a:xfrm>
              <a:off x="4782750" y="3777325"/>
              <a:ext cx="1090800" cy="716350"/>
            </a:xfrm>
            <a:custGeom>
              <a:avLst/>
              <a:gdLst/>
              <a:ahLst/>
              <a:cxnLst/>
              <a:rect l="l" t="t" r="r" b="b"/>
              <a:pathLst>
                <a:path w="43632" h="28654" extrusionOk="0">
                  <a:moveTo>
                    <a:pt x="21829" y="9407"/>
                  </a:moveTo>
                  <a:cubicBezTo>
                    <a:pt x="24243" y="9407"/>
                    <a:pt x="26653" y="9940"/>
                    <a:pt x="28488" y="11008"/>
                  </a:cubicBezTo>
                  <a:cubicBezTo>
                    <a:pt x="29855" y="11775"/>
                    <a:pt x="30723" y="12642"/>
                    <a:pt x="31123" y="13510"/>
                  </a:cubicBezTo>
                  <a:cubicBezTo>
                    <a:pt x="30823" y="14577"/>
                    <a:pt x="29922" y="15611"/>
                    <a:pt x="28488" y="16445"/>
                  </a:cubicBezTo>
                  <a:cubicBezTo>
                    <a:pt x="26653" y="17513"/>
                    <a:pt x="24243" y="18046"/>
                    <a:pt x="21829" y="18046"/>
                  </a:cubicBezTo>
                  <a:cubicBezTo>
                    <a:pt x="19414" y="18046"/>
                    <a:pt x="16996" y="17513"/>
                    <a:pt x="15145" y="16445"/>
                  </a:cubicBezTo>
                  <a:cubicBezTo>
                    <a:pt x="13810" y="15678"/>
                    <a:pt x="12943" y="14711"/>
                    <a:pt x="12576" y="13710"/>
                  </a:cubicBezTo>
                  <a:cubicBezTo>
                    <a:pt x="12876" y="12776"/>
                    <a:pt x="13710" y="11842"/>
                    <a:pt x="15145" y="11008"/>
                  </a:cubicBezTo>
                  <a:cubicBezTo>
                    <a:pt x="16996" y="9940"/>
                    <a:pt x="19414" y="9407"/>
                    <a:pt x="21829" y="9407"/>
                  </a:cubicBezTo>
                  <a:close/>
                  <a:moveTo>
                    <a:pt x="18914" y="0"/>
                  </a:moveTo>
                  <a:cubicBezTo>
                    <a:pt x="18647" y="0"/>
                    <a:pt x="18380" y="200"/>
                    <a:pt x="18347" y="500"/>
                  </a:cubicBezTo>
                  <a:lnTo>
                    <a:pt x="17847" y="3136"/>
                  </a:lnTo>
                  <a:cubicBezTo>
                    <a:pt x="17780" y="3402"/>
                    <a:pt x="17546" y="3636"/>
                    <a:pt x="17246" y="3703"/>
                  </a:cubicBezTo>
                  <a:cubicBezTo>
                    <a:pt x="16212" y="3869"/>
                    <a:pt x="15145" y="4136"/>
                    <a:pt x="14144" y="4437"/>
                  </a:cubicBezTo>
                  <a:cubicBezTo>
                    <a:pt x="14009" y="4467"/>
                    <a:pt x="13867" y="4483"/>
                    <a:pt x="13728" y="4483"/>
                  </a:cubicBezTo>
                  <a:cubicBezTo>
                    <a:pt x="13557" y="4483"/>
                    <a:pt x="13390" y="4458"/>
                    <a:pt x="13243" y="4403"/>
                  </a:cubicBezTo>
                  <a:lnTo>
                    <a:pt x="9241" y="2535"/>
                  </a:lnTo>
                  <a:cubicBezTo>
                    <a:pt x="9101" y="2489"/>
                    <a:pt x="8955" y="2464"/>
                    <a:pt x="8811" y="2464"/>
                  </a:cubicBezTo>
                  <a:cubicBezTo>
                    <a:pt x="8645" y="2464"/>
                    <a:pt x="8483" y="2497"/>
                    <a:pt x="8340" y="2569"/>
                  </a:cubicBezTo>
                  <a:lnTo>
                    <a:pt x="4404" y="4837"/>
                  </a:lnTo>
                  <a:cubicBezTo>
                    <a:pt x="4304" y="4904"/>
                    <a:pt x="4237" y="5004"/>
                    <a:pt x="4237" y="5104"/>
                  </a:cubicBezTo>
                  <a:lnTo>
                    <a:pt x="4237" y="8539"/>
                  </a:lnTo>
                  <a:cubicBezTo>
                    <a:pt x="4237" y="8640"/>
                    <a:pt x="4270" y="8740"/>
                    <a:pt x="4370" y="8806"/>
                  </a:cubicBezTo>
                  <a:lnTo>
                    <a:pt x="6205" y="10107"/>
                  </a:lnTo>
                  <a:cubicBezTo>
                    <a:pt x="6072" y="10207"/>
                    <a:pt x="5905" y="10274"/>
                    <a:pt x="5738" y="10307"/>
                  </a:cubicBezTo>
                  <a:lnTo>
                    <a:pt x="501" y="10641"/>
                  </a:lnTo>
                  <a:cubicBezTo>
                    <a:pt x="201" y="10641"/>
                    <a:pt x="1" y="10874"/>
                    <a:pt x="1" y="11141"/>
                  </a:cubicBezTo>
                  <a:lnTo>
                    <a:pt x="1" y="13376"/>
                  </a:lnTo>
                  <a:lnTo>
                    <a:pt x="1" y="17513"/>
                  </a:lnTo>
                  <a:cubicBezTo>
                    <a:pt x="1" y="17779"/>
                    <a:pt x="201" y="18013"/>
                    <a:pt x="501" y="18013"/>
                  </a:cubicBezTo>
                  <a:lnTo>
                    <a:pt x="5738" y="18346"/>
                  </a:lnTo>
                  <a:cubicBezTo>
                    <a:pt x="5905" y="18380"/>
                    <a:pt x="6072" y="18447"/>
                    <a:pt x="6205" y="18547"/>
                  </a:cubicBezTo>
                  <a:lnTo>
                    <a:pt x="4404" y="19848"/>
                  </a:lnTo>
                  <a:cubicBezTo>
                    <a:pt x="4304" y="19914"/>
                    <a:pt x="4237" y="20014"/>
                    <a:pt x="4237" y="20114"/>
                  </a:cubicBezTo>
                  <a:lnTo>
                    <a:pt x="4237" y="23550"/>
                  </a:lnTo>
                  <a:cubicBezTo>
                    <a:pt x="4237" y="23650"/>
                    <a:pt x="4304" y="23750"/>
                    <a:pt x="4437" y="23817"/>
                  </a:cubicBezTo>
                  <a:lnTo>
                    <a:pt x="8373" y="26085"/>
                  </a:lnTo>
                  <a:cubicBezTo>
                    <a:pt x="8523" y="26160"/>
                    <a:pt x="8694" y="26204"/>
                    <a:pt x="8862" y="26204"/>
                  </a:cubicBezTo>
                  <a:cubicBezTo>
                    <a:pt x="8994" y="26204"/>
                    <a:pt x="9124" y="26177"/>
                    <a:pt x="9241" y="26119"/>
                  </a:cubicBezTo>
                  <a:lnTo>
                    <a:pt x="13243" y="24284"/>
                  </a:lnTo>
                  <a:cubicBezTo>
                    <a:pt x="13419" y="24206"/>
                    <a:pt x="13595" y="24174"/>
                    <a:pt x="13771" y="24174"/>
                  </a:cubicBezTo>
                  <a:cubicBezTo>
                    <a:pt x="13895" y="24174"/>
                    <a:pt x="14020" y="24190"/>
                    <a:pt x="14144" y="24217"/>
                  </a:cubicBezTo>
                  <a:cubicBezTo>
                    <a:pt x="15178" y="24551"/>
                    <a:pt x="16212" y="24784"/>
                    <a:pt x="17280" y="24951"/>
                  </a:cubicBezTo>
                  <a:cubicBezTo>
                    <a:pt x="17546" y="25018"/>
                    <a:pt x="17780" y="25251"/>
                    <a:pt x="17847" y="25518"/>
                  </a:cubicBezTo>
                  <a:lnTo>
                    <a:pt x="18347" y="28153"/>
                  </a:lnTo>
                  <a:cubicBezTo>
                    <a:pt x="18414" y="28420"/>
                    <a:pt x="18647" y="28620"/>
                    <a:pt x="18914" y="28654"/>
                  </a:cubicBezTo>
                  <a:lnTo>
                    <a:pt x="24718" y="28654"/>
                  </a:lnTo>
                  <a:cubicBezTo>
                    <a:pt x="24985" y="28620"/>
                    <a:pt x="25219" y="28420"/>
                    <a:pt x="25285" y="28153"/>
                  </a:cubicBezTo>
                  <a:lnTo>
                    <a:pt x="25786" y="25518"/>
                  </a:lnTo>
                  <a:cubicBezTo>
                    <a:pt x="25852" y="25251"/>
                    <a:pt x="26086" y="25018"/>
                    <a:pt x="26386" y="24951"/>
                  </a:cubicBezTo>
                  <a:cubicBezTo>
                    <a:pt x="27420" y="24784"/>
                    <a:pt x="28454" y="24551"/>
                    <a:pt x="29488" y="24217"/>
                  </a:cubicBezTo>
                  <a:cubicBezTo>
                    <a:pt x="29613" y="24190"/>
                    <a:pt x="29737" y="24174"/>
                    <a:pt x="29861" y="24174"/>
                  </a:cubicBezTo>
                  <a:cubicBezTo>
                    <a:pt x="30037" y="24174"/>
                    <a:pt x="30213" y="24206"/>
                    <a:pt x="30389" y="24284"/>
                  </a:cubicBezTo>
                  <a:lnTo>
                    <a:pt x="34392" y="26119"/>
                  </a:lnTo>
                  <a:cubicBezTo>
                    <a:pt x="34523" y="26177"/>
                    <a:pt x="34655" y="26204"/>
                    <a:pt x="34784" y="26204"/>
                  </a:cubicBezTo>
                  <a:cubicBezTo>
                    <a:pt x="34949" y="26204"/>
                    <a:pt x="35109" y="26160"/>
                    <a:pt x="35259" y="26085"/>
                  </a:cubicBezTo>
                  <a:lnTo>
                    <a:pt x="39229" y="23817"/>
                  </a:lnTo>
                  <a:cubicBezTo>
                    <a:pt x="39329" y="23750"/>
                    <a:pt x="39395" y="23650"/>
                    <a:pt x="39395" y="23550"/>
                  </a:cubicBezTo>
                  <a:lnTo>
                    <a:pt x="39395" y="20114"/>
                  </a:lnTo>
                  <a:cubicBezTo>
                    <a:pt x="39395" y="20014"/>
                    <a:pt x="39329" y="19914"/>
                    <a:pt x="39229" y="19848"/>
                  </a:cubicBezTo>
                  <a:lnTo>
                    <a:pt x="37427" y="18547"/>
                  </a:lnTo>
                  <a:cubicBezTo>
                    <a:pt x="37561" y="18447"/>
                    <a:pt x="37728" y="18380"/>
                    <a:pt x="37894" y="18380"/>
                  </a:cubicBezTo>
                  <a:lnTo>
                    <a:pt x="43131" y="18046"/>
                  </a:lnTo>
                  <a:cubicBezTo>
                    <a:pt x="43432" y="18013"/>
                    <a:pt x="43632" y="17779"/>
                    <a:pt x="43632" y="17513"/>
                  </a:cubicBezTo>
                  <a:lnTo>
                    <a:pt x="43632" y="14110"/>
                  </a:lnTo>
                  <a:lnTo>
                    <a:pt x="43632" y="11141"/>
                  </a:lnTo>
                  <a:cubicBezTo>
                    <a:pt x="43632" y="10874"/>
                    <a:pt x="43432" y="10641"/>
                    <a:pt x="43131" y="10641"/>
                  </a:cubicBezTo>
                  <a:lnTo>
                    <a:pt x="37894" y="10307"/>
                  </a:lnTo>
                  <a:cubicBezTo>
                    <a:pt x="37728" y="10274"/>
                    <a:pt x="37561" y="10207"/>
                    <a:pt x="37427" y="10107"/>
                  </a:cubicBezTo>
                  <a:lnTo>
                    <a:pt x="39229" y="8806"/>
                  </a:lnTo>
                  <a:cubicBezTo>
                    <a:pt x="39329" y="8740"/>
                    <a:pt x="39395" y="8640"/>
                    <a:pt x="39395" y="8539"/>
                  </a:cubicBezTo>
                  <a:lnTo>
                    <a:pt x="39395" y="5104"/>
                  </a:lnTo>
                  <a:cubicBezTo>
                    <a:pt x="39395" y="5004"/>
                    <a:pt x="39329" y="4904"/>
                    <a:pt x="39229" y="4837"/>
                  </a:cubicBezTo>
                  <a:lnTo>
                    <a:pt x="35292" y="2569"/>
                  </a:lnTo>
                  <a:cubicBezTo>
                    <a:pt x="35132" y="2497"/>
                    <a:pt x="34971" y="2464"/>
                    <a:pt x="34810" y="2464"/>
                  </a:cubicBezTo>
                  <a:cubicBezTo>
                    <a:pt x="34671" y="2464"/>
                    <a:pt x="34531" y="2489"/>
                    <a:pt x="34392" y="2535"/>
                  </a:cubicBezTo>
                  <a:lnTo>
                    <a:pt x="30422" y="4370"/>
                  </a:lnTo>
                  <a:cubicBezTo>
                    <a:pt x="30228" y="4434"/>
                    <a:pt x="30021" y="4471"/>
                    <a:pt x="29817" y="4471"/>
                  </a:cubicBezTo>
                  <a:cubicBezTo>
                    <a:pt x="29705" y="4471"/>
                    <a:pt x="29595" y="4460"/>
                    <a:pt x="29488" y="4437"/>
                  </a:cubicBezTo>
                  <a:cubicBezTo>
                    <a:pt x="28488" y="4103"/>
                    <a:pt x="27420" y="3869"/>
                    <a:pt x="26386" y="3703"/>
                  </a:cubicBezTo>
                  <a:cubicBezTo>
                    <a:pt x="26086" y="3636"/>
                    <a:pt x="25886" y="3402"/>
                    <a:pt x="25819" y="3136"/>
                  </a:cubicBezTo>
                  <a:lnTo>
                    <a:pt x="25319" y="500"/>
                  </a:lnTo>
                  <a:cubicBezTo>
                    <a:pt x="25252" y="200"/>
                    <a:pt x="24985" y="0"/>
                    <a:pt x="24718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71"/>
            <p:cNvSpPr/>
            <p:nvPr/>
          </p:nvSpPr>
          <p:spPr>
            <a:xfrm>
              <a:off x="4782750" y="3777325"/>
              <a:ext cx="1090800" cy="716350"/>
            </a:xfrm>
            <a:custGeom>
              <a:avLst/>
              <a:gdLst/>
              <a:ahLst/>
              <a:cxnLst/>
              <a:rect l="l" t="t" r="r" b="b"/>
              <a:pathLst>
                <a:path w="43632" h="28654" extrusionOk="0">
                  <a:moveTo>
                    <a:pt x="21829" y="9407"/>
                  </a:moveTo>
                  <a:cubicBezTo>
                    <a:pt x="24243" y="9407"/>
                    <a:pt x="26653" y="9940"/>
                    <a:pt x="28488" y="11008"/>
                  </a:cubicBezTo>
                  <a:cubicBezTo>
                    <a:pt x="29855" y="11775"/>
                    <a:pt x="30723" y="12642"/>
                    <a:pt x="31123" y="13510"/>
                  </a:cubicBezTo>
                  <a:cubicBezTo>
                    <a:pt x="30823" y="14577"/>
                    <a:pt x="29922" y="15611"/>
                    <a:pt x="28488" y="16445"/>
                  </a:cubicBezTo>
                  <a:cubicBezTo>
                    <a:pt x="26653" y="17513"/>
                    <a:pt x="24243" y="18046"/>
                    <a:pt x="21829" y="18046"/>
                  </a:cubicBezTo>
                  <a:cubicBezTo>
                    <a:pt x="19414" y="18046"/>
                    <a:pt x="16996" y="17513"/>
                    <a:pt x="15145" y="16445"/>
                  </a:cubicBezTo>
                  <a:cubicBezTo>
                    <a:pt x="13810" y="15678"/>
                    <a:pt x="12943" y="14711"/>
                    <a:pt x="12576" y="13710"/>
                  </a:cubicBezTo>
                  <a:cubicBezTo>
                    <a:pt x="12876" y="12776"/>
                    <a:pt x="13710" y="11842"/>
                    <a:pt x="15145" y="11008"/>
                  </a:cubicBezTo>
                  <a:cubicBezTo>
                    <a:pt x="16996" y="9940"/>
                    <a:pt x="19414" y="9407"/>
                    <a:pt x="21829" y="9407"/>
                  </a:cubicBezTo>
                  <a:close/>
                  <a:moveTo>
                    <a:pt x="18914" y="0"/>
                  </a:moveTo>
                  <a:cubicBezTo>
                    <a:pt x="18647" y="0"/>
                    <a:pt x="18380" y="200"/>
                    <a:pt x="18347" y="500"/>
                  </a:cubicBezTo>
                  <a:lnTo>
                    <a:pt x="17847" y="3136"/>
                  </a:lnTo>
                  <a:cubicBezTo>
                    <a:pt x="17780" y="3402"/>
                    <a:pt x="17546" y="3636"/>
                    <a:pt x="17246" y="3703"/>
                  </a:cubicBezTo>
                  <a:cubicBezTo>
                    <a:pt x="16212" y="3869"/>
                    <a:pt x="15145" y="4136"/>
                    <a:pt x="14144" y="4437"/>
                  </a:cubicBezTo>
                  <a:cubicBezTo>
                    <a:pt x="14009" y="4467"/>
                    <a:pt x="13867" y="4483"/>
                    <a:pt x="13728" y="4483"/>
                  </a:cubicBezTo>
                  <a:cubicBezTo>
                    <a:pt x="13557" y="4483"/>
                    <a:pt x="13390" y="4458"/>
                    <a:pt x="13243" y="4403"/>
                  </a:cubicBezTo>
                  <a:lnTo>
                    <a:pt x="9241" y="2535"/>
                  </a:lnTo>
                  <a:cubicBezTo>
                    <a:pt x="9101" y="2489"/>
                    <a:pt x="8955" y="2464"/>
                    <a:pt x="8811" y="2464"/>
                  </a:cubicBezTo>
                  <a:cubicBezTo>
                    <a:pt x="8645" y="2464"/>
                    <a:pt x="8483" y="2497"/>
                    <a:pt x="8340" y="2569"/>
                  </a:cubicBezTo>
                  <a:lnTo>
                    <a:pt x="4404" y="4837"/>
                  </a:lnTo>
                  <a:cubicBezTo>
                    <a:pt x="4304" y="4904"/>
                    <a:pt x="4237" y="5004"/>
                    <a:pt x="4237" y="5104"/>
                  </a:cubicBezTo>
                  <a:lnTo>
                    <a:pt x="4237" y="8539"/>
                  </a:lnTo>
                  <a:cubicBezTo>
                    <a:pt x="4237" y="8640"/>
                    <a:pt x="4270" y="8740"/>
                    <a:pt x="4370" y="8806"/>
                  </a:cubicBezTo>
                  <a:lnTo>
                    <a:pt x="6205" y="10107"/>
                  </a:lnTo>
                  <a:cubicBezTo>
                    <a:pt x="6072" y="10207"/>
                    <a:pt x="5905" y="10274"/>
                    <a:pt x="5738" y="10307"/>
                  </a:cubicBezTo>
                  <a:lnTo>
                    <a:pt x="501" y="10641"/>
                  </a:lnTo>
                  <a:cubicBezTo>
                    <a:pt x="201" y="10641"/>
                    <a:pt x="1" y="10874"/>
                    <a:pt x="1" y="11141"/>
                  </a:cubicBezTo>
                  <a:lnTo>
                    <a:pt x="1" y="13376"/>
                  </a:lnTo>
                  <a:lnTo>
                    <a:pt x="1" y="17513"/>
                  </a:lnTo>
                  <a:cubicBezTo>
                    <a:pt x="1" y="17779"/>
                    <a:pt x="201" y="18013"/>
                    <a:pt x="501" y="18013"/>
                  </a:cubicBezTo>
                  <a:lnTo>
                    <a:pt x="5738" y="18346"/>
                  </a:lnTo>
                  <a:cubicBezTo>
                    <a:pt x="5905" y="18380"/>
                    <a:pt x="6072" y="18447"/>
                    <a:pt x="6205" y="18547"/>
                  </a:cubicBezTo>
                  <a:lnTo>
                    <a:pt x="4404" y="19848"/>
                  </a:lnTo>
                  <a:cubicBezTo>
                    <a:pt x="4304" y="19914"/>
                    <a:pt x="4237" y="20014"/>
                    <a:pt x="4237" y="20114"/>
                  </a:cubicBezTo>
                  <a:lnTo>
                    <a:pt x="4237" y="23550"/>
                  </a:lnTo>
                  <a:cubicBezTo>
                    <a:pt x="4237" y="23650"/>
                    <a:pt x="4304" y="23750"/>
                    <a:pt x="4437" y="23817"/>
                  </a:cubicBezTo>
                  <a:lnTo>
                    <a:pt x="8373" y="26085"/>
                  </a:lnTo>
                  <a:cubicBezTo>
                    <a:pt x="8523" y="26160"/>
                    <a:pt x="8694" y="26204"/>
                    <a:pt x="8862" y="26204"/>
                  </a:cubicBezTo>
                  <a:cubicBezTo>
                    <a:pt x="8994" y="26204"/>
                    <a:pt x="9124" y="26177"/>
                    <a:pt x="9241" y="26119"/>
                  </a:cubicBezTo>
                  <a:lnTo>
                    <a:pt x="13243" y="24284"/>
                  </a:lnTo>
                  <a:cubicBezTo>
                    <a:pt x="13419" y="24206"/>
                    <a:pt x="13595" y="24174"/>
                    <a:pt x="13771" y="24174"/>
                  </a:cubicBezTo>
                  <a:cubicBezTo>
                    <a:pt x="13895" y="24174"/>
                    <a:pt x="14020" y="24190"/>
                    <a:pt x="14144" y="24217"/>
                  </a:cubicBezTo>
                  <a:cubicBezTo>
                    <a:pt x="15178" y="24551"/>
                    <a:pt x="16212" y="24784"/>
                    <a:pt x="17280" y="24951"/>
                  </a:cubicBezTo>
                  <a:cubicBezTo>
                    <a:pt x="17546" y="25018"/>
                    <a:pt x="17780" y="25251"/>
                    <a:pt x="17847" y="25518"/>
                  </a:cubicBezTo>
                  <a:lnTo>
                    <a:pt x="18347" y="28153"/>
                  </a:lnTo>
                  <a:cubicBezTo>
                    <a:pt x="18414" y="28420"/>
                    <a:pt x="18647" y="28620"/>
                    <a:pt x="18914" y="28654"/>
                  </a:cubicBezTo>
                  <a:lnTo>
                    <a:pt x="24718" y="28654"/>
                  </a:lnTo>
                  <a:cubicBezTo>
                    <a:pt x="24985" y="28620"/>
                    <a:pt x="25219" y="28420"/>
                    <a:pt x="25285" y="28153"/>
                  </a:cubicBezTo>
                  <a:lnTo>
                    <a:pt x="25786" y="25518"/>
                  </a:lnTo>
                  <a:cubicBezTo>
                    <a:pt x="25852" y="25251"/>
                    <a:pt x="26086" y="25018"/>
                    <a:pt x="26386" y="24951"/>
                  </a:cubicBezTo>
                  <a:cubicBezTo>
                    <a:pt x="27420" y="24784"/>
                    <a:pt x="28454" y="24551"/>
                    <a:pt x="29488" y="24217"/>
                  </a:cubicBezTo>
                  <a:cubicBezTo>
                    <a:pt x="29613" y="24190"/>
                    <a:pt x="29737" y="24174"/>
                    <a:pt x="29861" y="24174"/>
                  </a:cubicBezTo>
                  <a:cubicBezTo>
                    <a:pt x="30037" y="24174"/>
                    <a:pt x="30213" y="24206"/>
                    <a:pt x="30389" y="24284"/>
                  </a:cubicBezTo>
                  <a:lnTo>
                    <a:pt x="34392" y="26119"/>
                  </a:lnTo>
                  <a:cubicBezTo>
                    <a:pt x="34523" y="26177"/>
                    <a:pt x="34655" y="26204"/>
                    <a:pt x="34784" y="26204"/>
                  </a:cubicBezTo>
                  <a:cubicBezTo>
                    <a:pt x="34949" y="26204"/>
                    <a:pt x="35109" y="26160"/>
                    <a:pt x="35259" y="26085"/>
                  </a:cubicBezTo>
                  <a:lnTo>
                    <a:pt x="39229" y="23817"/>
                  </a:lnTo>
                  <a:cubicBezTo>
                    <a:pt x="39329" y="23750"/>
                    <a:pt x="39395" y="23650"/>
                    <a:pt x="39395" y="23550"/>
                  </a:cubicBezTo>
                  <a:lnTo>
                    <a:pt x="39395" y="20114"/>
                  </a:lnTo>
                  <a:cubicBezTo>
                    <a:pt x="39395" y="20014"/>
                    <a:pt x="39329" y="19914"/>
                    <a:pt x="39229" y="19848"/>
                  </a:cubicBezTo>
                  <a:lnTo>
                    <a:pt x="37427" y="18547"/>
                  </a:lnTo>
                  <a:cubicBezTo>
                    <a:pt x="37561" y="18447"/>
                    <a:pt x="37728" y="18380"/>
                    <a:pt x="37894" y="18380"/>
                  </a:cubicBezTo>
                  <a:lnTo>
                    <a:pt x="43131" y="18046"/>
                  </a:lnTo>
                  <a:cubicBezTo>
                    <a:pt x="43432" y="18013"/>
                    <a:pt x="43632" y="17779"/>
                    <a:pt x="43632" y="17513"/>
                  </a:cubicBezTo>
                  <a:lnTo>
                    <a:pt x="43632" y="14110"/>
                  </a:lnTo>
                  <a:lnTo>
                    <a:pt x="43632" y="11141"/>
                  </a:lnTo>
                  <a:cubicBezTo>
                    <a:pt x="43632" y="10874"/>
                    <a:pt x="43432" y="10641"/>
                    <a:pt x="43131" y="10641"/>
                  </a:cubicBezTo>
                  <a:lnTo>
                    <a:pt x="37894" y="10307"/>
                  </a:lnTo>
                  <a:cubicBezTo>
                    <a:pt x="37728" y="10274"/>
                    <a:pt x="37561" y="10207"/>
                    <a:pt x="37427" y="10107"/>
                  </a:cubicBezTo>
                  <a:lnTo>
                    <a:pt x="39229" y="8806"/>
                  </a:lnTo>
                  <a:cubicBezTo>
                    <a:pt x="39329" y="8740"/>
                    <a:pt x="39395" y="8640"/>
                    <a:pt x="39395" y="8539"/>
                  </a:cubicBezTo>
                  <a:lnTo>
                    <a:pt x="39395" y="5104"/>
                  </a:lnTo>
                  <a:cubicBezTo>
                    <a:pt x="39395" y="5004"/>
                    <a:pt x="39329" y="4904"/>
                    <a:pt x="39229" y="4837"/>
                  </a:cubicBezTo>
                  <a:lnTo>
                    <a:pt x="35292" y="2569"/>
                  </a:lnTo>
                  <a:cubicBezTo>
                    <a:pt x="35132" y="2497"/>
                    <a:pt x="34971" y="2464"/>
                    <a:pt x="34810" y="2464"/>
                  </a:cubicBezTo>
                  <a:cubicBezTo>
                    <a:pt x="34671" y="2464"/>
                    <a:pt x="34531" y="2489"/>
                    <a:pt x="34392" y="2535"/>
                  </a:cubicBezTo>
                  <a:lnTo>
                    <a:pt x="30422" y="4370"/>
                  </a:lnTo>
                  <a:cubicBezTo>
                    <a:pt x="30228" y="4434"/>
                    <a:pt x="30021" y="4471"/>
                    <a:pt x="29817" y="4471"/>
                  </a:cubicBezTo>
                  <a:cubicBezTo>
                    <a:pt x="29705" y="4471"/>
                    <a:pt x="29595" y="4460"/>
                    <a:pt x="29488" y="4437"/>
                  </a:cubicBezTo>
                  <a:cubicBezTo>
                    <a:pt x="28488" y="4103"/>
                    <a:pt x="27420" y="3869"/>
                    <a:pt x="26386" y="3703"/>
                  </a:cubicBezTo>
                  <a:cubicBezTo>
                    <a:pt x="26086" y="3636"/>
                    <a:pt x="25886" y="3402"/>
                    <a:pt x="25819" y="3136"/>
                  </a:cubicBezTo>
                  <a:lnTo>
                    <a:pt x="25319" y="500"/>
                  </a:lnTo>
                  <a:cubicBezTo>
                    <a:pt x="25252" y="200"/>
                    <a:pt x="24985" y="0"/>
                    <a:pt x="24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71"/>
            <p:cNvSpPr/>
            <p:nvPr/>
          </p:nvSpPr>
          <p:spPr>
            <a:xfrm>
              <a:off x="4782750" y="3905750"/>
              <a:ext cx="194325" cy="335250"/>
            </a:xfrm>
            <a:custGeom>
              <a:avLst/>
              <a:gdLst/>
              <a:ahLst/>
              <a:cxnLst/>
              <a:rect l="l" t="t" r="r" b="b"/>
              <a:pathLst>
                <a:path w="7773" h="13410" extrusionOk="0">
                  <a:moveTo>
                    <a:pt x="4237" y="0"/>
                  </a:moveTo>
                  <a:lnTo>
                    <a:pt x="4204" y="3402"/>
                  </a:lnTo>
                  <a:cubicBezTo>
                    <a:pt x="4204" y="3503"/>
                    <a:pt x="4270" y="3603"/>
                    <a:pt x="4370" y="3669"/>
                  </a:cubicBezTo>
                  <a:lnTo>
                    <a:pt x="6172" y="4970"/>
                  </a:lnTo>
                  <a:cubicBezTo>
                    <a:pt x="6305" y="4904"/>
                    <a:pt x="6372" y="4803"/>
                    <a:pt x="6439" y="4703"/>
                  </a:cubicBezTo>
                  <a:cubicBezTo>
                    <a:pt x="6739" y="4136"/>
                    <a:pt x="7139" y="3603"/>
                    <a:pt x="7573" y="3136"/>
                  </a:cubicBezTo>
                  <a:cubicBezTo>
                    <a:pt x="7739" y="2969"/>
                    <a:pt x="7739" y="2635"/>
                    <a:pt x="7506" y="2502"/>
                  </a:cubicBezTo>
                  <a:lnTo>
                    <a:pt x="4370" y="234"/>
                  </a:lnTo>
                  <a:cubicBezTo>
                    <a:pt x="4304" y="200"/>
                    <a:pt x="4237" y="100"/>
                    <a:pt x="4237" y="0"/>
                  </a:cubicBezTo>
                  <a:close/>
                  <a:moveTo>
                    <a:pt x="1" y="8940"/>
                  </a:moveTo>
                  <a:lnTo>
                    <a:pt x="1" y="12376"/>
                  </a:lnTo>
                  <a:cubicBezTo>
                    <a:pt x="1" y="12642"/>
                    <a:pt x="201" y="12876"/>
                    <a:pt x="501" y="12909"/>
                  </a:cubicBezTo>
                  <a:lnTo>
                    <a:pt x="5738" y="13243"/>
                  </a:lnTo>
                  <a:cubicBezTo>
                    <a:pt x="5905" y="13243"/>
                    <a:pt x="6072" y="13310"/>
                    <a:pt x="6205" y="13410"/>
                  </a:cubicBezTo>
                  <a:lnTo>
                    <a:pt x="7539" y="12476"/>
                  </a:lnTo>
                  <a:cubicBezTo>
                    <a:pt x="7739" y="12309"/>
                    <a:pt x="7773" y="12009"/>
                    <a:pt x="7573" y="11842"/>
                  </a:cubicBezTo>
                  <a:cubicBezTo>
                    <a:pt x="7139" y="11375"/>
                    <a:pt x="6772" y="10841"/>
                    <a:pt x="6439" y="10274"/>
                  </a:cubicBezTo>
                  <a:cubicBezTo>
                    <a:pt x="6305" y="10007"/>
                    <a:pt x="6038" y="9840"/>
                    <a:pt x="5738" y="9807"/>
                  </a:cubicBezTo>
                  <a:lnTo>
                    <a:pt x="468" y="9473"/>
                  </a:lnTo>
                  <a:cubicBezTo>
                    <a:pt x="201" y="9440"/>
                    <a:pt x="1" y="9240"/>
                    <a:pt x="1" y="8940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71"/>
            <p:cNvSpPr/>
            <p:nvPr/>
          </p:nvSpPr>
          <p:spPr>
            <a:xfrm>
              <a:off x="5082125" y="3956600"/>
              <a:ext cx="491225" cy="163475"/>
            </a:xfrm>
            <a:custGeom>
              <a:avLst/>
              <a:gdLst/>
              <a:ahLst/>
              <a:cxnLst/>
              <a:rect l="l" t="t" r="r" b="b"/>
              <a:pathLst>
                <a:path w="19649" h="6539" extrusionOk="0">
                  <a:moveTo>
                    <a:pt x="9862" y="1"/>
                  </a:moveTo>
                  <a:cubicBezTo>
                    <a:pt x="7448" y="1"/>
                    <a:pt x="5038" y="535"/>
                    <a:pt x="3203" y="1602"/>
                  </a:cubicBezTo>
                  <a:cubicBezTo>
                    <a:pt x="868" y="2936"/>
                    <a:pt x="1" y="4838"/>
                    <a:pt x="635" y="6539"/>
                  </a:cubicBezTo>
                  <a:cubicBezTo>
                    <a:pt x="901" y="5605"/>
                    <a:pt x="1735" y="4671"/>
                    <a:pt x="3203" y="3837"/>
                  </a:cubicBezTo>
                  <a:cubicBezTo>
                    <a:pt x="5038" y="2786"/>
                    <a:pt x="7448" y="2261"/>
                    <a:pt x="9862" y="2261"/>
                  </a:cubicBezTo>
                  <a:cubicBezTo>
                    <a:pt x="12276" y="2261"/>
                    <a:pt x="14695" y="2786"/>
                    <a:pt x="16546" y="3837"/>
                  </a:cubicBezTo>
                  <a:cubicBezTo>
                    <a:pt x="17880" y="4637"/>
                    <a:pt x="18748" y="5471"/>
                    <a:pt x="19148" y="6339"/>
                  </a:cubicBezTo>
                  <a:cubicBezTo>
                    <a:pt x="19648" y="4671"/>
                    <a:pt x="18748" y="2903"/>
                    <a:pt x="16546" y="1602"/>
                  </a:cubicBezTo>
                  <a:cubicBezTo>
                    <a:pt x="14695" y="535"/>
                    <a:pt x="12276" y="1"/>
                    <a:pt x="9862" y="1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71"/>
            <p:cNvSpPr/>
            <p:nvPr/>
          </p:nvSpPr>
          <p:spPr>
            <a:xfrm>
              <a:off x="5004575" y="3908250"/>
              <a:ext cx="868975" cy="585425"/>
            </a:xfrm>
            <a:custGeom>
              <a:avLst/>
              <a:gdLst/>
              <a:ahLst/>
              <a:cxnLst/>
              <a:rect l="l" t="t" r="r" b="b"/>
              <a:pathLst>
                <a:path w="34759" h="23417" extrusionOk="0">
                  <a:moveTo>
                    <a:pt x="30556" y="0"/>
                  </a:moveTo>
                  <a:cubicBezTo>
                    <a:pt x="30522" y="33"/>
                    <a:pt x="30489" y="67"/>
                    <a:pt x="30489" y="100"/>
                  </a:cubicBezTo>
                  <a:cubicBezTo>
                    <a:pt x="30456" y="100"/>
                    <a:pt x="30422" y="134"/>
                    <a:pt x="30422" y="134"/>
                  </a:cubicBezTo>
                  <a:lnTo>
                    <a:pt x="27287" y="2402"/>
                  </a:lnTo>
                  <a:cubicBezTo>
                    <a:pt x="27253" y="2402"/>
                    <a:pt x="27220" y="2435"/>
                    <a:pt x="27187" y="2469"/>
                  </a:cubicBezTo>
                  <a:cubicBezTo>
                    <a:pt x="27153" y="2535"/>
                    <a:pt x="27120" y="2569"/>
                    <a:pt x="27120" y="2669"/>
                  </a:cubicBezTo>
                  <a:cubicBezTo>
                    <a:pt x="27087" y="2702"/>
                    <a:pt x="27087" y="2735"/>
                    <a:pt x="27120" y="2802"/>
                  </a:cubicBezTo>
                  <a:lnTo>
                    <a:pt x="27120" y="2869"/>
                  </a:lnTo>
                  <a:cubicBezTo>
                    <a:pt x="27120" y="2936"/>
                    <a:pt x="27153" y="3002"/>
                    <a:pt x="27220" y="3036"/>
                  </a:cubicBezTo>
                  <a:lnTo>
                    <a:pt x="27287" y="3102"/>
                  </a:lnTo>
                  <a:cubicBezTo>
                    <a:pt x="27687" y="3569"/>
                    <a:pt x="28021" y="4070"/>
                    <a:pt x="28321" y="4603"/>
                  </a:cubicBezTo>
                  <a:cubicBezTo>
                    <a:pt x="28388" y="4703"/>
                    <a:pt x="28488" y="4804"/>
                    <a:pt x="28588" y="4870"/>
                  </a:cubicBezTo>
                  <a:lnTo>
                    <a:pt x="30389" y="3569"/>
                  </a:lnTo>
                  <a:cubicBezTo>
                    <a:pt x="30489" y="3503"/>
                    <a:pt x="30522" y="3403"/>
                    <a:pt x="30556" y="3302"/>
                  </a:cubicBezTo>
                  <a:lnTo>
                    <a:pt x="30556" y="0"/>
                  </a:lnTo>
                  <a:close/>
                  <a:moveTo>
                    <a:pt x="34759" y="8906"/>
                  </a:moveTo>
                  <a:cubicBezTo>
                    <a:pt x="34725" y="9173"/>
                    <a:pt x="34525" y="9340"/>
                    <a:pt x="34292" y="9373"/>
                  </a:cubicBezTo>
                  <a:lnTo>
                    <a:pt x="29021" y="9707"/>
                  </a:lnTo>
                  <a:cubicBezTo>
                    <a:pt x="28921" y="9707"/>
                    <a:pt x="28855" y="9740"/>
                    <a:pt x="28754" y="9774"/>
                  </a:cubicBezTo>
                  <a:lnTo>
                    <a:pt x="28754" y="13210"/>
                  </a:lnTo>
                  <a:cubicBezTo>
                    <a:pt x="28855" y="13176"/>
                    <a:pt x="28921" y="13143"/>
                    <a:pt x="29021" y="13143"/>
                  </a:cubicBezTo>
                  <a:lnTo>
                    <a:pt x="34292" y="12809"/>
                  </a:lnTo>
                  <a:cubicBezTo>
                    <a:pt x="34559" y="12776"/>
                    <a:pt x="34759" y="12542"/>
                    <a:pt x="34759" y="12276"/>
                  </a:cubicBezTo>
                  <a:lnTo>
                    <a:pt x="34759" y="8906"/>
                  </a:lnTo>
                  <a:close/>
                  <a:moveTo>
                    <a:pt x="30556" y="14911"/>
                  </a:moveTo>
                  <a:cubicBezTo>
                    <a:pt x="30522" y="15011"/>
                    <a:pt x="30456" y="15111"/>
                    <a:pt x="30356" y="15144"/>
                  </a:cubicBezTo>
                  <a:lnTo>
                    <a:pt x="26419" y="17446"/>
                  </a:lnTo>
                  <a:cubicBezTo>
                    <a:pt x="26269" y="17521"/>
                    <a:pt x="26101" y="17558"/>
                    <a:pt x="25941" y="17558"/>
                  </a:cubicBezTo>
                  <a:cubicBezTo>
                    <a:pt x="25888" y="17558"/>
                    <a:pt x="25836" y="17554"/>
                    <a:pt x="25786" y="17546"/>
                  </a:cubicBezTo>
                  <a:lnTo>
                    <a:pt x="25786" y="20948"/>
                  </a:lnTo>
                  <a:cubicBezTo>
                    <a:pt x="25836" y="20957"/>
                    <a:pt x="25888" y="20961"/>
                    <a:pt x="25941" y="20961"/>
                  </a:cubicBezTo>
                  <a:cubicBezTo>
                    <a:pt x="26098" y="20961"/>
                    <a:pt x="26261" y="20923"/>
                    <a:pt x="26386" y="20848"/>
                  </a:cubicBezTo>
                  <a:lnTo>
                    <a:pt x="30356" y="18580"/>
                  </a:lnTo>
                  <a:cubicBezTo>
                    <a:pt x="30456" y="18547"/>
                    <a:pt x="30522" y="18447"/>
                    <a:pt x="30522" y="18313"/>
                  </a:cubicBezTo>
                  <a:lnTo>
                    <a:pt x="30556" y="14911"/>
                  </a:lnTo>
                  <a:close/>
                  <a:moveTo>
                    <a:pt x="4737" y="15511"/>
                  </a:moveTo>
                  <a:cubicBezTo>
                    <a:pt x="4604" y="15545"/>
                    <a:pt x="4470" y="15578"/>
                    <a:pt x="4370" y="15611"/>
                  </a:cubicBezTo>
                  <a:lnTo>
                    <a:pt x="368" y="17479"/>
                  </a:lnTo>
                  <a:cubicBezTo>
                    <a:pt x="234" y="17513"/>
                    <a:pt x="134" y="17546"/>
                    <a:pt x="1" y="17546"/>
                  </a:cubicBezTo>
                  <a:lnTo>
                    <a:pt x="1" y="20982"/>
                  </a:lnTo>
                  <a:cubicBezTo>
                    <a:pt x="134" y="20982"/>
                    <a:pt x="234" y="20948"/>
                    <a:pt x="368" y="20915"/>
                  </a:cubicBezTo>
                  <a:lnTo>
                    <a:pt x="4370" y="19047"/>
                  </a:lnTo>
                  <a:cubicBezTo>
                    <a:pt x="4470" y="18980"/>
                    <a:pt x="4604" y="18980"/>
                    <a:pt x="4737" y="18947"/>
                  </a:cubicBezTo>
                  <a:lnTo>
                    <a:pt x="4737" y="15511"/>
                  </a:lnTo>
                  <a:close/>
                  <a:moveTo>
                    <a:pt x="16346" y="19714"/>
                  </a:moveTo>
                  <a:cubicBezTo>
                    <a:pt x="16212" y="19881"/>
                    <a:pt x="16045" y="19981"/>
                    <a:pt x="15845" y="19981"/>
                  </a:cubicBezTo>
                  <a:lnTo>
                    <a:pt x="10041" y="19981"/>
                  </a:lnTo>
                  <a:cubicBezTo>
                    <a:pt x="9908" y="19981"/>
                    <a:pt x="9774" y="19948"/>
                    <a:pt x="9674" y="19848"/>
                  </a:cubicBezTo>
                  <a:lnTo>
                    <a:pt x="9674" y="23283"/>
                  </a:lnTo>
                  <a:cubicBezTo>
                    <a:pt x="9774" y="23350"/>
                    <a:pt x="9908" y="23417"/>
                    <a:pt x="10041" y="23417"/>
                  </a:cubicBezTo>
                  <a:lnTo>
                    <a:pt x="15845" y="23417"/>
                  </a:lnTo>
                  <a:cubicBezTo>
                    <a:pt x="16045" y="23383"/>
                    <a:pt x="16246" y="23283"/>
                    <a:pt x="16346" y="23117"/>
                  </a:cubicBezTo>
                  <a:lnTo>
                    <a:pt x="16346" y="19714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71"/>
            <p:cNvSpPr/>
            <p:nvPr/>
          </p:nvSpPr>
          <p:spPr>
            <a:xfrm>
              <a:off x="5004575" y="3908250"/>
              <a:ext cx="868975" cy="585425"/>
            </a:xfrm>
            <a:custGeom>
              <a:avLst/>
              <a:gdLst/>
              <a:ahLst/>
              <a:cxnLst/>
              <a:rect l="l" t="t" r="r" b="b"/>
              <a:pathLst>
                <a:path w="34759" h="23417" extrusionOk="0">
                  <a:moveTo>
                    <a:pt x="30556" y="0"/>
                  </a:moveTo>
                  <a:cubicBezTo>
                    <a:pt x="30522" y="33"/>
                    <a:pt x="30489" y="67"/>
                    <a:pt x="30489" y="100"/>
                  </a:cubicBezTo>
                  <a:cubicBezTo>
                    <a:pt x="30456" y="100"/>
                    <a:pt x="30422" y="134"/>
                    <a:pt x="30422" y="134"/>
                  </a:cubicBezTo>
                  <a:lnTo>
                    <a:pt x="27287" y="2402"/>
                  </a:lnTo>
                  <a:cubicBezTo>
                    <a:pt x="27253" y="2402"/>
                    <a:pt x="27220" y="2435"/>
                    <a:pt x="27187" y="2469"/>
                  </a:cubicBezTo>
                  <a:cubicBezTo>
                    <a:pt x="27153" y="2535"/>
                    <a:pt x="27120" y="2569"/>
                    <a:pt x="27120" y="2669"/>
                  </a:cubicBezTo>
                  <a:cubicBezTo>
                    <a:pt x="27087" y="2702"/>
                    <a:pt x="27087" y="2735"/>
                    <a:pt x="27120" y="2802"/>
                  </a:cubicBezTo>
                  <a:lnTo>
                    <a:pt x="27120" y="2869"/>
                  </a:lnTo>
                  <a:cubicBezTo>
                    <a:pt x="27120" y="2936"/>
                    <a:pt x="27153" y="3002"/>
                    <a:pt x="27220" y="3036"/>
                  </a:cubicBezTo>
                  <a:lnTo>
                    <a:pt x="27287" y="3102"/>
                  </a:lnTo>
                  <a:cubicBezTo>
                    <a:pt x="27687" y="3569"/>
                    <a:pt x="28021" y="4070"/>
                    <a:pt x="28321" y="4603"/>
                  </a:cubicBezTo>
                  <a:cubicBezTo>
                    <a:pt x="28388" y="4703"/>
                    <a:pt x="28488" y="4804"/>
                    <a:pt x="28588" y="4870"/>
                  </a:cubicBezTo>
                  <a:lnTo>
                    <a:pt x="30389" y="3569"/>
                  </a:lnTo>
                  <a:cubicBezTo>
                    <a:pt x="30489" y="3503"/>
                    <a:pt x="30522" y="3403"/>
                    <a:pt x="30556" y="3302"/>
                  </a:cubicBezTo>
                  <a:lnTo>
                    <a:pt x="30556" y="0"/>
                  </a:lnTo>
                  <a:close/>
                  <a:moveTo>
                    <a:pt x="34759" y="8906"/>
                  </a:moveTo>
                  <a:cubicBezTo>
                    <a:pt x="34725" y="9173"/>
                    <a:pt x="34525" y="9340"/>
                    <a:pt x="34292" y="9373"/>
                  </a:cubicBezTo>
                  <a:lnTo>
                    <a:pt x="29021" y="9707"/>
                  </a:lnTo>
                  <a:cubicBezTo>
                    <a:pt x="28921" y="9707"/>
                    <a:pt x="28855" y="9740"/>
                    <a:pt x="28754" y="9774"/>
                  </a:cubicBezTo>
                  <a:lnTo>
                    <a:pt x="28754" y="13210"/>
                  </a:lnTo>
                  <a:cubicBezTo>
                    <a:pt x="28855" y="13176"/>
                    <a:pt x="28921" y="13143"/>
                    <a:pt x="29021" y="13143"/>
                  </a:cubicBezTo>
                  <a:lnTo>
                    <a:pt x="34292" y="12809"/>
                  </a:lnTo>
                  <a:cubicBezTo>
                    <a:pt x="34559" y="12776"/>
                    <a:pt x="34759" y="12542"/>
                    <a:pt x="34759" y="12276"/>
                  </a:cubicBezTo>
                  <a:lnTo>
                    <a:pt x="34759" y="8906"/>
                  </a:lnTo>
                  <a:close/>
                  <a:moveTo>
                    <a:pt x="30556" y="14911"/>
                  </a:moveTo>
                  <a:cubicBezTo>
                    <a:pt x="30522" y="15011"/>
                    <a:pt x="30456" y="15111"/>
                    <a:pt x="30356" y="15144"/>
                  </a:cubicBezTo>
                  <a:lnTo>
                    <a:pt x="26419" y="17446"/>
                  </a:lnTo>
                  <a:cubicBezTo>
                    <a:pt x="26269" y="17521"/>
                    <a:pt x="26101" y="17558"/>
                    <a:pt x="25941" y="17558"/>
                  </a:cubicBezTo>
                  <a:cubicBezTo>
                    <a:pt x="25888" y="17558"/>
                    <a:pt x="25836" y="17554"/>
                    <a:pt x="25786" y="17546"/>
                  </a:cubicBezTo>
                  <a:lnTo>
                    <a:pt x="25786" y="20948"/>
                  </a:lnTo>
                  <a:cubicBezTo>
                    <a:pt x="25836" y="20957"/>
                    <a:pt x="25888" y="20961"/>
                    <a:pt x="25941" y="20961"/>
                  </a:cubicBezTo>
                  <a:cubicBezTo>
                    <a:pt x="26098" y="20961"/>
                    <a:pt x="26261" y="20923"/>
                    <a:pt x="26386" y="20848"/>
                  </a:cubicBezTo>
                  <a:lnTo>
                    <a:pt x="30356" y="18580"/>
                  </a:lnTo>
                  <a:cubicBezTo>
                    <a:pt x="30456" y="18547"/>
                    <a:pt x="30522" y="18447"/>
                    <a:pt x="30522" y="18313"/>
                  </a:cubicBezTo>
                  <a:lnTo>
                    <a:pt x="30556" y="14911"/>
                  </a:lnTo>
                  <a:close/>
                  <a:moveTo>
                    <a:pt x="4737" y="15511"/>
                  </a:moveTo>
                  <a:cubicBezTo>
                    <a:pt x="4604" y="15545"/>
                    <a:pt x="4470" y="15578"/>
                    <a:pt x="4370" y="15611"/>
                  </a:cubicBezTo>
                  <a:lnTo>
                    <a:pt x="368" y="17479"/>
                  </a:lnTo>
                  <a:cubicBezTo>
                    <a:pt x="234" y="17513"/>
                    <a:pt x="134" y="17546"/>
                    <a:pt x="1" y="17546"/>
                  </a:cubicBezTo>
                  <a:lnTo>
                    <a:pt x="1" y="20982"/>
                  </a:lnTo>
                  <a:cubicBezTo>
                    <a:pt x="134" y="20982"/>
                    <a:pt x="234" y="20948"/>
                    <a:pt x="368" y="20915"/>
                  </a:cubicBezTo>
                  <a:lnTo>
                    <a:pt x="4370" y="19047"/>
                  </a:lnTo>
                  <a:cubicBezTo>
                    <a:pt x="4470" y="18980"/>
                    <a:pt x="4604" y="18980"/>
                    <a:pt x="4737" y="18947"/>
                  </a:cubicBezTo>
                  <a:lnTo>
                    <a:pt x="4737" y="15511"/>
                  </a:lnTo>
                  <a:close/>
                  <a:moveTo>
                    <a:pt x="16346" y="19714"/>
                  </a:moveTo>
                  <a:cubicBezTo>
                    <a:pt x="16212" y="19881"/>
                    <a:pt x="16045" y="19981"/>
                    <a:pt x="15845" y="19981"/>
                  </a:cubicBezTo>
                  <a:lnTo>
                    <a:pt x="10041" y="19981"/>
                  </a:lnTo>
                  <a:cubicBezTo>
                    <a:pt x="9908" y="19981"/>
                    <a:pt x="9774" y="19948"/>
                    <a:pt x="9674" y="19848"/>
                  </a:cubicBezTo>
                  <a:lnTo>
                    <a:pt x="9674" y="23283"/>
                  </a:lnTo>
                  <a:cubicBezTo>
                    <a:pt x="9774" y="23350"/>
                    <a:pt x="9908" y="23417"/>
                    <a:pt x="10041" y="23417"/>
                  </a:cubicBezTo>
                  <a:lnTo>
                    <a:pt x="15845" y="23417"/>
                  </a:lnTo>
                  <a:cubicBezTo>
                    <a:pt x="16045" y="23383"/>
                    <a:pt x="16246" y="23283"/>
                    <a:pt x="16346" y="23117"/>
                  </a:cubicBezTo>
                  <a:lnTo>
                    <a:pt x="16346" y="197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71"/>
            <p:cNvSpPr/>
            <p:nvPr/>
          </p:nvSpPr>
          <p:spPr>
            <a:xfrm>
              <a:off x="4782750" y="3777325"/>
              <a:ext cx="1090800" cy="630475"/>
            </a:xfrm>
            <a:custGeom>
              <a:avLst/>
              <a:gdLst/>
              <a:ahLst/>
              <a:cxnLst/>
              <a:rect l="l" t="t" r="r" b="b"/>
              <a:pathLst>
                <a:path w="43632" h="25219" extrusionOk="0">
                  <a:moveTo>
                    <a:pt x="21849" y="7184"/>
                  </a:moveTo>
                  <a:cubicBezTo>
                    <a:pt x="24262" y="7184"/>
                    <a:pt x="26677" y="7710"/>
                    <a:pt x="28521" y="8773"/>
                  </a:cubicBezTo>
                  <a:lnTo>
                    <a:pt x="28488" y="8773"/>
                  </a:lnTo>
                  <a:cubicBezTo>
                    <a:pt x="32157" y="10908"/>
                    <a:pt x="32157" y="14344"/>
                    <a:pt x="28488" y="16478"/>
                  </a:cubicBezTo>
                  <a:cubicBezTo>
                    <a:pt x="26636" y="17546"/>
                    <a:pt x="24226" y="18080"/>
                    <a:pt x="21816" y="18080"/>
                  </a:cubicBezTo>
                  <a:cubicBezTo>
                    <a:pt x="19406" y="18080"/>
                    <a:pt x="16996" y="17546"/>
                    <a:pt x="15145" y="16478"/>
                  </a:cubicBezTo>
                  <a:cubicBezTo>
                    <a:pt x="11442" y="14344"/>
                    <a:pt x="11475" y="10908"/>
                    <a:pt x="15145" y="8773"/>
                  </a:cubicBezTo>
                  <a:cubicBezTo>
                    <a:pt x="16987" y="7718"/>
                    <a:pt x="19417" y="7184"/>
                    <a:pt x="21849" y="7184"/>
                  </a:cubicBezTo>
                  <a:close/>
                  <a:moveTo>
                    <a:pt x="18914" y="0"/>
                  </a:moveTo>
                  <a:cubicBezTo>
                    <a:pt x="18647" y="0"/>
                    <a:pt x="18380" y="200"/>
                    <a:pt x="18347" y="500"/>
                  </a:cubicBezTo>
                  <a:lnTo>
                    <a:pt x="17847" y="3136"/>
                  </a:lnTo>
                  <a:cubicBezTo>
                    <a:pt x="17780" y="3402"/>
                    <a:pt x="17546" y="3636"/>
                    <a:pt x="17246" y="3703"/>
                  </a:cubicBezTo>
                  <a:cubicBezTo>
                    <a:pt x="16212" y="3869"/>
                    <a:pt x="15145" y="4136"/>
                    <a:pt x="14144" y="4437"/>
                  </a:cubicBezTo>
                  <a:cubicBezTo>
                    <a:pt x="14009" y="4467"/>
                    <a:pt x="13867" y="4483"/>
                    <a:pt x="13728" y="4483"/>
                  </a:cubicBezTo>
                  <a:cubicBezTo>
                    <a:pt x="13557" y="4483"/>
                    <a:pt x="13390" y="4458"/>
                    <a:pt x="13243" y="4403"/>
                  </a:cubicBezTo>
                  <a:lnTo>
                    <a:pt x="9241" y="2535"/>
                  </a:lnTo>
                  <a:cubicBezTo>
                    <a:pt x="9101" y="2489"/>
                    <a:pt x="8955" y="2464"/>
                    <a:pt x="8811" y="2464"/>
                  </a:cubicBezTo>
                  <a:cubicBezTo>
                    <a:pt x="8645" y="2464"/>
                    <a:pt x="8483" y="2497"/>
                    <a:pt x="8340" y="2569"/>
                  </a:cubicBezTo>
                  <a:lnTo>
                    <a:pt x="4404" y="4837"/>
                  </a:lnTo>
                  <a:cubicBezTo>
                    <a:pt x="4170" y="4937"/>
                    <a:pt x="4170" y="5270"/>
                    <a:pt x="4370" y="5371"/>
                  </a:cubicBezTo>
                  <a:lnTo>
                    <a:pt x="7506" y="7639"/>
                  </a:lnTo>
                  <a:cubicBezTo>
                    <a:pt x="7739" y="7772"/>
                    <a:pt x="7739" y="8106"/>
                    <a:pt x="7573" y="8273"/>
                  </a:cubicBezTo>
                  <a:cubicBezTo>
                    <a:pt x="7139" y="8740"/>
                    <a:pt x="6772" y="9273"/>
                    <a:pt x="6439" y="9807"/>
                  </a:cubicBezTo>
                  <a:cubicBezTo>
                    <a:pt x="6305" y="10074"/>
                    <a:pt x="6038" y="10274"/>
                    <a:pt x="5738" y="10307"/>
                  </a:cubicBezTo>
                  <a:lnTo>
                    <a:pt x="468" y="10641"/>
                  </a:lnTo>
                  <a:cubicBezTo>
                    <a:pt x="201" y="10641"/>
                    <a:pt x="1" y="10874"/>
                    <a:pt x="1" y="11141"/>
                  </a:cubicBezTo>
                  <a:lnTo>
                    <a:pt x="1" y="14077"/>
                  </a:lnTo>
                  <a:cubicBezTo>
                    <a:pt x="1" y="14344"/>
                    <a:pt x="201" y="14577"/>
                    <a:pt x="468" y="14577"/>
                  </a:cubicBezTo>
                  <a:lnTo>
                    <a:pt x="5738" y="14911"/>
                  </a:lnTo>
                  <a:cubicBezTo>
                    <a:pt x="6038" y="14977"/>
                    <a:pt x="6305" y="15144"/>
                    <a:pt x="6439" y="15411"/>
                  </a:cubicBezTo>
                  <a:cubicBezTo>
                    <a:pt x="6739" y="15945"/>
                    <a:pt x="7139" y="16478"/>
                    <a:pt x="7573" y="16945"/>
                  </a:cubicBezTo>
                  <a:cubicBezTo>
                    <a:pt x="7739" y="17146"/>
                    <a:pt x="7739" y="17446"/>
                    <a:pt x="7506" y="17579"/>
                  </a:cubicBezTo>
                  <a:lnTo>
                    <a:pt x="4370" y="19848"/>
                  </a:lnTo>
                  <a:cubicBezTo>
                    <a:pt x="4170" y="19948"/>
                    <a:pt x="4170" y="20281"/>
                    <a:pt x="4404" y="20381"/>
                  </a:cubicBezTo>
                  <a:lnTo>
                    <a:pt x="8340" y="22650"/>
                  </a:lnTo>
                  <a:cubicBezTo>
                    <a:pt x="8490" y="22724"/>
                    <a:pt x="8661" y="22768"/>
                    <a:pt x="8835" y="22768"/>
                  </a:cubicBezTo>
                  <a:cubicBezTo>
                    <a:pt x="8971" y="22768"/>
                    <a:pt x="9109" y="22741"/>
                    <a:pt x="9241" y="22683"/>
                  </a:cubicBezTo>
                  <a:lnTo>
                    <a:pt x="13243" y="20848"/>
                  </a:lnTo>
                  <a:cubicBezTo>
                    <a:pt x="13400" y="20770"/>
                    <a:pt x="13579" y="20738"/>
                    <a:pt x="13761" y="20738"/>
                  </a:cubicBezTo>
                  <a:cubicBezTo>
                    <a:pt x="13890" y="20738"/>
                    <a:pt x="14020" y="20754"/>
                    <a:pt x="14144" y="20782"/>
                  </a:cubicBezTo>
                  <a:cubicBezTo>
                    <a:pt x="15145" y="21115"/>
                    <a:pt x="16179" y="21349"/>
                    <a:pt x="17246" y="21515"/>
                  </a:cubicBezTo>
                  <a:cubicBezTo>
                    <a:pt x="17546" y="21582"/>
                    <a:pt x="17747" y="21816"/>
                    <a:pt x="17813" y="22082"/>
                  </a:cubicBezTo>
                  <a:lnTo>
                    <a:pt x="18314" y="24718"/>
                  </a:lnTo>
                  <a:cubicBezTo>
                    <a:pt x="18380" y="25018"/>
                    <a:pt x="18614" y="25218"/>
                    <a:pt x="18914" y="25218"/>
                  </a:cubicBezTo>
                  <a:lnTo>
                    <a:pt x="24718" y="25218"/>
                  </a:lnTo>
                  <a:cubicBezTo>
                    <a:pt x="24985" y="25218"/>
                    <a:pt x="25252" y="25018"/>
                    <a:pt x="25319" y="24751"/>
                  </a:cubicBezTo>
                  <a:lnTo>
                    <a:pt x="25819" y="22116"/>
                  </a:lnTo>
                  <a:cubicBezTo>
                    <a:pt x="25886" y="21816"/>
                    <a:pt x="26086" y="21582"/>
                    <a:pt x="26386" y="21549"/>
                  </a:cubicBezTo>
                  <a:cubicBezTo>
                    <a:pt x="27420" y="21349"/>
                    <a:pt x="28488" y="21115"/>
                    <a:pt x="29488" y="20815"/>
                  </a:cubicBezTo>
                  <a:cubicBezTo>
                    <a:pt x="29614" y="20773"/>
                    <a:pt x="29746" y="20754"/>
                    <a:pt x="29876" y="20754"/>
                  </a:cubicBezTo>
                  <a:cubicBezTo>
                    <a:pt x="30056" y="20754"/>
                    <a:pt x="30234" y="20790"/>
                    <a:pt x="30389" y="20848"/>
                  </a:cubicBezTo>
                  <a:lnTo>
                    <a:pt x="34392" y="22716"/>
                  </a:lnTo>
                  <a:cubicBezTo>
                    <a:pt x="34523" y="22760"/>
                    <a:pt x="34654" y="22785"/>
                    <a:pt x="34785" y="22785"/>
                  </a:cubicBezTo>
                  <a:cubicBezTo>
                    <a:pt x="34954" y="22785"/>
                    <a:pt x="35123" y="22744"/>
                    <a:pt x="35292" y="22650"/>
                  </a:cubicBezTo>
                  <a:lnTo>
                    <a:pt x="39229" y="20381"/>
                  </a:lnTo>
                  <a:cubicBezTo>
                    <a:pt x="39462" y="20315"/>
                    <a:pt x="39495" y="19981"/>
                    <a:pt x="39262" y="19848"/>
                  </a:cubicBezTo>
                  <a:lnTo>
                    <a:pt x="36126" y="17613"/>
                  </a:lnTo>
                  <a:cubicBezTo>
                    <a:pt x="35893" y="17446"/>
                    <a:pt x="35893" y="17146"/>
                    <a:pt x="36060" y="16979"/>
                  </a:cubicBezTo>
                  <a:cubicBezTo>
                    <a:pt x="36493" y="16478"/>
                    <a:pt x="36860" y="15978"/>
                    <a:pt x="37194" y="15411"/>
                  </a:cubicBezTo>
                  <a:cubicBezTo>
                    <a:pt x="37327" y="15144"/>
                    <a:pt x="37594" y="14977"/>
                    <a:pt x="37894" y="14944"/>
                  </a:cubicBezTo>
                  <a:lnTo>
                    <a:pt x="43165" y="14610"/>
                  </a:lnTo>
                  <a:cubicBezTo>
                    <a:pt x="43432" y="14577"/>
                    <a:pt x="43632" y="14344"/>
                    <a:pt x="43632" y="14077"/>
                  </a:cubicBezTo>
                  <a:lnTo>
                    <a:pt x="43632" y="11175"/>
                  </a:lnTo>
                  <a:cubicBezTo>
                    <a:pt x="43632" y="10874"/>
                    <a:pt x="43432" y="10674"/>
                    <a:pt x="43165" y="10641"/>
                  </a:cubicBezTo>
                  <a:lnTo>
                    <a:pt x="37894" y="10307"/>
                  </a:lnTo>
                  <a:cubicBezTo>
                    <a:pt x="37594" y="10274"/>
                    <a:pt x="37327" y="10107"/>
                    <a:pt x="37194" y="9840"/>
                  </a:cubicBezTo>
                  <a:cubicBezTo>
                    <a:pt x="36860" y="9273"/>
                    <a:pt x="36493" y="8773"/>
                    <a:pt x="36060" y="8306"/>
                  </a:cubicBezTo>
                  <a:cubicBezTo>
                    <a:pt x="35893" y="8106"/>
                    <a:pt x="35893" y="7806"/>
                    <a:pt x="36126" y="7639"/>
                  </a:cubicBezTo>
                  <a:lnTo>
                    <a:pt x="39262" y="5404"/>
                  </a:lnTo>
                  <a:cubicBezTo>
                    <a:pt x="39495" y="5270"/>
                    <a:pt x="39462" y="4937"/>
                    <a:pt x="39229" y="4870"/>
                  </a:cubicBezTo>
                  <a:lnTo>
                    <a:pt x="35292" y="2602"/>
                  </a:lnTo>
                  <a:cubicBezTo>
                    <a:pt x="35142" y="2508"/>
                    <a:pt x="34971" y="2467"/>
                    <a:pt x="34796" y="2467"/>
                  </a:cubicBezTo>
                  <a:cubicBezTo>
                    <a:pt x="34660" y="2467"/>
                    <a:pt x="34523" y="2491"/>
                    <a:pt x="34392" y="2535"/>
                  </a:cubicBezTo>
                  <a:lnTo>
                    <a:pt x="30422" y="4370"/>
                  </a:lnTo>
                  <a:cubicBezTo>
                    <a:pt x="30228" y="4434"/>
                    <a:pt x="30021" y="4471"/>
                    <a:pt x="29817" y="4471"/>
                  </a:cubicBezTo>
                  <a:cubicBezTo>
                    <a:pt x="29705" y="4471"/>
                    <a:pt x="29595" y="4460"/>
                    <a:pt x="29488" y="4437"/>
                  </a:cubicBezTo>
                  <a:cubicBezTo>
                    <a:pt x="28488" y="4103"/>
                    <a:pt x="27420" y="3869"/>
                    <a:pt x="26386" y="3703"/>
                  </a:cubicBezTo>
                  <a:cubicBezTo>
                    <a:pt x="26086" y="3636"/>
                    <a:pt x="25886" y="3402"/>
                    <a:pt x="25819" y="3136"/>
                  </a:cubicBezTo>
                  <a:lnTo>
                    <a:pt x="25319" y="500"/>
                  </a:lnTo>
                  <a:cubicBezTo>
                    <a:pt x="25252" y="200"/>
                    <a:pt x="24985" y="0"/>
                    <a:pt x="247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71"/>
            <p:cNvSpPr/>
            <p:nvPr/>
          </p:nvSpPr>
          <p:spPr>
            <a:xfrm>
              <a:off x="4782750" y="3777325"/>
              <a:ext cx="1090800" cy="630475"/>
            </a:xfrm>
            <a:custGeom>
              <a:avLst/>
              <a:gdLst/>
              <a:ahLst/>
              <a:cxnLst/>
              <a:rect l="l" t="t" r="r" b="b"/>
              <a:pathLst>
                <a:path w="43632" h="25219" extrusionOk="0">
                  <a:moveTo>
                    <a:pt x="21849" y="7184"/>
                  </a:moveTo>
                  <a:cubicBezTo>
                    <a:pt x="24262" y="7184"/>
                    <a:pt x="26677" y="7710"/>
                    <a:pt x="28521" y="8773"/>
                  </a:cubicBezTo>
                  <a:lnTo>
                    <a:pt x="28488" y="8773"/>
                  </a:lnTo>
                  <a:cubicBezTo>
                    <a:pt x="32157" y="10908"/>
                    <a:pt x="32157" y="14344"/>
                    <a:pt x="28488" y="16478"/>
                  </a:cubicBezTo>
                  <a:cubicBezTo>
                    <a:pt x="26636" y="17546"/>
                    <a:pt x="24226" y="18080"/>
                    <a:pt x="21816" y="18080"/>
                  </a:cubicBezTo>
                  <a:cubicBezTo>
                    <a:pt x="19406" y="18080"/>
                    <a:pt x="16996" y="17546"/>
                    <a:pt x="15145" y="16478"/>
                  </a:cubicBezTo>
                  <a:cubicBezTo>
                    <a:pt x="11442" y="14344"/>
                    <a:pt x="11475" y="10908"/>
                    <a:pt x="15145" y="8773"/>
                  </a:cubicBezTo>
                  <a:cubicBezTo>
                    <a:pt x="16987" y="7718"/>
                    <a:pt x="19417" y="7184"/>
                    <a:pt x="21849" y="7184"/>
                  </a:cubicBezTo>
                  <a:close/>
                  <a:moveTo>
                    <a:pt x="18914" y="0"/>
                  </a:moveTo>
                  <a:cubicBezTo>
                    <a:pt x="18647" y="0"/>
                    <a:pt x="18380" y="200"/>
                    <a:pt x="18347" y="500"/>
                  </a:cubicBezTo>
                  <a:lnTo>
                    <a:pt x="17847" y="3136"/>
                  </a:lnTo>
                  <a:cubicBezTo>
                    <a:pt x="17780" y="3402"/>
                    <a:pt x="17546" y="3636"/>
                    <a:pt x="17246" y="3703"/>
                  </a:cubicBezTo>
                  <a:cubicBezTo>
                    <a:pt x="16212" y="3869"/>
                    <a:pt x="15145" y="4136"/>
                    <a:pt x="14144" y="4437"/>
                  </a:cubicBezTo>
                  <a:cubicBezTo>
                    <a:pt x="14009" y="4467"/>
                    <a:pt x="13867" y="4483"/>
                    <a:pt x="13728" y="4483"/>
                  </a:cubicBezTo>
                  <a:cubicBezTo>
                    <a:pt x="13557" y="4483"/>
                    <a:pt x="13390" y="4458"/>
                    <a:pt x="13243" y="4403"/>
                  </a:cubicBezTo>
                  <a:lnTo>
                    <a:pt x="9241" y="2535"/>
                  </a:lnTo>
                  <a:cubicBezTo>
                    <a:pt x="9101" y="2489"/>
                    <a:pt x="8955" y="2464"/>
                    <a:pt x="8811" y="2464"/>
                  </a:cubicBezTo>
                  <a:cubicBezTo>
                    <a:pt x="8645" y="2464"/>
                    <a:pt x="8483" y="2497"/>
                    <a:pt x="8340" y="2569"/>
                  </a:cubicBezTo>
                  <a:lnTo>
                    <a:pt x="4404" y="4837"/>
                  </a:lnTo>
                  <a:cubicBezTo>
                    <a:pt x="4170" y="4937"/>
                    <a:pt x="4170" y="5270"/>
                    <a:pt x="4370" y="5371"/>
                  </a:cubicBezTo>
                  <a:lnTo>
                    <a:pt x="7506" y="7639"/>
                  </a:lnTo>
                  <a:cubicBezTo>
                    <a:pt x="7739" y="7772"/>
                    <a:pt x="7739" y="8106"/>
                    <a:pt x="7573" y="8273"/>
                  </a:cubicBezTo>
                  <a:cubicBezTo>
                    <a:pt x="7139" y="8740"/>
                    <a:pt x="6772" y="9273"/>
                    <a:pt x="6439" y="9807"/>
                  </a:cubicBezTo>
                  <a:cubicBezTo>
                    <a:pt x="6305" y="10074"/>
                    <a:pt x="6038" y="10274"/>
                    <a:pt x="5738" y="10307"/>
                  </a:cubicBezTo>
                  <a:lnTo>
                    <a:pt x="468" y="10641"/>
                  </a:lnTo>
                  <a:cubicBezTo>
                    <a:pt x="201" y="10641"/>
                    <a:pt x="1" y="10874"/>
                    <a:pt x="1" y="11141"/>
                  </a:cubicBezTo>
                  <a:lnTo>
                    <a:pt x="1" y="14077"/>
                  </a:lnTo>
                  <a:cubicBezTo>
                    <a:pt x="1" y="14344"/>
                    <a:pt x="201" y="14577"/>
                    <a:pt x="468" y="14577"/>
                  </a:cubicBezTo>
                  <a:lnTo>
                    <a:pt x="5738" y="14911"/>
                  </a:lnTo>
                  <a:cubicBezTo>
                    <a:pt x="6038" y="14977"/>
                    <a:pt x="6305" y="15144"/>
                    <a:pt x="6439" y="15411"/>
                  </a:cubicBezTo>
                  <a:cubicBezTo>
                    <a:pt x="6739" y="15945"/>
                    <a:pt x="7139" y="16478"/>
                    <a:pt x="7573" y="16945"/>
                  </a:cubicBezTo>
                  <a:cubicBezTo>
                    <a:pt x="7739" y="17146"/>
                    <a:pt x="7739" y="17446"/>
                    <a:pt x="7506" y="17579"/>
                  </a:cubicBezTo>
                  <a:lnTo>
                    <a:pt x="4370" y="19848"/>
                  </a:lnTo>
                  <a:cubicBezTo>
                    <a:pt x="4170" y="19948"/>
                    <a:pt x="4170" y="20281"/>
                    <a:pt x="4404" y="20381"/>
                  </a:cubicBezTo>
                  <a:lnTo>
                    <a:pt x="8340" y="22650"/>
                  </a:lnTo>
                  <a:cubicBezTo>
                    <a:pt x="8490" y="22724"/>
                    <a:pt x="8661" y="22768"/>
                    <a:pt x="8835" y="22768"/>
                  </a:cubicBezTo>
                  <a:cubicBezTo>
                    <a:pt x="8971" y="22768"/>
                    <a:pt x="9109" y="22741"/>
                    <a:pt x="9241" y="22683"/>
                  </a:cubicBezTo>
                  <a:lnTo>
                    <a:pt x="13243" y="20848"/>
                  </a:lnTo>
                  <a:cubicBezTo>
                    <a:pt x="13400" y="20770"/>
                    <a:pt x="13579" y="20738"/>
                    <a:pt x="13761" y="20738"/>
                  </a:cubicBezTo>
                  <a:cubicBezTo>
                    <a:pt x="13890" y="20738"/>
                    <a:pt x="14020" y="20754"/>
                    <a:pt x="14144" y="20782"/>
                  </a:cubicBezTo>
                  <a:cubicBezTo>
                    <a:pt x="15145" y="21115"/>
                    <a:pt x="16179" y="21349"/>
                    <a:pt x="17246" y="21515"/>
                  </a:cubicBezTo>
                  <a:cubicBezTo>
                    <a:pt x="17546" y="21582"/>
                    <a:pt x="17747" y="21816"/>
                    <a:pt x="17813" y="22082"/>
                  </a:cubicBezTo>
                  <a:lnTo>
                    <a:pt x="18314" y="24718"/>
                  </a:lnTo>
                  <a:cubicBezTo>
                    <a:pt x="18380" y="25018"/>
                    <a:pt x="18614" y="25218"/>
                    <a:pt x="18914" y="25218"/>
                  </a:cubicBezTo>
                  <a:lnTo>
                    <a:pt x="24718" y="25218"/>
                  </a:lnTo>
                  <a:cubicBezTo>
                    <a:pt x="24985" y="25218"/>
                    <a:pt x="25252" y="25018"/>
                    <a:pt x="25319" y="24751"/>
                  </a:cubicBezTo>
                  <a:lnTo>
                    <a:pt x="25819" y="22116"/>
                  </a:lnTo>
                  <a:cubicBezTo>
                    <a:pt x="25886" y="21816"/>
                    <a:pt x="26086" y="21582"/>
                    <a:pt x="26386" y="21549"/>
                  </a:cubicBezTo>
                  <a:cubicBezTo>
                    <a:pt x="27420" y="21349"/>
                    <a:pt x="28488" y="21115"/>
                    <a:pt x="29488" y="20815"/>
                  </a:cubicBezTo>
                  <a:cubicBezTo>
                    <a:pt x="29614" y="20773"/>
                    <a:pt x="29746" y="20754"/>
                    <a:pt x="29876" y="20754"/>
                  </a:cubicBezTo>
                  <a:cubicBezTo>
                    <a:pt x="30056" y="20754"/>
                    <a:pt x="30234" y="20790"/>
                    <a:pt x="30389" y="20848"/>
                  </a:cubicBezTo>
                  <a:lnTo>
                    <a:pt x="34392" y="22716"/>
                  </a:lnTo>
                  <a:cubicBezTo>
                    <a:pt x="34523" y="22760"/>
                    <a:pt x="34654" y="22785"/>
                    <a:pt x="34785" y="22785"/>
                  </a:cubicBezTo>
                  <a:cubicBezTo>
                    <a:pt x="34954" y="22785"/>
                    <a:pt x="35123" y="22744"/>
                    <a:pt x="35292" y="22650"/>
                  </a:cubicBezTo>
                  <a:lnTo>
                    <a:pt x="39229" y="20381"/>
                  </a:lnTo>
                  <a:cubicBezTo>
                    <a:pt x="39462" y="20315"/>
                    <a:pt x="39495" y="19981"/>
                    <a:pt x="39262" y="19848"/>
                  </a:cubicBezTo>
                  <a:lnTo>
                    <a:pt x="36126" y="17613"/>
                  </a:lnTo>
                  <a:cubicBezTo>
                    <a:pt x="35893" y="17446"/>
                    <a:pt x="35893" y="17146"/>
                    <a:pt x="36060" y="16979"/>
                  </a:cubicBezTo>
                  <a:cubicBezTo>
                    <a:pt x="36493" y="16478"/>
                    <a:pt x="36860" y="15978"/>
                    <a:pt x="37194" y="15411"/>
                  </a:cubicBezTo>
                  <a:cubicBezTo>
                    <a:pt x="37327" y="15144"/>
                    <a:pt x="37594" y="14977"/>
                    <a:pt x="37894" y="14944"/>
                  </a:cubicBezTo>
                  <a:lnTo>
                    <a:pt x="43165" y="14610"/>
                  </a:lnTo>
                  <a:cubicBezTo>
                    <a:pt x="43432" y="14577"/>
                    <a:pt x="43632" y="14344"/>
                    <a:pt x="43632" y="14077"/>
                  </a:cubicBezTo>
                  <a:lnTo>
                    <a:pt x="43632" y="11175"/>
                  </a:lnTo>
                  <a:cubicBezTo>
                    <a:pt x="43632" y="10874"/>
                    <a:pt x="43432" y="10674"/>
                    <a:pt x="43165" y="10641"/>
                  </a:cubicBezTo>
                  <a:lnTo>
                    <a:pt x="37894" y="10307"/>
                  </a:lnTo>
                  <a:cubicBezTo>
                    <a:pt x="37594" y="10274"/>
                    <a:pt x="37327" y="10107"/>
                    <a:pt x="37194" y="9840"/>
                  </a:cubicBezTo>
                  <a:cubicBezTo>
                    <a:pt x="36860" y="9273"/>
                    <a:pt x="36493" y="8773"/>
                    <a:pt x="36060" y="8306"/>
                  </a:cubicBezTo>
                  <a:cubicBezTo>
                    <a:pt x="35893" y="8106"/>
                    <a:pt x="35893" y="7806"/>
                    <a:pt x="36126" y="7639"/>
                  </a:cubicBezTo>
                  <a:lnTo>
                    <a:pt x="39262" y="5404"/>
                  </a:lnTo>
                  <a:cubicBezTo>
                    <a:pt x="39495" y="5270"/>
                    <a:pt x="39462" y="4937"/>
                    <a:pt x="39229" y="4870"/>
                  </a:cubicBezTo>
                  <a:lnTo>
                    <a:pt x="35292" y="2602"/>
                  </a:lnTo>
                  <a:cubicBezTo>
                    <a:pt x="35142" y="2508"/>
                    <a:pt x="34971" y="2467"/>
                    <a:pt x="34796" y="2467"/>
                  </a:cubicBezTo>
                  <a:cubicBezTo>
                    <a:pt x="34660" y="2467"/>
                    <a:pt x="34523" y="2491"/>
                    <a:pt x="34392" y="2535"/>
                  </a:cubicBezTo>
                  <a:lnTo>
                    <a:pt x="30422" y="4370"/>
                  </a:lnTo>
                  <a:cubicBezTo>
                    <a:pt x="30228" y="4434"/>
                    <a:pt x="30021" y="4471"/>
                    <a:pt x="29817" y="4471"/>
                  </a:cubicBezTo>
                  <a:cubicBezTo>
                    <a:pt x="29705" y="4471"/>
                    <a:pt x="29595" y="4460"/>
                    <a:pt x="29488" y="4437"/>
                  </a:cubicBezTo>
                  <a:cubicBezTo>
                    <a:pt x="28488" y="4103"/>
                    <a:pt x="27420" y="3869"/>
                    <a:pt x="26386" y="3703"/>
                  </a:cubicBezTo>
                  <a:cubicBezTo>
                    <a:pt x="26086" y="3636"/>
                    <a:pt x="25886" y="3402"/>
                    <a:pt x="25819" y="3136"/>
                  </a:cubicBezTo>
                  <a:lnTo>
                    <a:pt x="25319" y="500"/>
                  </a:lnTo>
                  <a:cubicBezTo>
                    <a:pt x="25252" y="200"/>
                    <a:pt x="24985" y="0"/>
                    <a:pt x="24718" y="0"/>
                  </a:cubicBezTo>
                  <a:close/>
                </a:path>
              </a:pathLst>
            </a:custGeom>
            <a:solidFill>
              <a:srgbClr val="FFFFFF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71"/>
            <p:cNvSpPr/>
            <p:nvPr/>
          </p:nvSpPr>
          <p:spPr>
            <a:xfrm>
              <a:off x="4777750" y="3773150"/>
              <a:ext cx="1100800" cy="639650"/>
            </a:xfrm>
            <a:custGeom>
              <a:avLst/>
              <a:gdLst/>
              <a:ahLst/>
              <a:cxnLst/>
              <a:rect l="l" t="t" r="r" b="b"/>
              <a:pathLst>
                <a:path w="44032" h="25586" extrusionOk="0">
                  <a:moveTo>
                    <a:pt x="22250" y="7537"/>
                  </a:moveTo>
                  <a:cubicBezTo>
                    <a:pt x="24451" y="7537"/>
                    <a:pt x="26645" y="8072"/>
                    <a:pt x="28588" y="9140"/>
                  </a:cubicBezTo>
                  <a:cubicBezTo>
                    <a:pt x="30322" y="10107"/>
                    <a:pt x="31256" y="11442"/>
                    <a:pt x="31256" y="12809"/>
                  </a:cubicBezTo>
                  <a:cubicBezTo>
                    <a:pt x="31256" y="14177"/>
                    <a:pt x="30322" y="15511"/>
                    <a:pt x="28588" y="16479"/>
                  </a:cubicBezTo>
                  <a:cubicBezTo>
                    <a:pt x="26770" y="17529"/>
                    <a:pt x="24393" y="18055"/>
                    <a:pt x="22016" y="18055"/>
                  </a:cubicBezTo>
                  <a:cubicBezTo>
                    <a:pt x="19640" y="18055"/>
                    <a:pt x="17263" y="17529"/>
                    <a:pt x="15445" y="16479"/>
                  </a:cubicBezTo>
                  <a:cubicBezTo>
                    <a:pt x="13744" y="15511"/>
                    <a:pt x="12776" y="14177"/>
                    <a:pt x="12776" y="12809"/>
                  </a:cubicBezTo>
                  <a:cubicBezTo>
                    <a:pt x="12776" y="11408"/>
                    <a:pt x="13744" y="10107"/>
                    <a:pt x="15445" y="9140"/>
                  </a:cubicBezTo>
                  <a:cubicBezTo>
                    <a:pt x="17420" y="8072"/>
                    <a:pt x="19615" y="7537"/>
                    <a:pt x="21847" y="7537"/>
                  </a:cubicBezTo>
                  <a:cubicBezTo>
                    <a:pt x="21914" y="7537"/>
                    <a:pt x="21982" y="7538"/>
                    <a:pt x="22050" y="7539"/>
                  </a:cubicBezTo>
                  <a:cubicBezTo>
                    <a:pt x="22116" y="7538"/>
                    <a:pt x="22183" y="7537"/>
                    <a:pt x="22250" y="7537"/>
                  </a:cubicBezTo>
                  <a:close/>
                  <a:moveTo>
                    <a:pt x="22045" y="7147"/>
                  </a:moveTo>
                  <a:cubicBezTo>
                    <a:pt x="19598" y="7147"/>
                    <a:pt x="17146" y="7689"/>
                    <a:pt x="15278" y="8773"/>
                  </a:cubicBezTo>
                  <a:cubicBezTo>
                    <a:pt x="13410" y="9841"/>
                    <a:pt x="12409" y="11275"/>
                    <a:pt x="12409" y="12776"/>
                  </a:cubicBezTo>
                  <a:cubicBezTo>
                    <a:pt x="12409" y="14310"/>
                    <a:pt x="13410" y="15745"/>
                    <a:pt x="15278" y="16812"/>
                  </a:cubicBezTo>
                  <a:cubicBezTo>
                    <a:pt x="17237" y="17855"/>
                    <a:pt x="19435" y="18419"/>
                    <a:pt x="21674" y="18419"/>
                  </a:cubicBezTo>
                  <a:cubicBezTo>
                    <a:pt x="21799" y="18419"/>
                    <a:pt x="21924" y="18417"/>
                    <a:pt x="22050" y="18413"/>
                  </a:cubicBezTo>
                  <a:cubicBezTo>
                    <a:pt x="22173" y="18417"/>
                    <a:pt x="22296" y="18419"/>
                    <a:pt x="22420" y="18419"/>
                  </a:cubicBezTo>
                  <a:cubicBezTo>
                    <a:pt x="24631" y="18419"/>
                    <a:pt x="26829" y="17855"/>
                    <a:pt x="28788" y="16812"/>
                  </a:cubicBezTo>
                  <a:cubicBezTo>
                    <a:pt x="30656" y="15745"/>
                    <a:pt x="31656" y="14310"/>
                    <a:pt x="31656" y="12776"/>
                  </a:cubicBezTo>
                  <a:cubicBezTo>
                    <a:pt x="31656" y="11275"/>
                    <a:pt x="30656" y="9841"/>
                    <a:pt x="28788" y="8773"/>
                  </a:cubicBezTo>
                  <a:cubicBezTo>
                    <a:pt x="26936" y="7689"/>
                    <a:pt x="24493" y="7147"/>
                    <a:pt x="22045" y="7147"/>
                  </a:cubicBezTo>
                  <a:close/>
                  <a:moveTo>
                    <a:pt x="24918" y="367"/>
                  </a:moveTo>
                  <a:cubicBezTo>
                    <a:pt x="25118" y="401"/>
                    <a:pt x="25252" y="534"/>
                    <a:pt x="25319" y="701"/>
                  </a:cubicBezTo>
                  <a:lnTo>
                    <a:pt x="25819" y="3336"/>
                  </a:lnTo>
                  <a:cubicBezTo>
                    <a:pt x="25886" y="3703"/>
                    <a:pt x="26186" y="3970"/>
                    <a:pt x="26553" y="4070"/>
                  </a:cubicBezTo>
                  <a:cubicBezTo>
                    <a:pt x="27587" y="4237"/>
                    <a:pt x="28621" y="4470"/>
                    <a:pt x="29622" y="4804"/>
                  </a:cubicBezTo>
                  <a:cubicBezTo>
                    <a:pt x="29774" y="4831"/>
                    <a:pt x="29926" y="4847"/>
                    <a:pt x="30075" y="4847"/>
                  </a:cubicBezTo>
                  <a:cubicBezTo>
                    <a:pt x="30287" y="4847"/>
                    <a:pt x="30494" y="4815"/>
                    <a:pt x="30689" y="4737"/>
                  </a:cubicBezTo>
                  <a:lnTo>
                    <a:pt x="34692" y="2869"/>
                  </a:lnTo>
                  <a:cubicBezTo>
                    <a:pt x="34797" y="2839"/>
                    <a:pt x="34902" y="2822"/>
                    <a:pt x="35007" y="2822"/>
                  </a:cubicBezTo>
                  <a:cubicBezTo>
                    <a:pt x="35135" y="2822"/>
                    <a:pt x="35264" y="2847"/>
                    <a:pt x="35392" y="2902"/>
                  </a:cubicBezTo>
                  <a:lnTo>
                    <a:pt x="39329" y="5204"/>
                  </a:lnTo>
                  <a:cubicBezTo>
                    <a:pt x="39362" y="5237"/>
                    <a:pt x="39395" y="5271"/>
                    <a:pt x="39395" y="5304"/>
                  </a:cubicBezTo>
                  <a:cubicBezTo>
                    <a:pt x="39395" y="5337"/>
                    <a:pt x="39362" y="5371"/>
                    <a:pt x="39329" y="5404"/>
                  </a:cubicBezTo>
                  <a:lnTo>
                    <a:pt x="36193" y="7672"/>
                  </a:lnTo>
                  <a:cubicBezTo>
                    <a:pt x="36060" y="7772"/>
                    <a:pt x="35959" y="7906"/>
                    <a:pt x="35926" y="8106"/>
                  </a:cubicBezTo>
                  <a:cubicBezTo>
                    <a:pt x="35926" y="8273"/>
                    <a:pt x="35993" y="8473"/>
                    <a:pt x="36126" y="8573"/>
                  </a:cubicBezTo>
                  <a:cubicBezTo>
                    <a:pt x="36527" y="9040"/>
                    <a:pt x="36893" y="9540"/>
                    <a:pt x="37194" y="10107"/>
                  </a:cubicBezTo>
                  <a:cubicBezTo>
                    <a:pt x="37394" y="10408"/>
                    <a:pt x="37694" y="10641"/>
                    <a:pt x="38061" y="10675"/>
                  </a:cubicBezTo>
                  <a:lnTo>
                    <a:pt x="43331" y="11008"/>
                  </a:lnTo>
                  <a:cubicBezTo>
                    <a:pt x="43498" y="11008"/>
                    <a:pt x="43632" y="11175"/>
                    <a:pt x="43632" y="11342"/>
                  </a:cubicBezTo>
                  <a:lnTo>
                    <a:pt x="43632" y="14244"/>
                  </a:lnTo>
                  <a:cubicBezTo>
                    <a:pt x="43632" y="14444"/>
                    <a:pt x="43498" y="14577"/>
                    <a:pt x="43331" y="14577"/>
                  </a:cubicBezTo>
                  <a:lnTo>
                    <a:pt x="38061" y="14911"/>
                  </a:lnTo>
                  <a:cubicBezTo>
                    <a:pt x="37694" y="14978"/>
                    <a:pt x="37394" y="15178"/>
                    <a:pt x="37194" y="15478"/>
                  </a:cubicBezTo>
                  <a:cubicBezTo>
                    <a:pt x="36893" y="16045"/>
                    <a:pt x="36527" y="16545"/>
                    <a:pt x="36126" y="17012"/>
                  </a:cubicBezTo>
                  <a:cubicBezTo>
                    <a:pt x="35993" y="17146"/>
                    <a:pt x="35926" y="17313"/>
                    <a:pt x="35926" y="17513"/>
                  </a:cubicBezTo>
                  <a:cubicBezTo>
                    <a:pt x="35959" y="17680"/>
                    <a:pt x="36060" y="17846"/>
                    <a:pt x="36193" y="17946"/>
                  </a:cubicBezTo>
                  <a:lnTo>
                    <a:pt x="39329" y="20181"/>
                  </a:lnTo>
                  <a:cubicBezTo>
                    <a:pt x="39362" y="20215"/>
                    <a:pt x="39395" y="20248"/>
                    <a:pt x="39395" y="20281"/>
                  </a:cubicBezTo>
                  <a:cubicBezTo>
                    <a:pt x="39395" y="20315"/>
                    <a:pt x="39362" y="20348"/>
                    <a:pt x="39329" y="20381"/>
                  </a:cubicBezTo>
                  <a:lnTo>
                    <a:pt x="35359" y="22683"/>
                  </a:lnTo>
                  <a:cubicBezTo>
                    <a:pt x="35249" y="22738"/>
                    <a:pt x="35118" y="22763"/>
                    <a:pt x="34990" y="22763"/>
                  </a:cubicBezTo>
                  <a:cubicBezTo>
                    <a:pt x="34885" y="22763"/>
                    <a:pt x="34782" y="22746"/>
                    <a:pt x="34692" y="22716"/>
                  </a:cubicBezTo>
                  <a:lnTo>
                    <a:pt x="30689" y="20848"/>
                  </a:lnTo>
                  <a:cubicBezTo>
                    <a:pt x="30487" y="20768"/>
                    <a:pt x="30261" y="20724"/>
                    <a:pt x="30039" y="20724"/>
                  </a:cubicBezTo>
                  <a:cubicBezTo>
                    <a:pt x="29895" y="20724"/>
                    <a:pt x="29753" y="20742"/>
                    <a:pt x="29622" y="20782"/>
                  </a:cubicBezTo>
                  <a:cubicBezTo>
                    <a:pt x="28621" y="21115"/>
                    <a:pt x="27587" y="21349"/>
                    <a:pt x="26553" y="21516"/>
                  </a:cubicBezTo>
                  <a:cubicBezTo>
                    <a:pt x="26186" y="21582"/>
                    <a:pt x="25886" y="21883"/>
                    <a:pt x="25819" y="22249"/>
                  </a:cubicBezTo>
                  <a:lnTo>
                    <a:pt x="25319" y="24885"/>
                  </a:lnTo>
                  <a:cubicBezTo>
                    <a:pt x="25252" y="25051"/>
                    <a:pt x="25085" y="25185"/>
                    <a:pt x="24918" y="25185"/>
                  </a:cubicBezTo>
                  <a:lnTo>
                    <a:pt x="19114" y="25185"/>
                  </a:lnTo>
                  <a:cubicBezTo>
                    <a:pt x="18914" y="25185"/>
                    <a:pt x="18747" y="25051"/>
                    <a:pt x="18714" y="24885"/>
                  </a:cubicBezTo>
                  <a:lnTo>
                    <a:pt x="18213" y="22249"/>
                  </a:lnTo>
                  <a:cubicBezTo>
                    <a:pt x="18113" y="21883"/>
                    <a:pt x="17847" y="21582"/>
                    <a:pt x="17480" y="21516"/>
                  </a:cubicBezTo>
                  <a:cubicBezTo>
                    <a:pt x="16446" y="21349"/>
                    <a:pt x="15411" y="21082"/>
                    <a:pt x="14411" y="20782"/>
                  </a:cubicBezTo>
                  <a:cubicBezTo>
                    <a:pt x="14244" y="20748"/>
                    <a:pt x="14111" y="20715"/>
                    <a:pt x="13977" y="20715"/>
                  </a:cubicBezTo>
                  <a:cubicBezTo>
                    <a:pt x="13777" y="20715"/>
                    <a:pt x="13543" y="20748"/>
                    <a:pt x="13343" y="20848"/>
                  </a:cubicBezTo>
                  <a:lnTo>
                    <a:pt x="9340" y="22683"/>
                  </a:lnTo>
                  <a:cubicBezTo>
                    <a:pt x="9243" y="22725"/>
                    <a:pt x="9145" y="22744"/>
                    <a:pt x="9047" y="22744"/>
                  </a:cubicBezTo>
                  <a:cubicBezTo>
                    <a:pt x="8911" y="22744"/>
                    <a:pt x="8776" y="22708"/>
                    <a:pt x="8640" y="22650"/>
                  </a:cubicBezTo>
                  <a:lnTo>
                    <a:pt x="4704" y="20381"/>
                  </a:lnTo>
                  <a:cubicBezTo>
                    <a:pt x="4670" y="20348"/>
                    <a:pt x="4637" y="20315"/>
                    <a:pt x="4637" y="20281"/>
                  </a:cubicBezTo>
                  <a:cubicBezTo>
                    <a:pt x="4604" y="20248"/>
                    <a:pt x="4637" y="20215"/>
                    <a:pt x="4704" y="20181"/>
                  </a:cubicBezTo>
                  <a:lnTo>
                    <a:pt x="7839" y="17913"/>
                  </a:lnTo>
                  <a:cubicBezTo>
                    <a:pt x="7973" y="17813"/>
                    <a:pt x="8073" y="17646"/>
                    <a:pt x="8073" y="17479"/>
                  </a:cubicBezTo>
                  <a:cubicBezTo>
                    <a:pt x="8106" y="17313"/>
                    <a:pt x="8040" y="17112"/>
                    <a:pt x="7906" y="16979"/>
                  </a:cubicBezTo>
                  <a:cubicBezTo>
                    <a:pt x="7472" y="16512"/>
                    <a:pt x="7139" y="16012"/>
                    <a:pt x="6839" y="15478"/>
                  </a:cubicBezTo>
                  <a:cubicBezTo>
                    <a:pt x="6639" y="15144"/>
                    <a:pt x="6305" y="14944"/>
                    <a:pt x="5971" y="14911"/>
                  </a:cubicBezTo>
                  <a:lnTo>
                    <a:pt x="701" y="14577"/>
                  </a:lnTo>
                  <a:cubicBezTo>
                    <a:pt x="534" y="14544"/>
                    <a:pt x="401" y="14411"/>
                    <a:pt x="401" y="14244"/>
                  </a:cubicBezTo>
                  <a:lnTo>
                    <a:pt x="401" y="11308"/>
                  </a:lnTo>
                  <a:cubicBezTo>
                    <a:pt x="401" y="11142"/>
                    <a:pt x="534" y="11008"/>
                    <a:pt x="701" y="10975"/>
                  </a:cubicBezTo>
                  <a:lnTo>
                    <a:pt x="5971" y="10641"/>
                  </a:lnTo>
                  <a:cubicBezTo>
                    <a:pt x="6305" y="10608"/>
                    <a:pt x="6639" y="10408"/>
                    <a:pt x="6839" y="10074"/>
                  </a:cubicBezTo>
                  <a:cubicBezTo>
                    <a:pt x="7106" y="9540"/>
                    <a:pt x="7472" y="9040"/>
                    <a:pt x="7906" y="8573"/>
                  </a:cubicBezTo>
                  <a:cubicBezTo>
                    <a:pt x="8040" y="8440"/>
                    <a:pt x="8106" y="8273"/>
                    <a:pt x="8073" y="8073"/>
                  </a:cubicBezTo>
                  <a:cubicBezTo>
                    <a:pt x="8073" y="7906"/>
                    <a:pt x="7973" y="7739"/>
                    <a:pt x="7839" y="7639"/>
                  </a:cubicBezTo>
                  <a:lnTo>
                    <a:pt x="4704" y="5404"/>
                  </a:lnTo>
                  <a:cubicBezTo>
                    <a:pt x="4637" y="5371"/>
                    <a:pt x="4637" y="5304"/>
                    <a:pt x="4637" y="5271"/>
                  </a:cubicBezTo>
                  <a:cubicBezTo>
                    <a:pt x="4637" y="5271"/>
                    <a:pt x="4670" y="5204"/>
                    <a:pt x="4704" y="5171"/>
                  </a:cubicBezTo>
                  <a:lnTo>
                    <a:pt x="8640" y="2902"/>
                  </a:lnTo>
                  <a:cubicBezTo>
                    <a:pt x="8769" y="2847"/>
                    <a:pt x="8897" y="2822"/>
                    <a:pt x="9026" y="2822"/>
                  </a:cubicBezTo>
                  <a:cubicBezTo>
                    <a:pt x="9131" y="2822"/>
                    <a:pt x="9236" y="2839"/>
                    <a:pt x="9340" y="2869"/>
                  </a:cubicBezTo>
                  <a:lnTo>
                    <a:pt x="13343" y="4737"/>
                  </a:lnTo>
                  <a:cubicBezTo>
                    <a:pt x="13539" y="4815"/>
                    <a:pt x="13746" y="4847"/>
                    <a:pt x="13957" y="4847"/>
                  </a:cubicBezTo>
                  <a:cubicBezTo>
                    <a:pt x="14107" y="4847"/>
                    <a:pt x="14259" y="4831"/>
                    <a:pt x="14411" y="4804"/>
                  </a:cubicBezTo>
                  <a:cubicBezTo>
                    <a:pt x="15411" y="4470"/>
                    <a:pt x="16446" y="4237"/>
                    <a:pt x="17480" y="4070"/>
                  </a:cubicBezTo>
                  <a:cubicBezTo>
                    <a:pt x="17847" y="3970"/>
                    <a:pt x="18147" y="3703"/>
                    <a:pt x="18213" y="3336"/>
                  </a:cubicBezTo>
                  <a:lnTo>
                    <a:pt x="18714" y="701"/>
                  </a:lnTo>
                  <a:cubicBezTo>
                    <a:pt x="18747" y="534"/>
                    <a:pt x="18914" y="401"/>
                    <a:pt x="19114" y="367"/>
                  </a:cubicBezTo>
                  <a:close/>
                  <a:moveTo>
                    <a:pt x="19114" y="0"/>
                  </a:moveTo>
                  <a:cubicBezTo>
                    <a:pt x="18747" y="0"/>
                    <a:pt x="18414" y="267"/>
                    <a:pt x="18347" y="634"/>
                  </a:cubicBezTo>
                  <a:lnTo>
                    <a:pt x="17847" y="3269"/>
                  </a:lnTo>
                  <a:cubicBezTo>
                    <a:pt x="17780" y="3469"/>
                    <a:pt x="17646" y="3636"/>
                    <a:pt x="17446" y="3703"/>
                  </a:cubicBezTo>
                  <a:cubicBezTo>
                    <a:pt x="16379" y="3870"/>
                    <a:pt x="15311" y="4103"/>
                    <a:pt x="14311" y="4437"/>
                  </a:cubicBezTo>
                  <a:cubicBezTo>
                    <a:pt x="14191" y="4467"/>
                    <a:pt x="14071" y="4483"/>
                    <a:pt x="13951" y="4483"/>
                  </a:cubicBezTo>
                  <a:cubicBezTo>
                    <a:pt x="13804" y="4483"/>
                    <a:pt x="13657" y="4458"/>
                    <a:pt x="13510" y="4403"/>
                  </a:cubicBezTo>
                  <a:lnTo>
                    <a:pt x="9507" y="2535"/>
                  </a:lnTo>
                  <a:cubicBezTo>
                    <a:pt x="9350" y="2472"/>
                    <a:pt x="9185" y="2439"/>
                    <a:pt x="9020" y="2439"/>
                  </a:cubicBezTo>
                  <a:cubicBezTo>
                    <a:pt x="8835" y="2439"/>
                    <a:pt x="8649" y="2481"/>
                    <a:pt x="8473" y="2569"/>
                  </a:cubicBezTo>
                  <a:lnTo>
                    <a:pt x="4537" y="4870"/>
                  </a:lnTo>
                  <a:cubicBezTo>
                    <a:pt x="4370" y="4937"/>
                    <a:pt x="4270" y="5104"/>
                    <a:pt x="4237" y="5271"/>
                  </a:cubicBezTo>
                  <a:cubicBezTo>
                    <a:pt x="4237" y="5471"/>
                    <a:pt x="4337" y="5638"/>
                    <a:pt x="4470" y="5738"/>
                  </a:cubicBezTo>
                  <a:lnTo>
                    <a:pt x="7606" y="7973"/>
                  </a:lnTo>
                  <a:cubicBezTo>
                    <a:pt x="7673" y="8006"/>
                    <a:pt x="7706" y="8073"/>
                    <a:pt x="7706" y="8139"/>
                  </a:cubicBezTo>
                  <a:cubicBezTo>
                    <a:pt x="7706" y="8206"/>
                    <a:pt x="7673" y="8273"/>
                    <a:pt x="7639" y="8340"/>
                  </a:cubicBezTo>
                  <a:cubicBezTo>
                    <a:pt x="7172" y="8807"/>
                    <a:pt x="6805" y="9340"/>
                    <a:pt x="6505" y="9907"/>
                  </a:cubicBezTo>
                  <a:cubicBezTo>
                    <a:pt x="6372" y="10107"/>
                    <a:pt x="6172" y="10241"/>
                    <a:pt x="5938" y="10274"/>
                  </a:cubicBezTo>
                  <a:lnTo>
                    <a:pt x="668" y="10608"/>
                  </a:lnTo>
                  <a:cubicBezTo>
                    <a:pt x="301" y="10641"/>
                    <a:pt x="0" y="10975"/>
                    <a:pt x="0" y="11342"/>
                  </a:cubicBezTo>
                  <a:lnTo>
                    <a:pt x="0" y="14244"/>
                  </a:lnTo>
                  <a:cubicBezTo>
                    <a:pt x="0" y="14644"/>
                    <a:pt x="301" y="14944"/>
                    <a:pt x="668" y="14978"/>
                  </a:cubicBezTo>
                  <a:lnTo>
                    <a:pt x="5938" y="15311"/>
                  </a:lnTo>
                  <a:cubicBezTo>
                    <a:pt x="6172" y="15345"/>
                    <a:pt x="6372" y="15478"/>
                    <a:pt x="6505" y="15678"/>
                  </a:cubicBezTo>
                  <a:cubicBezTo>
                    <a:pt x="6805" y="16245"/>
                    <a:pt x="7206" y="16779"/>
                    <a:pt x="7639" y="17279"/>
                  </a:cubicBezTo>
                  <a:cubicBezTo>
                    <a:pt x="7673" y="17313"/>
                    <a:pt x="7706" y="17379"/>
                    <a:pt x="7706" y="17446"/>
                  </a:cubicBezTo>
                  <a:cubicBezTo>
                    <a:pt x="7706" y="17513"/>
                    <a:pt x="7673" y="17579"/>
                    <a:pt x="7606" y="17613"/>
                  </a:cubicBezTo>
                  <a:lnTo>
                    <a:pt x="4470" y="19881"/>
                  </a:lnTo>
                  <a:cubicBezTo>
                    <a:pt x="4137" y="20081"/>
                    <a:pt x="4170" y="20548"/>
                    <a:pt x="4537" y="20715"/>
                  </a:cubicBezTo>
                  <a:lnTo>
                    <a:pt x="8473" y="22983"/>
                  </a:lnTo>
                  <a:cubicBezTo>
                    <a:pt x="8668" y="23081"/>
                    <a:pt x="8873" y="23132"/>
                    <a:pt x="9077" y="23132"/>
                  </a:cubicBezTo>
                  <a:cubicBezTo>
                    <a:pt x="9223" y="23132"/>
                    <a:pt x="9368" y="23106"/>
                    <a:pt x="9507" y="23050"/>
                  </a:cubicBezTo>
                  <a:lnTo>
                    <a:pt x="13510" y="21182"/>
                  </a:lnTo>
                  <a:cubicBezTo>
                    <a:pt x="13657" y="21127"/>
                    <a:pt x="13804" y="21102"/>
                    <a:pt x="13951" y="21102"/>
                  </a:cubicBezTo>
                  <a:cubicBezTo>
                    <a:pt x="14071" y="21102"/>
                    <a:pt x="14191" y="21119"/>
                    <a:pt x="14311" y="21149"/>
                  </a:cubicBezTo>
                  <a:cubicBezTo>
                    <a:pt x="15311" y="21449"/>
                    <a:pt x="16379" y="21716"/>
                    <a:pt x="17413" y="21883"/>
                  </a:cubicBezTo>
                  <a:cubicBezTo>
                    <a:pt x="17646" y="21949"/>
                    <a:pt x="17780" y="22116"/>
                    <a:pt x="17847" y="22316"/>
                  </a:cubicBezTo>
                  <a:lnTo>
                    <a:pt x="18347" y="24951"/>
                  </a:lnTo>
                  <a:cubicBezTo>
                    <a:pt x="18414" y="25318"/>
                    <a:pt x="18747" y="25585"/>
                    <a:pt x="19114" y="25585"/>
                  </a:cubicBezTo>
                  <a:lnTo>
                    <a:pt x="24918" y="25585"/>
                  </a:lnTo>
                  <a:cubicBezTo>
                    <a:pt x="25285" y="25585"/>
                    <a:pt x="25619" y="25318"/>
                    <a:pt x="25719" y="24951"/>
                  </a:cubicBezTo>
                  <a:lnTo>
                    <a:pt x="26219" y="22316"/>
                  </a:lnTo>
                  <a:cubicBezTo>
                    <a:pt x="26253" y="22116"/>
                    <a:pt x="26419" y="21949"/>
                    <a:pt x="26619" y="21916"/>
                  </a:cubicBezTo>
                  <a:cubicBezTo>
                    <a:pt x="27687" y="21716"/>
                    <a:pt x="28721" y="21482"/>
                    <a:pt x="29755" y="21149"/>
                  </a:cubicBezTo>
                  <a:cubicBezTo>
                    <a:pt x="29850" y="21125"/>
                    <a:pt x="29944" y="21114"/>
                    <a:pt x="30037" y="21114"/>
                  </a:cubicBezTo>
                  <a:cubicBezTo>
                    <a:pt x="30207" y="21114"/>
                    <a:pt x="30371" y="21151"/>
                    <a:pt x="30522" y="21215"/>
                  </a:cubicBezTo>
                  <a:lnTo>
                    <a:pt x="34525" y="23050"/>
                  </a:lnTo>
                  <a:cubicBezTo>
                    <a:pt x="34675" y="23125"/>
                    <a:pt x="34839" y="23160"/>
                    <a:pt x="35004" y="23160"/>
                  </a:cubicBezTo>
                  <a:cubicBezTo>
                    <a:pt x="35206" y="23160"/>
                    <a:pt x="35409" y="23108"/>
                    <a:pt x="35593" y="23017"/>
                  </a:cubicBezTo>
                  <a:lnTo>
                    <a:pt x="39529" y="20748"/>
                  </a:lnTo>
                  <a:cubicBezTo>
                    <a:pt x="39896" y="20582"/>
                    <a:pt x="39896" y="20081"/>
                    <a:pt x="39562" y="19881"/>
                  </a:cubicBezTo>
                  <a:lnTo>
                    <a:pt x="36426" y="17613"/>
                  </a:lnTo>
                  <a:cubicBezTo>
                    <a:pt x="36393" y="17579"/>
                    <a:pt x="36360" y="17546"/>
                    <a:pt x="36326" y="17479"/>
                  </a:cubicBezTo>
                  <a:cubicBezTo>
                    <a:pt x="36326" y="17379"/>
                    <a:pt x="36360" y="17313"/>
                    <a:pt x="36426" y="17279"/>
                  </a:cubicBezTo>
                  <a:cubicBezTo>
                    <a:pt x="36860" y="16779"/>
                    <a:pt x="37227" y="16245"/>
                    <a:pt x="37561" y="15678"/>
                  </a:cubicBezTo>
                  <a:cubicBezTo>
                    <a:pt x="37661" y="15478"/>
                    <a:pt x="37894" y="15345"/>
                    <a:pt x="38128" y="15311"/>
                  </a:cubicBezTo>
                  <a:lnTo>
                    <a:pt x="43365" y="14978"/>
                  </a:lnTo>
                  <a:cubicBezTo>
                    <a:pt x="43732" y="14944"/>
                    <a:pt x="44032" y="14644"/>
                    <a:pt x="44032" y="14277"/>
                  </a:cubicBezTo>
                  <a:lnTo>
                    <a:pt x="44032" y="11342"/>
                  </a:lnTo>
                  <a:cubicBezTo>
                    <a:pt x="44032" y="10975"/>
                    <a:pt x="43732" y="10675"/>
                    <a:pt x="43365" y="10641"/>
                  </a:cubicBezTo>
                  <a:lnTo>
                    <a:pt x="38128" y="10308"/>
                  </a:lnTo>
                  <a:cubicBezTo>
                    <a:pt x="37894" y="10274"/>
                    <a:pt x="37661" y="10141"/>
                    <a:pt x="37561" y="9941"/>
                  </a:cubicBezTo>
                  <a:cubicBezTo>
                    <a:pt x="37227" y="9340"/>
                    <a:pt x="36860" y="8807"/>
                    <a:pt x="36426" y="8340"/>
                  </a:cubicBezTo>
                  <a:cubicBezTo>
                    <a:pt x="36360" y="8273"/>
                    <a:pt x="36326" y="8206"/>
                    <a:pt x="36326" y="8139"/>
                  </a:cubicBezTo>
                  <a:cubicBezTo>
                    <a:pt x="36360" y="8073"/>
                    <a:pt x="36393" y="8006"/>
                    <a:pt x="36460" y="7973"/>
                  </a:cubicBezTo>
                  <a:lnTo>
                    <a:pt x="39562" y="5738"/>
                  </a:lnTo>
                  <a:cubicBezTo>
                    <a:pt x="39896" y="5538"/>
                    <a:pt x="39896" y="5037"/>
                    <a:pt x="39529" y="4870"/>
                  </a:cubicBezTo>
                  <a:lnTo>
                    <a:pt x="35593" y="2602"/>
                  </a:lnTo>
                  <a:cubicBezTo>
                    <a:pt x="35398" y="2505"/>
                    <a:pt x="35181" y="2453"/>
                    <a:pt x="34968" y="2453"/>
                  </a:cubicBezTo>
                  <a:cubicBezTo>
                    <a:pt x="34815" y="2453"/>
                    <a:pt x="34664" y="2480"/>
                    <a:pt x="34525" y="2535"/>
                  </a:cubicBezTo>
                  <a:lnTo>
                    <a:pt x="30522" y="4403"/>
                  </a:lnTo>
                  <a:cubicBezTo>
                    <a:pt x="30394" y="4458"/>
                    <a:pt x="30255" y="4483"/>
                    <a:pt x="30112" y="4483"/>
                  </a:cubicBezTo>
                  <a:cubicBezTo>
                    <a:pt x="29995" y="4483"/>
                    <a:pt x="29875" y="4467"/>
                    <a:pt x="29755" y="4437"/>
                  </a:cubicBezTo>
                  <a:cubicBezTo>
                    <a:pt x="28721" y="4137"/>
                    <a:pt x="27687" y="3870"/>
                    <a:pt x="26619" y="3703"/>
                  </a:cubicBezTo>
                  <a:cubicBezTo>
                    <a:pt x="26419" y="3636"/>
                    <a:pt x="26253" y="3503"/>
                    <a:pt x="26219" y="3303"/>
                  </a:cubicBezTo>
                  <a:lnTo>
                    <a:pt x="25685" y="634"/>
                  </a:lnTo>
                  <a:cubicBezTo>
                    <a:pt x="25619" y="267"/>
                    <a:pt x="25285" y="0"/>
                    <a:pt x="249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71"/>
            <p:cNvSpPr/>
            <p:nvPr/>
          </p:nvSpPr>
          <p:spPr>
            <a:xfrm>
              <a:off x="4036375" y="4319375"/>
              <a:ext cx="856475" cy="522050"/>
            </a:xfrm>
            <a:custGeom>
              <a:avLst/>
              <a:gdLst/>
              <a:ahLst/>
              <a:cxnLst/>
              <a:rect l="l" t="t" r="r" b="b"/>
              <a:pathLst>
                <a:path w="34259" h="20882" extrusionOk="0">
                  <a:moveTo>
                    <a:pt x="17113" y="8306"/>
                  </a:moveTo>
                  <a:cubicBezTo>
                    <a:pt x="18848" y="8306"/>
                    <a:pt x="20516" y="8807"/>
                    <a:pt x="21450" y="9574"/>
                  </a:cubicBezTo>
                  <a:cubicBezTo>
                    <a:pt x="21683" y="9774"/>
                    <a:pt x="22050" y="10141"/>
                    <a:pt x="21983" y="10541"/>
                  </a:cubicBezTo>
                  <a:cubicBezTo>
                    <a:pt x="21950" y="10908"/>
                    <a:pt x="21450" y="11508"/>
                    <a:pt x="20249" y="12009"/>
                  </a:cubicBezTo>
                  <a:cubicBezTo>
                    <a:pt x="19320" y="12349"/>
                    <a:pt x="18334" y="12546"/>
                    <a:pt x="17371" y="12546"/>
                  </a:cubicBezTo>
                  <a:cubicBezTo>
                    <a:pt x="17296" y="12546"/>
                    <a:pt x="17221" y="12545"/>
                    <a:pt x="17147" y="12543"/>
                  </a:cubicBezTo>
                  <a:cubicBezTo>
                    <a:pt x="15379" y="12543"/>
                    <a:pt x="13744" y="12076"/>
                    <a:pt x="12810" y="11308"/>
                  </a:cubicBezTo>
                  <a:cubicBezTo>
                    <a:pt x="12577" y="11108"/>
                    <a:pt x="12210" y="10741"/>
                    <a:pt x="12276" y="10341"/>
                  </a:cubicBezTo>
                  <a:cubicBezTo>
                    <a:pt x="12310" y="9974"/>
                    <a:pt x="12810" y="9374"/>
                    <a:pt x="14011" y="8873"/>
                  </a:cubicBezTo>
                  <a:cubicBezTo>
                    <a:pt x="15012" y="8506"/>
                    <a:pt x="16046" y="8306"/>
                    <a:pt x="17113" y="8306"/>
                  </a:cubicBezTo>
                  <a:close/>
                  <a:moveTo>
                    <a:pt x="18047" y="0"/>
                  </a:moveTo>
                  <a:cubicBezTo>
                    <a:pt x="17080" y="0"/>
                    <a:pt x="16213" y="534"/>
                    <a:pt x="15746" y="1401"/>
                  </a:cubicBezTo>
                  <a:lnTo>
                    <a:pt x="15212" y="2435"/>
                  </a:lnTo>
                  <a:cubicBezTo>
                    <a:pt x="14711" y="2469"/>
                    <a:pt x="14178" y="2535"/>
                    <a:pt x="13677" y="2635"/>
                  </a:cubicBezTo>
                  <a:lnTo>
                    <a:pt x="11876" y="1435"/>
                  </a:lnTo>
                  <a:cubicBezTo>
                    <a:pt x="11409" y="1134"/>
                    <a:pt x="10842" y="1001"/>
                    <a:pt x="10308" y="1001"/>
                  </a:cubicBezTo>
                  <a:cubicBezTo>
                    <a:pt x="9941" y="1001"/>
                    <a:pt x="9608" y="1068"/>
                    <a:pt x="9274" y="1168"/>
                  </a:cubicBezTo>
                  <a:lnTo>
                    <a:pt x="6539" y="2268"/>
                  </a:lnTo>
                  <a:cubicBezTo>
                    <a:pt x="5138" y="2802"/>
                    <a:pt x="4738" y="4570"/>
                    <a:pt x="5805" y="5638"/>
                  </a:cubicBezTo>
                  <a:lnTo>
                    <a:pt x="6172" y="6038"/>
                  </a:lnTo>
                  <a:lnTo>
                    <a:pt x="3237" y="5938"/>
                  </a:lnTo>
                  <a:cubicBezTo>
                    <a:pt x="2169" y="5938"/>
                    <a:pt x="1202" y="6638"/>
                    <a:pt x="902" y="7639"/>
                  </a:cubicBezTo>
                  <a:lnTo>
                    <a:pt x="401" y="9173"/>
                  </a:lnTo>
                  <a:cubicBezTo>
                    <a:pt x="1" y="10441"/>
                    <a:pt x="835" y="11775"/>
                    <a:pt x="2136" y="12009"/>
                  </a:cubicBezTo>
                  <a:lnTo>
                    <a:pt x="3737" y="12276"/>
                  </a:lnTo>
                  <a:lnTo>
                    <a:pt x="3170" y="12576"/>
                  </a:lnTo>
                  <a:cubicBezTo>
                    <a:pt x="1769" y="13210"/>
                    <a:pt x="1569" y="15078"/>
                    <a:pt x="2770" y="16012"/>
                  </a:cubicBezTo>
                  <a:lnTo>
                    <a:pt x="4504" y="17446"/>
                  </a:lnTo>
                  <a:cubicBezTo>
                    <a:pt x="5004" y="17852"/>
                    <a:pt x="5592" y="18083"/>
                    <a:pt x="6213" y="18083"/>
                  </a:cubicBezTo>
                  <a:cubicBezTo>
                    <a:pt x="6255" y="18083"/>
                    <a:pt x="6297" y="18082"/>
                    <a:pt x="6339" y="18080"/>
                  </a:cubicBezTo>
                  <a:cubicBezTo>
                    <a:pt x="6606" y="18080"/>
                    <a:pt x="6873" y="18046"/>
                    <a:pt x="7139" y="17980"/>
                  </a:cubicBezTo>
                  <a:lnTo>
                    <a:pt x="9741" y="17179"/>
                  </a:lnTo>
                  <a:lnTo>
                    <a:pt x="9775" y="17179"/>
                  </a:lnTo>
                  <a:cubicBezTo>
                    <a:pt x="10008" y="17279"/>
                    <a:pt x="10308" y="17379"/>
                    <a:pt x="10609" y="17513"/>
                  </a:cubicBezTo>
                  <a:lnTo>
                    <a:pt x="10542" y="18013"/>
                  </a:lnTo>
                  <a:cubicBezTo>
                    <a:pt x="10475" y="18614"/>
                    <a:pt x="10642" y="19214"/>
                    <a:pt x="11009" y="19681"/>
                  </a:cubicBezTo>
                  <a:cubicBezTo>
                    <a:pt x="11376" y="20181"/>
                    <a:pt x="11943" y="20482"/>
                    <a:pt x="12543" y="20515"/>
                  </a:cubicBezTo>
                  <a:lnTo>
                    <a:pt x="15979" y="20882"/>
                  </a:lnTo>
                  <a:lnTo>
                    <a:pt x="16213" y="20882"/>
                  </a:lnTo>
                  <a:cubicBezTo>
                    <a:pt x="17180" y="20882"/>
                    <a:pt x="18081" y="20348"/>
                    <a:pt x="18514" y="19514"/>
                  </a:cubicBezTo>
                  <a:lnTo>
                    <a:pt x="19048" y="18480"/>
                  </a:lnTo>
                  <a:cubicBezTo>
                    <a:pt x="19582" y="18413"/>
                    <a:pt x="20115" y="18347"/>
                    <a:pt x="20616" y="18280"/>
                  </a:cubicBezTo>
                  <a:lnTo>
                    <a:pt x="22384" y="19447"/>
                  </a:lnTo>
                  <a:cubicBezTo>
                    <a:pt x="22851" y="19748"/>
                    <a:pt x="23418" y="19914"/>
                    <a:pt x="23985" y="19914"/>
                  </a:cubicBezTo>
                  <a:cubicBezTo>
                    <a:pt x="24318" y="19914"/>
                    <a:pt x="24685" y="19848"/>
                    <a:pt x="25019" y="19714"/>
                  </a:cubicBezTo>
                  <a:lnTo>
                    <a:pt x="27754" y="18647"/>
                  </a:lnTo>
                  <a:cubicBezTo>
                    <a:pt x="29122" y="18113"/>
                    <a:pt x="29522" y="16312"/>
                    <a:pt x="28488" y="15278"/>
                  </a:cubicBezTo>
                  <a:lnTo>
                    <a:pt x="28121" y="14844"/>
                  </a:lnTo>
                  <a:lnTo>
                    <a:pt x="31023" y="14978"/>
                  </a:lnTo>
                  <a:cubicBezTo>
                    <a:pt x="32091" y="14944"/>
                    <a:pt x="33058" y="14277"/>
                    <a:pt x="33391" y="13243"/>
                  </a:cubicBezTo>
                  <a:lnTo>
                    <a:pt x="33858" y="11742"/>
                  </a:lnTo>
                  <a:cubicBezTo>
                    <a:pt x="34259" y="10441"/>
                    <a:pt x="33458" y="9107"/>
                    <a:pt x="32124" y="8907"/>
                  </a:cubicBezTo>
                  <a:lnTo>
                    <a:pt x="30523" y="8640"/>
                  </a:lnTo>
                  <a:lnTo>
                    <a:pt x="31123" y="8340"/>
                  </a:lnTo>
                  <a:cubicBezTo>
                    <a:pt x="32491" y="7672"/>
                    <a:pt x="32691" y="5838"/>
                    <a:pt x="31523" y="4904"/>
                  </a:cubicBezTo>
                  <a:lnTo>
                    <a:pt x="29756" y="3436"/>
                  </a:lnTo>
                  <a:cubicBezTo>
                    <a:pt x="29255" y="3002"/>
                    <a:pt x="28588" y="2802"/>
                    <a:pt x="27921" y="2802"/>
                  </a:cubicBezTo>
                  <a:cubicBezTo>
                    <a:pt x="27654" y="2802"/>
                    <a:pt x="27387" y="2836"/>
                    <a:pt x="27154" y="2902"/>
                  </a:cubicBezTo>
                  <a:lnTo>
                    <a:pt x="24552" y="3736"/>
                  </a:lnTo>
                  <a:lnTo>
                    <a:pt x="24518" y="3736"/>
                  </a:lnTo>
                  <a:cubicBezTo>
                    <a:pt x="24252" y="3636"/>
                    <a:pt x="23951" y="3536"/>
                    <a:pt x="23685" y="3403"/>
                  </a:cubicBezTo>
                  <a:lnTo>
                    <a:pt x="23751" y="2869"/>
                  </a:lnTo>
                  <a:cubicBezTo>
                    <a:pt x="23885" y="1635"/>
                    <a:pt x="22984" y="467"/>
                    <a:pt x="21716" y="367"/>
                  </a:cubicBezTo>
                  <a:lnTo>
                    <a:pt x="18314" y="0"/>
                  </a:ln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71"/>
            <p:cNvSpPr/>
            <p:nvPr/>
          </p:nvSpPr>
          <p:spPr>
            <a:xfrm>
              <a:off x="4085600" y="4288425"/>
              <a:ext cx="758900" cy="510575"/>
            </a:xfrm>
            <a:custGeom>
              <a:avLst/>
              <a:gdLst/>
              <a:ahLst/>
              <a:cxnLst/>
              <a:rect l="l" t="t" r="r" b="b"/>
              <a:pathLst>
                <a:path w="30356" h="20423" extrusionOk="0">
                  <a:moveTo>
                    <a:pt x="15172" y="7829"/>
                  </a:moveTo>
                  <a:cubicBezTo>
                    <a:pt x="17240" y="7829"/>
                    <a:pt x="19274" y="8396"/>
                    <a:pt x="20548" y="9444"/>
                  </a:cubicBezTo>
                  <a:cubicBezTo>
                    <a:pt x="20815" y="9678"/>
                    <a:pt x="21048" y="9911"/>
                    <a:pt x="21249" y="10178"/>
                  </a:cubicBezTo>
                  <a:cubicBezTo>
                    <a:pt x="20648" y="10979"/>
                    <a:pt x="19814" y="11546"/>
                    <a:pt x="18880" y="11879"/>
                  </a:cubicBezTo>
                  <a:cubicBezTo>
                    <a:pt x="17741" y="12340"/>
                    <a:pt x="16439" y="12560"/>
                    <a:pt x="15150" y="12560"/>
                  </a:cubicBezTo>
                  <a:cubicBezTo>
                    <a:pt x="13082" y="12560"/>
                    <a:pt x="11048" y="11993"/>
                    <a:pt x="9774" y="10945"/>
                  </a:cubicBezTo>
                  <a:cubicBezTo>
                    <a:pt x="9507" y="10712"/>
                    <a:pt x="9273" y="10478"/>
                    <a:pt x="9107" y="10211"/>
                  </a:cubicBezTo>
                  <a:cubicBezTo>
                    <a:pt x="9707" y="9411"/>
                    <a:pt x="10508" y="8844"/>
                    <a:pt x="11442" y="8510"/>
                  </a:cubicBezTo>
                  <a:cubicBezTo>
                    <a:pt x="12581" y="8049"/>
                    <a:pt x="13883" y="7829"/>
                    <a:pt x="15172" y="7829"/>
                  </a:cubicBezTo>
                  <a:close/>
                  <a:moveTo>
                    <a:pt x="16065" y="0"/>
                  </a:moveTo>
                  <a:cubicBezTo>
                    <a:pt x="15730" y="0"/>
                    <a:pt x="15432" y="193"/>
                    <a:pt x="15278" y="471"/>
                  </a:cubicBezTo>
                  <a:lnTo>
                    <a:pt x="14577" y="1805"/>
                  </a:lnTo>
                  <a:cubicBezTo>
                    <a:pt x="14377" y="2139"/>
                    <a:pt x="14077" y="2339"/>
                    <a:pt x="13710" y="2372"/>
                  </a:cubicBezTo>
                  <a:cubicBezTo>
                    <a:pt x="13109" y="2439"/>
                    <a:pt x="12509" y="2506"/>
                    <a:pt x="11909" y="2606"/>
                  </a:cubicBezTo>
                  <a:cubicBezTo>
                    <a:pt x="11832" y="2620"/>
                    <a:pt x="11754" y="2626"/>
                    <a:pt x="11675" y="2626"/>
                  </a:cubicBezTo>
                  <a:cubicBezTo>
                    <a:pt x="11377" y="2626"/>
                    <a:pt x="11072" y="2531"/>
                    <a:pt x="10808" y="2372"/>
                  </a:cubicBezTo>
                  <a:lnTo>
                    <a:pt x="8973" y="1171"/>
                  </a:lnTo>
                  <a:cubicBezTo>
                    <a:pt x="8759" y="1043"/>
                    <a:pt x="8518" y="983"/>
                    <a:pt x="8284" y="983"/>
                  </a:cubicBezTo>
                  <a:cubicBezTo>
                    <a:pt x="8154" y="983"/>
                    <a:pt x="8025" y="1002"/>
                    <a:pt x="7906" y="1038"/>
                  </a:cubicBezTo>
                  <a:lnTo>
                    <a:pt x="5170" y="2139"/>
                  </a:lnTo>
                  <a:cubicBezTo>
                    <a:pt x="5004" y="2206"/>
                    <a:pt x="4904" y="2339"/>
                    <a:pt x="4870" y="2506"/>
                  </a:cubicBezTo>
                  <a:lnTo>
                    <a:pt x="4870" y="2539"/>
                  </a:lnTo>
                  <a:lnTo>
                    <a:pt x="4870" y="5341"/>
                  </a:lnTo>
                  <a:cubicBezTo>
                    <a:pt x="4870" y="5441"/>
                    <a:pt x="4937" y="5575"/>
                    <a:pt x="5004" y="5641"/>
                  </a:cubicBezTo>
                  <a:lnTo>
                    <a:pt x="5170" y="5808"/>
                  </a:lnTo>
                  <a:cubicBezTo>
                    <a:pt x="4937" y="5975"/>
                    <a:pt x="4670" y="6042"/>
                    <a:pt x="4403" y="6042"/>
                  </a:cubicBezTo>
                  <a:lnTo>
                    <a:pt x="1301" y="5908"/>
                  </a:lnTo>
                  <a:cubicBezTo>
                    <a:pt x="934" y="5908"/>
                    <a:pt x="600" y="6142"/>
                    <a:pt x="500" y="6475"/>
                  </a:cubicBezTo>
                  <a:lnTo>
                    <a:pt x="33" y="7976"/>
                  </a:lnTo>
                  <a:cubicBezTo>
                    <a:pt x="0" y="8043"/>
                    <a:pt x="0" y="8110"/>
                    <a:pt x="33" y="8176"/>
                  </a:cubicBezTo>
                  <a:lnTo>
                    <a:pt x="33" y="11045"/>
                  </a:lnTo>
                  <a:cubicBezTo>
                    <a:pt x="33" y="11279"/>
                    <a:pt x="200" y="11479"/>
                    <a:pt x="467" y="11512"/>
                  </a:cubicBezTo>
                  <a:lnTo>
                    <a:pt x="2902" y="11946"/>
                  </a:lnTo>
                  <a:lnTo>
                    <a:pt x="1935" y="12413"/>
                  </a:lnTo>
                  <a:cubicBezTo>
                    <a:pt x="1801" y="12480"/>
                    <a:pt x="1701" y="12613"/>
                    <a:pt x="1701" y="12746"/>
                  </a:cubicBezTo>
                  <a:lnTo>
                    <a:pt x="1701" y="15582"/>
                  </a:lnTo>
                  <a:cubicBezTo>
                    <a:pt x="1701" y="15715"/>
                    <a:pt x="1768" y="15815"/>
                    <a:pt x="1868" y="15915"/>
                  </a:cubicBezTo>
                  <a:lnTo>
                    <a:pt x="3603" y="17350"/>
                  </a:lnTo>
                  <a:cubicBezTo>
                    <a:pt x="3830" y="17527"/>
                    <a:pt x="4115" y="17608"/>
                    <a:pt x="4399" y="17608"/>
                  </a:cubicBezTo>
                  <a:cubicBezTo>
                    <a:pt x="4490" y="17608"/>
                    <a:pt x="4581" y="17599"/>
                    <a:pt x="4670" y="17583"/>
                  </a:cubicBezTo>
                  <a:lnTo>
                    <a:pt x="7339" y="16749"/>
                  </a:lnTo>
                  <a:cubicBezTo>
                    <a:pt x="7499" y="16706"/>
                    <a:pt x="7665" y="16681"/>
                    <a:pt x="7833" y="16681"/>
                  </a:cubicBezTo>
                  <a:cubicBezTo>
                    <a:pt x="8049" y="16681"/>
                    <a:pt x="8266" y="16722"/>
                    <a:pt x="8473" y="16816"/>
                  </a:cubicBezTo>
                  <a:cubicBezTo>
                    <a:pt x="8940" y="17016"/>
                    <a:pt x="9407" y="17183"/>
                    <a:pt x="9907" y="17350"/>
                  </a:cubicBezTo>
                  <a:cubicBezTo>
                    <a:pt x="10041" y="17383"/>
                    <a:pt x="10141" y="17450"/>
                    <a:pt x="10241" y="17583"/>
                  </a:cubicBezTo>
                  <a:lnTo>
                    <a:pt x="10241" y="19485"/>
                  </a:lnTo>
                  <a:cubicBezTo>
                    <a:pt x="10241" y="19785"/>
                    <a:pt x="10474" y="20052"/>
                    <a:pt x="10774" y="20085"/>
                  </a:cubicBezTo>
                  <a:lnTo>
                    <a:pt x="14210" y="20419"/>
                  </a:lnTo>
                  <a:cubicBezTo>
                    <a:pt x="14237" y="20421"/>
                    <a:pt x="14264" y="20422"/>
                    <a:pt x="14290" y="20422"/>
                  </a:cubicBezTo>
                  <a:cubicBezTo>
                    <a:pt x="14625" y="20422"/>
                    <a:pt x="14923" y="20230"/>
                    <a:pt x="15077" y="19952"/>
                  </a:cubicBezTo>
                  <a:lnTo>
                    <a:pt x="15778" y="18617"/>
                  </a:lnTo>
                  <a:cubicBezTo>
                    <a:pt x="15945" y="18317"/>
                    <a:pt x="16278" y="18084"/>
                    <a:pt x="16645" y="18050"/>
                  </a:cubicBezTo>
                  <a:cubicBezTo>
                    <a:pt x="17246" y="18017"/>
                    <a:pt x="17846" y="17917"/>
                    <a:pt x="18413" y="17817"/>
                  </a:cubicBezTo>
                  <a:cubicBezTo>
                    <a:pt x="18478" y="17811"/>
                    <a:pt x="18542" y="17809"/>
                    <a:pt x="18606" y="17809"/>
                  </a:cubicBezTo>
                  <a:cubicBezTo>
                    <a:pt x="18933" y="17809"/>
                    <a:pt x="19240" y="17883"/>
                    <a:pt x="19547" y="18050"/>
                  </a:cubicBezTo>
                  <a:lnTo>
                    <a:pt x="21382" y="19284"/>
                  </a:lnTo>
                  <a:cubicBezTo>
                    <a:pt x="21570" y="19389"/>
                    <a:pt x="21796" y="19441"/>
                    <a:pt x="22030" y="19441"/>
                  </a:cubicBezTo>
                  <a:cubicBezTo>
                    <a:pt x="22170" y="19441"/>
                    <a:pt x="22312" y="19422"/>
                    <a:pt x="22449" y="19385"/>
                  </a:cubicBezTo>
                  <a:lnTo>
                    <a:pt x="25185" y="18284"/>
                  </a:lnTo>
                  <a:cubicBezTo>
                    <a:pt x="25351" y="18217"/>
                    <a:pt x="25452" y="18084"/>
                    <a:pt x="25485" y="17917"/>
                  </a:cubicBezTo>
                  <a:lnTo>
                    <a:pt x="25485" y="15081"/>
                  </a:lnTo>
                  <a:cubicBezTo>
                    <a:pt x="25452" y="14981"/>
                    <a:pt x="25418" y="14881"/>
                    <a:pt x="25351" y="14781"/>
                  </a:cubicBezTo>
                  <a:lnTo>
                    <a:pt x="25185" y="14614"/>
                  </a:lnTo>
                  <a:cubicBezTo>
                    <a:pt x="25418" y="14481"/>
                    <a:pt x="25652" y="14381"/>
                    <a:pt x="25919" y="14381"/>
                  </a:cubicBezTo>
                  <a:lnTo>
                    <a:pt x="29054" y="14514"/>
                  </a:lnTo>
                  <a:cubicBezTo>
                    <a:pt x="29421" y="14514"/>
                    <a:pt x="29721" y="14281"/>
                    <a:pt x="29855" y="13947"/>
                  </a:cubicBezTo>
                  <a:lnTo>
                    <a:pt x="30322" y="12446"/>
                  </a:lnTo>
                  <a:cubicBezTo>
                    <a:pt x="30355" y="12380"/>
                    <a:pt x="30355" y="12313"/>
                    <a:pt x="30355" y="12279"/>
                  </a:cubicBezTo>
                  <a:lnTo>
                    <a:pt x="30355" y="9444"/>
                  </a:lnTo>
                  <a:cubicBezTo>
                    <a:pt x="30355" y="9211"/>
                    <a:pt x="30188" y="8977"/>
                    <a:pt x="29921" y="8944"/>
                  </a:cubicBezTo>
                  <a:lnTo>
                    <a:pt x="27520" y="8510"/>
                  </a:lnTo>
                  <a:lnTo>
                    <a:pt x="28454" y="8043"/>
                  </a:lnTo>
                  <a:cubicBezTo>
                    <a:pt x="28587" y="7976"/>
                    <a:pt x="28687" y="7843"/>
                    <a:pt x="28687" y="7709"/>
                  </a:cubicBezTo>
                  <a:lnTo>
                    <a:pt x="28687" y="4874"/>
                  </a:lnTo>
                  <a:cubicBezTo>
                    <a:pt x="28687" y="4774"/>
                    <a:pt x="28620" y="4641"/>
                    <a:pt x="28520" y="4574"/>
                  </a:cubicBezTo>
                  <a:lnTo>
                    <a:pt x="26719" y="3106"/>
                  </a:lnTo>
                  <a:cubicBezTo>
                    <a:pt x="26509" y="2943"/>
                    <a:pt x="26266" y="2861"/>
                    <a:pt x="26013" y="2861"/>
                  </a:cubicBezTo>
                  <a:cubicBezTo>
                    <a:pt x="25905" y="2861"/>
                    <a:pt x="25795" y="2876"/>
                    <a:pt x="25685" y="2906"/>
                  </a:cubicBezTo>
                  <a:lnTo>
                    <a:pt x="23016" y="3740"/>
                  </a:lnTo>
                  <a:cubicBezTo>
                    <a:pt x="22872" y="3779"/>
                    <a:pt x="22722" y="3798"/>
                    <a:pt x="22571" y="3798"/>
                  </a:cubicBezTo>
                  <a:cubicBezTo>
                    <a:pt x="22339" y="3798"/>
                    <a:pt x="22105" y="3754"/>
                    <a:pt x="21882" y="3673"/>
                  </a:cubicBezTo>
                  <a:cubicBezTo>
                    <a:pt x="21415" y="3440"/>
                    <a:pt x="20948" y="3273"/>
                    <a:pt x="20448" y="3106"/>
                  </a:cubicBezTo>
                  <a:cubicBezTo>
                    <a:pt x="20114" y="3006"/>
                    <a:pt x="19914" y="2673"/>
                    <a:pt x="19948" y="2339"/>
                  </a:cubicBezTo>
                  <a:lnTo>
                    <a:pt x="20114" y="1038"/>
                  </a:lnTo>
                  <a:cubicBezTo>
                    <a:pt x="20148" y="704"/>
                    <a:pt x="19914" y="404"/>
                    <a:pt x="19581" y="371"/>
                  </a:cubicBezTo>
                  <a:lnTo>
                    <a:pt x="16145" y="4"/>
                  </a:lnTo>
                  <a:cubicBezTo>
                    <a:pt x="16118" y="2"/>
                    <a:pt x="16092" y="0"/>
                    <a:pt x="16065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71"/>
            <p:cNvSpPr/>
            <p:nvPr/>
          </p:nvSpPr>
          <p:spPr>
            <a:xfrm>
              <a:off x="4085600" y="4288425"/>
              <a:ext cx="758900" cy="510575"/>
            </a:xfrm>
            <a:custGeom>
              <a:avLst/>
              <a:gdLst/>
              <a:ahLst/>
              <a:cxnLst/>
              <a:rect l="l" t="t" r="r" b="b"/>
              <a:pathLst>
                <a:path w="30356" h="20423" extrusionOk="0">
                  <a:moveTo>
                    <a:pt x="15172" y="7829"/>
                  </a:moveTo>
                  <a:cubicBezTo>
                    <a:pt x="17240" y="7829"/>
                    <a:pt x="19274" y="8396"/>
                    <a:pt x="20548" y="9444"/>
                  </a:cubicBezTo>
                  <a:cubicBezTo>
                    <a:pt x="20815" y="9678"/>
                    <a:pt x="21048" y="9911"/>
                    <a:pt x="21249" y="10178"/>
                  </a:cubicBezTo>
                  <a:cubicBezTo>
                    <a:pt x="20648" y="10979"/>
                    <a:pt x="19814" y="11546"/>
                    <a:pt x="18880" y="11879"/>
                  </a:cubicBezTo>
                  <a:cubicBezTo>
                    <a:pt x="17741" y="12340"/>
                    <a:pt x="16439" y="12560"/>
                    <a:pt x="15150" y="12560"/>
                  </a:cubicBezTo>
                  <a:cubicBezTo>
                    <a:pt x="13082" y="12560"/>
                    <a:pt x="11048" y="11993"/>
                    <a:pt x="9774" y="10945"/>
                  </a:cubicBezTo>
                  <a:cubicBezTo>
                    <a:pt x="9507" y="10712"/>
                    <a:pt x="9273" y="10478"/>
                    <a:pt x="9107" y="10211"/>
                  </a:cubicBezTo>
                  <a:cubicBezTo>
                    <a:pt x="9707" y="9411"/>
                    <a:pt x="10508" y="8844"/>
                    <a:pt x="11442" y="8510"/>
                  </a:cubicBezTo>
                  <a:cubicBezTo>
                    <a:pt x="12581" y="8049"/>
                    <a:pt x="13883" y="7829"/>
                    <a:pt x="15172" y="7829"/>
                  </a:cubicBezTo>
                  <a:close/>
                  <a:moveTo>
                    <a:pt x="16065" y="0"/>
                  </a:moveTo>
                  <a:cubicBezTo>
                    <a:pt x="15730" y="0"/>
                    <a:pt x="15432" y="193"/>
                    <a:pt x="15278" y="471"/>
                  </a:cubicBezTo>
                  <a:lnTo>
                    <a:pt x="14577" y="1805"/>
                  </a:lnTo>
                  <a:cubicBezTo>
                    <a:pt x="14377" y="2139"/>
                    <a:pt x="14077" y="2339"/>
                    <a:pt x="13710" y="2372"/>
                  </a:cubicBezTo>
                  <a:cubicBezTo>
                    <a:pt x="13109" y="2439"/>
                    <a:pt x="12509" y="2506"/>
                    <a:pt x="11909" y="2606"/>
                  </a:cubicBezTo>
                  <a:cubicBezTo>
                    <a:pt x="11832" y="2620"/>
                    <a:pt x="11754" y="2626"/>
                    <a:pt x="11675" y="2626"/>
                  </a:cubicBezTo>
                  <a:cubicBezTo>
                    <a:pt x="11377" y="2626"/>
                    <a:pt x="11072" y="2531"/>
                    <a:pt x="10808" y="2372"/>
                  </a:cubicBezTo>
                  <a:lnTo>
                    <a:pt x="8973" y="1171"/>
                  </a:lnTo>
                  <a:cubicBezTo>
                    <a:pt x="8759" y="1043"/>
                    <a:pt x="8518" y="983"/>
                    <a:pt x="8284" y="983"/>
                  </a:cubicBezTo>
                  <a:cubicBezTo>
                    <a:pt x="8154" y="983"/>
                    <a:pt x="8025" y="1002"/>
                    <a:pt x="7906" y="1038"/>
                  </a:cubicBezTo>
                  <a:lnTo>
                    <a:pt x="5170" y="2139"/>
                  </a:lnTo>
                  <a:cubicBezTo>
                    <a:pt x="5004" y="2206"/>
                    <a:pt x="4904" y="2339"/>
                    <a:pt x="4870" y="2506"/>
                  </a:cubicBezTo>
                  <a:lnTo>
                    <a:pt x="4870" y="2539"/>
                  </a:lnTo>
                  <a:lnTo>
                    <a:pt x="4870" y="5341"/>
                  </a:lnTo>
                  <a:cubicBezTo>
                    <a:pt x="4870" y="5441"/>
                    <a:pt x="4937" y="5575"/>
                    <a:pt x="5004" y="5641"/>
                  </a:cubicBezTo>
                  <a:lnTo>
                    <a:pt x="5170" y="5808"/>
                  </a:lnTo>
                  <a:cubicBezTo>
                    <a:pt x="4937" y="5975"/>
                    <a:pt x="4670" y="6042"/>
                    <a:pt x="4403" y="6042"/>
                  </a:cubicBezTo>
                  <a:lnTo>
                    <a:pt x="1301" y="5908"/>
                  </a:lnTo>
                  <a:cubicBezTo>
                    <a:pt x="934" y="5908"/>
                    <a:pt x="600" y="6142"/>
                    <a:pt x="500" y="6475"/>
                  </a:cubicBezTo>
                  <a:lnTo>
                    <a:pt x="33" y="7976"/>
                  </a:lnTo>
                  <a:cubicBezTo>
                    <a:pt x="0" y="8043"/>
                    <a:pt x="0" y="8110"/>
                    <a:pt x="33" y="8176"/>
                  </a:cubicBezTo>
                  <a:lnTo>
                    <a:pt x="33" y="11045"/>
                  </a:lnTo>
                  <a:cubicBezTo>
                    <a:pt x="33" y="11279"/>
                    <a:pt x="200" y="11479"/>
                    <a:pt x="467" y="11512"/>
                  </a:cubicBezTo>
                  <a:lnTo>
                    <a:pt x="2902" y="11946"/>
                  </a:lnTo>
                  <a:lnTo>
                    <a:pt x="1935" y="12413"/>
                  </a:lnTo>
                  <a:cubicBezTo>
                    <a:pt x="1801" y="12480"/>
                    <a:pt x="1701" y="12613"/>
                    <a:pt x="1701" y="12746"/>
                  </a:cubicBezTo>
                  <a:lnTo>
                    <a:pt x="1701" y="15582"/>
                  </a:lnTo>
                  <a:cubicBezTo>
                    <a:pt x="1701" y="15715"/>
                    <a:pt x="1768" y="15815"/>
                    <a:pt x="1868" y="15915"/>
                  </a:cubicBezTo>
                  <a:lnTo>
                    <a:pt x="3603" y="17350"/>
                  </a:lnTo>
                  <a:cubicBezTo>
                    <a:pt x="3830" y="17527"/>
                    <a:pt x="4115" y="17608"/>
                    <a:pt x="4399" y="17608"/>
                  </a:cubicBezTo>
                  <a:cubicBezTo>
                    <a:pt x="4490" y="17608"/>
                    <a:pt x="4581" y="17599"/>
                    <a:pt x="4670" y="17583"/>
                  </a:cubicBezTo>
                  <a:lnTo>
                    <a:pt x="7339" y="16749"/>
                  </a:lnTo>
                  <a:cubicBezTo>
                    <a:pt x="7499" y="16706"/>
                    <a:pt x="7665" y="16681"/>
                    <a:pt x="7833" y="16681"/>
                  </a:cubicBezTo>
                  <a:cubicBezTo>
                    <a:pt x="8049" y="16681"/>
                    <a:pt x="8266" y="16722"/>
                    <a:pt x="8473" y="16816"/>
                  </a:cubicBezTo>
                  <a:cubicBezTo>
                    <a:pt x="8940" y="17016"/>
                    <a:pt x="9407" y="17183"/>
                    <a:pt x="9907" y="17350"/>
                  </a:cubicBezTo>
                  <a:cubicBezTo>
                    <a:pt x="10041" y="17383"/>
                    <a:pt x="10141" y="17450"/>
                    <a:pt x="10241" y="17583"/>
                  </a:cubicBezTo>
                  <a:lnTo>
                    <a:pt x="10241" y="19485"/>
                  </a:lnTo>
                  <a:cubicBezTo>
                    <a:pt x="10241" y="19785"/>
                    <a:pt x="10474" y="20052"/>
                    <a:pt x="10774" y="20085"/>
                  </a:cubicBezTo>
                  <a:lnTo>
                    <a:pt x="14210" y="20419"/>
                  </a:lnTo>
                  <a:cubicBezTo>
                    <a:pt x="14237" y="20421"/>
                    <a:pt x="14264" y="20422"/>
                    <a:pt x="14290" y="20422"/>
                  </a:cubicBezTo>
                  <a:cubicBezTo>
                    <a:pt x="14625" y="20422"/>
                    <a:pt x="14923" y="20230"/>
                    <a:pt x="15077" y="19952"/>
                  </a:cubicBezTo>
                  <a:lnTo>
                    <a:pt x="15778" y="18617"/>
                  </a:lnTo>
                  <a:cubicBezTo>
                    <a:pt x="15945" y="18317"/>
                    <a:pt x="16278" y="18084"/>
                    <a:pt x="16645" y="18050"/>
                  </a:cubicBezTo>
                  <a:cubicBezTo>
                    <a:pt x="17246" y="18017"/>
                    <a:pt x="17846" y="17917"/>
                    <a:pt x="18413" y="17817"/>
                  </a:cubicBezTo>
                  <a:cubicBezTo>
                    <a:pt x="18478" y="17811"/>
                    <a:pt x="18542" y="17809"/>
                    <a:pt x="18606" y="17809"/>
                  </a:cubicBezTo>
                  <a:cubicBezTo>
                    <a:pt x="18933" y="17809"/>
                    <a:pt x="19240" y="17883"/>
                    <a:pt x="19547" y="18050"/>
                  </a:cubicBezTo>
                  <a:lnTo>
                    <a:pt x="21382" y="19284"/>
                  </a:lnTo>
                  <a:cubicBezTo>
                    <a:pt x="21570" y="19389"/>
                    <a:pt x="21796" y="19441"/>
                    <a:pt x="22030" y="19441"/>
                  </a:cubicBezTo>
                  <a:cubicBezTo>
                    <a:pt x="22170" y="19441"/>
                    <a:pt x="22312" y="19422"/>
                    <a:pt x="22449" y="19385"/>
                  </a:cubicBezTo>
                  <a:lnTo>
                    <a:pt x="25185" y="18284"/>
                  </a:lnTo>
                  <a:cubicBezTo>
                    <a:pt x="25351" y="18217"/>
                    <a:pt x="25452" y="18084"/>
                    <a:pt x="25485" y="17917"/>
                  </a:cubicBezTo>
                  <a:lnTo>
                    <a:pt x="25485" y="15081"/>
                  </a:lnTo>
                  <a:cubicBezTo>
                    <a:pt x="25452" y="14981"/>
                    <a:pt x="25418" y="14881"/>
                    <a:pt x="25351" y="14781"/>
                  </a:cubicBezTo>
                  <a:lnTo>
                    <a:pt x="25185" y="14614"/>
                  </a:lnTo>
                  <a:cubicBezTo>
                    <a:pt x="25418" y="14481"/>
                    <a:pt x="25652" y="14381"/>
                    <a:pt x="25919" y="14381"/>
                  </a:cubicBezTo>
                  <a:lnTo>
                    <a:pt x="29054" y="14514"/>
                  </a:lnTo>
                  <a:cubicBezTo>
                    <a:pt x="29421" y="14514"/>
                    <a:pt x="29721" y="14281"/>
                    <a:pt x="29855" y="13947"/>
                  </a:cubicBezTo>
                  <a:lnTo>
                    <a:pt x="30322" y="12446"/>
                  </a:lnTo>
                  <a:cubicBezTo>
                    <a:pt x="30355" y="12380"/>
                    <a:pt x="30355" y="12313"/>
                    <a:pt x="30355" y="12279"/>
                  </a:cubicBezTo>
                  <a:lnTo>
                    <a:pt x="30355" y="9444"/>
                  </a:lnTo>
                  <a:cubicBezTo>
                    <a:pt x="30355" y="9211"/>
                    <a:pt x="30188" y="8977"/>
                    <a:pt x="29921" y="8944"/>
                  </a:cubicBezTo>
                  <a:lnTo>
                    <a:pt x="27520" y="8510"/>
                  </a:lnTo>
                  <a:lnTo>
                    <a:pt x="28454" y="8043"/>
                  </a:lnTo>
                  <a:cubicBezTo>
                    <a:pt x="28587" y="7976"/>
                    <a:pt x="28687" y="7843"/>
                    <a:pt x="28687" y="7709"/>
                  </a:cubicBezTo>
                  <a:lnTo>
                    <a:pt x="28687" y="4874"/>
                  </a:lnTo>
                  <a:cubicBezTo>
                    <a:pt x="28687" y="4774"/>
                    <a:pt x="28620" y="4641"/>
                    <a:pt x="28520" y="4574"/>
                  </a:cubicBezTo>
                  <a:lnTo>
                    <a:pt x="26719" y="3106"/>
                  </a:lnTo>
                  <a:cubicBezTo>
                    <a:pt x="26509" y="2943"/>
                    <a:pt x="26266" y="2861"/>
                    <a:pt x="26013" y="2861"/>
                  </a:cubicBezTo>
                  <a:cubicBezTo>
                    <a:pt x="25905" y="2861"/>
                    <a:pt x="25795" y="2876"/>
                    <a:pt x="25685" y="2906"/>
                  </a:cubicBezTo>
                  <a:lnTo>
                    <a:pt x="23016" y="3740"/>
                  </a:lnTo>
                  <a:cubicBezTo>
                    <a:pt x="22872" y="3779"/>
                    <a:pt x="22722" y="3798"/>
                    <a:pt x="22571" y="3798"/>
                  </a:cubicBezTo>
                  <a:cubicBezTo>
                    <a:pt x="22339" y="3798"/>
                    <a:pt x="22105" y="3754"/>
                    <a:pt x="21882" y="3673"/>
                  </a:cubicBezTo>
                  <a:cubicBezTo>
                    <a:pt x="21415" y="3440"/>
                    <a:pt x="20948" y="3273"/>
                    <a:pt x="20448" y="3106"/>
                  </a:cubicBezTo>
                  <a:cubicBezTo>
                    <a:pt x="20114" y="3006"/>
                    <a:pt x="19914" y="2673"/>
                    <a:pt x="19948" y="2339"/>
                  </a:cubicBezTo>
                  <a:lnTo>
                    <a:pt x="20114" y="1038"/>
                  </a:lnTo>
                  <a:cubicBezTo>
                    <a:pt x="20148" y="704"/>
                    <a:pt x="19914" y="404"/>
                    <a:pt x="19581" y="371"/>
                  </a:cubicBezTo>
                  <a:lnTo>
                    <a:pt x="16145" y="4"/>
                  </a:lnTo>
                  <a:cubicBezTo>
                    <a:pt x="16118" y="2"/>
                    <a:pt x="16092" y="0"/>
                    <a:pt x="160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71"/>
            <p:cNvSpPr/>
            <p:nvPr/>
          </p:nvSpPr>
          <p:spPr>
            <a:xfrm>
              <a:off x="4085600" y="4351900"/>
              <a:ext cx="161800" cy="235175"/>
            </a:xfrm>
            <a:custGeom>
              <a:avLst/>
              <a:gdLst/>
              <a:ahLst/>
              <a:cxnLst/>
              <a:rect l="l" t="t" r="r" b="b"/>
              <a:pathLst>
                <a:path w="6472" h="9407" extrusionOk="0">
                  <a:moveTo>
                    <a:pt x="4870" y="0"/>
                  </a:moveTo>
                  <a:lnTo>
                    <a:pt x="4870" y="2802"/>
                  </a:lnTo>
                  <a:cubicBezTo>
                    <a:pt x="4870" y="2936"/>
                    <a:pt x="4904" y="3036"/>
                    <a:pt x="5004" y="3136"/>
                  </a:cubicBezTo>
                  <a:lnTo>
                    <a:pt x="5170" y="3302"/>
                  </a:lnTo>
                  <a:cubicBezTo>
                    <a:pt x="5270" y="3236"/>
                    <a:pt x="5337" y="3169"/>
                    <a:pt x="5437" y="3102"/>
                  </a:cubicBezTo>
                  <a:cubicBezTo>
                    <a:pt x="5637" y="2835"/>
                    <a:pt x="5904" y="2635"/>
                    <a:pt x="6171" y="2435"/>
                  </a:cubicBezTo>
                  <a:cubicBezTo>
                    <a:pt x="6438" y="2235"/>
                    <a:pt x="6471" y="1868"/>
                    <a:pt x="6238" y="1601"/>
                  </a:cubicBezTo>
                  <a:lnTo>
                    <a:pt x="5004" y="300"/>
                  </a:lnTo>
                  <a:cubicBezTo>
                    <a:pt x="4904" y="234"/>
                    <a:pt x="4870" y="100"/>
                    <a:pt x="4870" y="0"/>
                  </a:cubicBezTo>
                  <a:close/>
                  <a:moveTo>
                    <a:pt x="0" y="5671"/>
                  </a:moveTo>
                  <a:lnTo>
                    <a:pt x="0" y="8506"/>
                  </a:lnTo>
                  <a:cubicBezTo>
                    <a:pt x="0" y="8740"/>
                    <a:pt x="200" y="8940"/>
                    <a:pt x="434" y="8973"/>
                  </a:cubicBezTo>
                  <a:lnTo>
                    <a:pt x="2869" y="9407"/>
                  </a:lnTo>
                  <a:lnTo>
                    <a:pt x="4103" y="8773"/>
                  </a:lnTo>
                  <a:cubicBezTo>
                    <a:pt x="4403" y="8606"/>
                    <a:pt x="4537" y="8239"/>
                    <a:pt x="4370" y="7973"/>
                  </a:cubicBezTo>
                  <a:cubicBezTo>
                    <a:pt x="4270" y="7772"/>
                    <a:pt x="4203" y="7572"/>
                    <a:pt x="4136" y="7372"/>
                  </a:cubicBezTo>
                  <a:cubicBezTo>
                    <a:pt x="4036" y="7005"/>
                    <a:pt x="3769" y="6738"/>
                    <a:pt x="3402" y="6672"/>
                  </a:cubicBezTo>
                  <a:lnTo>
                    <a:pt x="434" y="6138"/>
                  </a:lnTo>
                  <a:cubicBezTo>
                    <a:pt x="200" y="6104"/>
                    <a:pt x="0" y="5938"/>
                    <a:pt x="0" y="5671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71"/>
            <p:cNvSpPr/>
            <p:nvPr/>
          </p:nvSpPr>
          <p:spPr>
            <a:xfrm>
              <a:off x="4284900" y="4414075"/>
              <a:ext cx="351100" cy="129650"/>
            </a:xfrm>
            <a:custGeom>
              <a:avLst/>
              <a:gdLst/>
              <a:ahLst/>
              <a:cxnLst/>
              <a:rect l="l" t="t" r="r" b="b"/>
              <a:pathLst>
                <a:path w="14044" h="5186" extrusionOk="0">
                  <a:moveTo>
                    <a:pt x="7200" y="1"/>
                  </a:moveTo>
                  <a:cubicBezTo>
                    <a:pt x="5911" y="1"/>
                    <a:pt x="4609" y="221"/>
                    <a:pt x="3470" y="682"/>
                  </a:cubicBezTo>
                  <a:cubicBezTo>
                    <a:pt x="901" y="1716"/>
                    <a:pt x="0" y="3584"/>
                    <a:pt x="1135" y="5185"/>
                  </a:cubicBezTo>
                  <a:cubicBezTo>
                    <a:pt x="1735" y="4418"/>
                    <a:pt x="2536" y="3818"/>
                    <a:pt x="3470" y="3484"/>
                  </a:cubicBezTo>
                  <a:cubicBezTo>
                    <a:pt x="4607" y="3037"/>
                    <a:pt x="5907" y="2819"/>
                    <a:pt x="7194" y="2819"/>
                  </a:cubicBezTo>
                  <a:cubicBezTo>
                    <a:pt x="9264" y="2819"/>
                    <a:pt x="11301" y="3382"/>
                    <a:pt x="12576" y="4451"/>
                  </a:cubicBezTo>
                  <a:cubicBezTo>
                    <a:pt x="12843" y="4652"/>
                    <a:pt x="13043" y="4918"/>
                    <a:pt x="13243" y="5185"/>
                  </a:cubicBezTo>
                  <a:cubicBezTo>
                    <a:pt x="14044" y="4051"/>
                    <a:pt x="13877" y="2717"/>
                    <a:pt x="12576" y="1616"/>
                  </a:cubicBezTo>
                  <a:cubicBezTo>
                    <a:pt x="11302" y="568"/>
                    <a:pt x="9268" y="1"/>
                    <a:pt x="7200" y="1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71"/>
            <p:cNvSpPr/>
            <p:nvPr/>
          </p:nvSpPr>
          <p:spPr>
            <a:xfrm>
              <a:off x="4184825" y="4410275"/>
              <a:ext cx="658825" cy="386950"/>
            </a:xfrm>
            <a:custGeom>
              <a:avLst/>
              <a:gdLst/>
              <a:ahLst/>
              <a:cxnLst/>
              <a:rect l="l" t="t" r="r" b="b"/>
              <a:pathLst>
                <a:path w="26353" h="15478" extrusionOk="0">
                  <a:moveTo>
                    <a:pt x="24685" y="0"/>
                  </a:moveTo>
                  <a:cubicBezTo>
                    <a:pt x="24685" y="33"/>
                    <a:pt x="24685" y="67"/>
                    <a:pt x="24651" y="100"/>
                  </a:cubicBezTo>
                  <a:cubicBezTo>
                    <a:pt x="24651" y="167"/>
                    <a:pt x="24618" y="200"/>
                    <a:pt x="24585" y="234"/>
                  </a:cubicBezTo>
                  <a:cubicBezTo>
                    <a:pt x="24518" y="267"/>
                    <a:pt x="24485" y="300"/>
                    <a:pt x="24418" y="334"/>
                  </a:cubicBezTo>
                  <a:lnTo>
                    <a:pt x="22250" y="1434"/>
                  </a:lnTo>
                  <a:cubicBezTo>
                    <a:pt x="22183" y="1468"/>
                    <a:pt x="22150" y="1501"/>
                    <a:pt x="22116" y="1535"/>
                  </a:cubicBezTo>
                  <a:cubicBezTo>
                    <a:pt x="21983" y="1668"/>
                    <a:pt x="21916" y="1801"/>
                    <a:pt x="21916" y="2002"/>
                  </a:cubicBezTo>
                  <a:lnTo>
                    <a:pt x="21916" y="2102"/>
                  </a:lnTo>
                  <a:cubicBezTo>
                    <a:pt x="21950" y="2135"/>
                    <a:pt x="21950" y="2202"/>
                    <a:pt x="21983" y="2268"/>
                  </a:cubicBezTo>
                  <a:cubicBezTo>
                    <a:pt x="22083" y="2435"/>
                    <a:pt x="22150" y="2635"/>
                    <a:pt x="22216" y="2835"/>
                  </a:cubicBezTo>
                  <a:cubicBezTo>
                    <a:pt x="22316" y="3169"/>
                    <a:pt x="22583" y="3436"/>
                    <a:pt x="22917" y="3536"/>
                  </a:cubicBezTo>
                  <a:lnTo>
                    <a:pt x="23484" y="3636"/>
                  </a:lnTo>
                  <a:lnTo>
                    <a:pt x="24418" y="3169"/>
                  </a:lnTo>
                  <a:cubicBezTo>
                    <a:pt x="24551" y="3102"/>
                    <a:pt x="24651" y="2969"/>
                    <a:pt x="24685" y="2802"/>
                  </a:cubicBezTo>
                  <a:lnTo>
                    <a:pt x="24685" y="0"/>
                  </a:lnTo>
                  <a:close/>
                  <a:moveTo>
                    <a:pt x="26353" y="4570"/>
                  </a:moveTo>
                  <a:cubicBezTo>
                    <a:pt x="26353" y="4637"/>
                    <a:pt x="26353" y="4670"/>
                    <a:pt x="26319" y="4737"/>
                  </a:cubicBezTo>
                  <a:lnTo>
                    <a:pt x="25852" y="6238"/>
                  </a:lnTo>
                  <a:cubicBezTo>
                    <a:pt x="25752" y="6572"/>
                    <a:pt x="25419" y="6805"/>
                    <a:pt x="25085" y="6805"/>
                  </a:cubicBezTo>
                  <a:lnTo>
                    <a:pt x="21950" y="6672"/>
                  </a:lnTo>
                  <a:cubicBezTo>
                    <a:pt x="21783" y="6672"/>
                    <a:pt x="21616" y="6705"/>
                    <a:pt x="21449" y="6772"/>
                  </a:cubicBezTo>
                  <a:lnTo>
                    <a:pt x="21449" y="9607"/>
                  </a:lnTo>
                  <a:cubicBezTo>
                    <a:pt x="21616" y="9540"/>
                    <a:pt x="21783" y="9507"/>
                    <a:pt x="21950" y="9507"/>
                  </a:cubicBezTo>
                  <a:lnTo>
                    <a:pt x="25085" y="9640"/>
                  </a:lnTo>
                  <a:cubicBezTo>
                    <a:pt x="25419" y="9607"/>
                    <a:pt x="25752" y="9407"/>
                    <a:pt x="25852" y="9073"/>
                  </a:cubicBezTo>
                  <a:lnTo>
                    <a:pt x="26319" y="7539"/>
                  </a:lnTo>
                  <a:cubicBezTo>
                    <a:pt x="26353" y="7506"/>
                    <a:pt x="26353" y="7439"/>
                    <a:pt x="26353" y="7372"/>
                  </a:cubicBezTo>
                  <a:lnTo>
                    <a:pt x="26353" y="4570"/>
                  </a:lnTo>
                  <a:close/>
                  <a:moveTo>
                    <a:pt x="3303" y="9040"/>
                  </a:moveTo>
                  <a:lnTo>
                    <a:pt x="668" y="9874"/>
                  </a:lnTo>
                  <a:cubicBezTo>
                    <a:pt x="568" y="9891"/>
                    <a:pt x="459" y="9899"/>
                    <a:pt x="347" y="9899"/>
                  </a:cubicBezTo>
                  <a:cubicBezTo>
                    <a:pt x="234" y="9899"/>
                    <a:pt x="117" y="9891"/>
                    <a:pt x="1" y="9874"/>
                  </a:cubicBezTo>
                  <a:lnTo>
                    <a:pt x="1" y="12676"/>
                  </a:lnTo>
                  <a:cubicBezTo>
                    <a:pt x="117" y="12709"/>
                    <a:pt x="234" y="12726"/>
                    <a:pt x="347" y="12726"/>
                  </a:cubicBezTo>
                  <a:cubicBezTo>
                    <a:pt x="459" y="12726"/>
                    <a:pt x="568" y="12709"/>
                    <a:pt x="668" y="12676"/>
                  </a:cubicBezTo>
                  <a:lnTo>
                    <a:pt x="3303" y="11842"/>
                  </a:lnTo>
                  <a:lnTo>
                    <a:pt x="3303" y="9040"/>
                  </a:lnTo>
                  <a:close/>
                  <a:moveTo>
                    <a:pt x="21483" y="10207"/>
                  </a:moveTo>
                  <a:cubicBezTo>
                    <a:pt x="21483" y="10374"/>
                    <a:pt x="21349" y="10508"/>
                    <a:pt x="21182" y="10574"/>
                  </a:cubicBezTo>
                  <a:lnTo>
                    <a:pt x="18447" y="11675"/>
                  </a:lnTo>
                  <a:cubicBezTo>
                    <a:pt x="18310" y="11714"/>
                    <a:pt x="18173" y="11730"/>
                    <a:pt x="18037" y="11730"/>
                  </a:cubicBezTo>
                  <a:cubicBezTo>
                    <a:pt x="17940" y="11730"/>
                    <a:pt x="17843" y="11722"/>
                    <a:pt x="17747" y="11709"/>
                  </a:cubicBezTo>
                  <a:lnTo>
                    <a:pt x="17747" y="14511"/>
                  </a:lnTo>
                  <a:cubicBezTo>
                    <a:pt x="17852" y="14541"/>
                    <a:pt x="17963" y="14557"/>
                    <a:pt x="18073" y="14557"/>
                  </a:cubicBezTo>
                  <a:cubicBezTo>
                    <a:pt x="18206" y="14557"/>
                    <a:pt x="18337" y="14532"/>
                    <a:pt x="18447" y="14477"/>
                  </a:cubicBezTo>
                  <a:lnTo>
                    <a:pt x="21216" y="13376"/>
                  </a:lnTo>
                  <a:cubicBezTo>
                    <a:pt x="21349" y="13343"/>
                    <a:pt x="21483" y="13210"/>
                    <a:pt x="21483" y="13043"/>
                  </a:cubicBezTo>
                  <a:lnTo>
                    <a:pt x="21483" y="10207"/>
                  </a:lnTo>
                  <a:close/>
                  <a:moveTo>
                    <a:pt x="12076" y="10574"/>
                  </a:moveTo>
                  <a:cubicBezTo>
                    <a:pt x="11942" y="10674"/>
                    <a:pt x="11842" y="10775"/>
                    <a:pt x="11776" y="10908"/>
                  </a:cubicBezTo>
                  <a:lnTo>
                    <a:pt x="11108" y="12242"/>
                  </a:lnTo>
                  <a:cubicBezTo>
                    <a:pt x="10975" y="12442"/>
                    <a:pt x="10808" y="12576"/>
                    <a:pt x="10575" y="12643"/>
                  </a:cubicBezTo>
                  <a:lnTo>
                    <a:pt x="10575" y="15478"/>
                  </a:lnTo>
                  <a:cubicBezTo>
                    <a:pt x="10808" y="15411"/>
                    <a:pt x="10975" y="15244"/>
                    <a:pt x="11108" y="15078"/>
                  </a:cubicBezTo>
                  <a:lnTo>
                    <a:pt x="11776" y="13743"/>
                  </a:lnTo>
                  <a:cubicBezTo>
                    <a:pt x="11842" y="13610"/>
                    <a:pt x="11942" y="13510"/>
                    <a:pt x="12076" y="13410"/>
                  </a:cubicBezTo>
                  <a:lnTo>
                    <a:pt x="12076" y="10574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71"/>
            <p:cNvSpPr/>
            <p:nvPr/>
          </p:nvSpPr>
          <p:spPr>
            <a:xfrm>
              <a:off x="4184825" y="4410275"/>
              <a:ext cx="658825" cy="386950"/>
            </a:xfrm>
            <a:custGeom>
              <a:avLst/>
              <a:gdLst/>
              <a:ahLst/>
              <a:cxnLst/>
              <a:rect l="l" t="t" r="r" b="b"/>
              <a:pathLst>
                <a:path w="26353" h="15478" extrusionOk="0">
                  <a:moveTo>
                    <a:pt x="24685" y="0"/>
                  </a:moveTo>
                  <a:cubicBezTo>
                    <a:pt x="24685" y="33"/>
                    <a:pt x="24685" y="67"/>
                    <a:pt x="24651" y="100"/>
                  </a:cubicBezTo>
                  <a:cubicBezTo>
                    <a:pt x="24651" y="167"/>
                    <a:pt x="24618" y="200"/>
                    <a:pt x="24585" y="234"/>
                  </a:cubicBezTo>
                  <a:cubicBezTo>
                    <a:pt x="24518" y="267"/>
                    <a:pt x="24485" y="300"/>
                    <a:pt x="24418" y="334"/>
                  </a:cubicBezTo>
                  <a:lnTo>
                    <a:pt x="22250" y="1434"/>
                  </a:lnTo>
                  <a:cubicBezTo>
                    <a:pt x="22183" y="1468"/>
                    <a:pt x="22150" y="1501"/>
                    <a:pt x="22116" y="1535"/>
                  </a:cubicBezTo>
                  <a:cubicBezTo>
                    <a:pt x="21983" y="1668"/>
                    <a:pt x="21916" y="1801"/>
                    <a:pt x="21916" y="2002"/>
                  </a:cubicBezTo>
                  <a:lnTo>
                    <a:pt x="21916" y="2102"/>
                  </a:lnTo>
                  <a:cubicBezTo>
                    <a:pt x="21950" y="2135"/>
                    <a:pt x="21950" y="2202"/>
                    <a:pt x="21983" y="2268"/>
                  </a:cubicBezTo>
                  <a:cubicBezTo>
                    <a:pt x="22083" y="2435"/>
                    <a:pt x="22150" y="2635"/>
                    <a:pt x="22216" y="2835"/>
                  </a:cubicBezTo>
                  <a:cubicBezTo>
                    <a:pt x="22316" y="3169"/>
                    <a:pt x="22583" y="3436"/>
                    <a:pt x="22917" y="3536"/>
                  </a:cubicBezTo>
                  <a:lnTo>
                    <a:pt x="23484" y="3636"/>
                  </a:lnTo>
                  <a:lnTo>
                    <a:pt x="24418" y="3169"/>
                  </a:lnTo>
                  <a:cubicBezTo>
                    <a:pt x="24551" y="3102"/>
                    <a:pt x="24651" y="2969"/>
                    <a:pt x="24685" y="2802"/>
                  </a:cubicBezTo>
                  <a:lnTo>
                    <a:pt x="24685" y="0"/>
                  </a:lnTo>
                  <a:close/>
                  <a:moveTo>
                    <a:pt x="26353" y="4570"/>
                  </a:moveTo>
                  <a:cubicBezTo>
                    <a:pt x="26353" y="4637"/>
                    <a:pt x="26353" y="4670"/>
                    <a:pt x="26319" y="4737"/>
                  </a:cubicBezTo>
                  <a:lnTo>
                    <a:pt x="25852" y="6238"/>
                  </a:lnTo>
                  <a:cubicBezTo>
                    <a:pt x="25752" y="6572"/>
                    <a:pt x="25419" y="6805"/>
                    <a:pt x="25085" y="6805"/>
                  </a:cubicBezTo>
                  <a:lnTo>
                    <a:pt x="21950" y="6672"/>
                  </a:lnTo>
                  <a:cubicBezTo>
                    <a:pt x="21783" y="6672"/>
                    <a:pt x="21616" y="6705"/>
                    <a:pt x="21449" y="6772"/>
                  </a:cubicBezTo>
                  <a:lnTo>
                    <a:pt x="21449" y="9607"/>
                  </a:lnTo>
                  <a:cubicBezTo>
                    <a:pt x="21616" y="9540"/>
                    <a:pt x="21783" y="9507"/>
                    <a:pt x="21950" y="9507"/>
                  </a:cubicBezTo>
                  <a:lnTo>
                    <a:pt x="25085" y="9640"/>
                  </a:lnTo>
                  <a:cubicBezTo>
                    <a:pt x="25419" y="9607"/>
                    <a:pt x="25752" y="9407"/>
                    <a:pt x="25852" y="9073"/>
                  </a:cubicBezTo>
                  <a:lnTo>
                    <a:pt x="26319" y="7539"/>
                  </a:lnTo>
                  <a:cubicBezTo>
                    <a:pt x="26353" y="7506"/>
                    <a:pt x="26353" y="7439"/>
                    <a:pt x="26353" y="7372"/>
                  </a:cubicBezTo>
                  <a:lnTo>
                    <a:pt x="26353" y="4570"/>
                  </a:lnTo>
                  <a:close/>
                  <a:moveTo>
                    <a:pt x="3303" y="9040"/>
                  </a:moveTo>
                  <a:lnTo>
                    <a:pt x="668" y="9874"/>
                  </a:lnTo>
                  <a:cubicBezTo>
                    <a:pt x="568" y="9891"/>
                    <a:pt x="459" y="9899"/>
                    <a:pt x="347" y="9899"/>
                  </a:cubicBezTo>
                  <a:cubicBezTo>
                    <a:pt x="234" y="9899"/>
                    <a:pt x="117" y="9891"/>
                    <a:pt x="1" y="9874"/>
                  </a:cubicBezTo>
                  <a:lnTo>
                    <a:pt x="1" y="12676"/>
                  </a:lnTo>
                  <a:cubicBezTo>
                    <a:pt x="117" y="12709"/>
                    <a:pt x="234" y="12726"/>
                    <a:pt x="347" y="12726"/>
                  </a:cubicBezTo>
                  <a:cubicBezTo>
                    <a:pt x="459" y="12726"/>
                    <a:pt x="568" y="12709"/>
                    <a:pt x="668" y="12676"/>
                  </a:cubicBezTo>
                  <a:lnTo>
                    <a:pt x="3303" y="11842"/>
                  </a:lnTo>
                  <a:lnTo>
                    <a:pt x="3303" y="9040"/>
                  </a:lnTo>
                  <a:close/>
                  <a:moveTo>
                    <a:pt x="21483" y="10207"/>
                  </a:moveTo>
                  <a:cubicBezTo>
                    <a:pt x="21483" y="10374"/>
                    <a:pt x="21349" y="10508"/>
                    <a:pt x="21182" y="10574"/>
                  </a:cubicBezTo>
                  <a:lnTo>
                    <a:pt x="18447" y="11675"/>
                  </a:lnTo>
                  <a:cubicBezTo>
                    <a:pt x="18310" y="11714"/>
                    <a:pt x="18173" y="11730"/>
                    <a:pt x="18037" y="11730"/>
                  </a:cubicBezTo>
                  <a:cubicBezTo>
                    <a:pt x="17940" y="11730"/>
                    <a:pt x="17843" y="11722"/>
                    <a:pt x="17747" y="11709"/>
                  </a:cubicBezTo>
                  <a:lnTo>
                    <a:pt x="17747" y="14511"/>
                  </a:lnTo>
                  <a:cubicBezTo>
                    <a:pt x="17852" y="14541"/>
                    <a:pt x="17963" y="14557"/>
                    <a:pt x="18073" y="14557"/>
                  </a:cubicBezTo>
                  <a:cubicBezTo>
                    <a:pt x="18206" y="14557"/>
                    <a:pt x="18337" y="14532"/>
                    <a:pt x="18447" y="14477"/>
                  </a:cubicBezTo>
                  <a:lnTo>
                    <a:pt x="21216" y="13376"/>
                  </a:lnTo>
                  <a:cubicBezTo>
                    <a:pt x="21349" y="13343"/>
                    <a:pt x="21483" y="13210"/>
                    <a:pt x="21483" y="13043"/>
                  </a:cubicBezTo>
                  <a:lnTo>
                    <a:pt x="21483" y="10207"/>
                  </a:lnTo>
                  <a:close/>
                  <a:moveTo>
                    <a:pt x="12076" y="10574"/>
                  </a:moveTo>
                  <a:cubicBezTo>
                    <a:pt x="11942" y="10674"/>
                    <a:pt x="11842" y="10775"/>
                    <a:pt x="11776" y="10908"/>
                  </a:cubicBezTo>
                  <a:lnTo>
                    <a:pt x="11108" y="12242"/>
                  </a:lnTo>
                  <a:cubicBezTo>
                    <a:pt x="10975" y="12442"/>
                    <a:pt x="10808" y="12576"/>
                    <a:pt x="10575" y="12643"/>
                  </a:cubicBezTo>
                  <a:lnTo>
                    <a:pt x="10575" y="15478"/>
                  </a:lnTo>
                  <a:cubicBezTo>
                    <a:pt x="10808" y="15411"/>
                    <a:pt x="10975" y="15244"/>
                    <a:pt x="11108" y="15078"/>
                  </a:cubicBezTo>
                  <a:lnTo>
                    <a:pt x="11776" y="13743"/>
                  </a:lnTo>
                  <a:cubicBezTo>
                    <a:pt x="11842" y="13610"/>
                    <a:pt x="11942" y="13510"/>
                    <a:pt x="12076" y="13410"/>
                  </a:cubicBezTo>
                  <a:lnTo>
                    <a:pt x="12076" y="105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71"/>
            <p:cNvSpPr/>
            <p:nvPr/>
          </p:nvSpPr>
          <p:spPr>
            <a:xfrm>
              <a:off x="4083075" y="4288500"/>
              <a:ext cx="763075" cy="439525"/>
            </a:xfrm>
            <a:custGeom>
              <a:avLst/>
              <a:gdLst/>
              <a:ahLst/>
              <a:cxnLst/>
              <a:rect l="l" t="t" r="r" b="b"/>
              <a:pathLst>
                <a:path w="30523" h="17581" extrusionOk="0">
                  <a:moveTo>
                    <a:pt x="15230" y="5016"/>
                  </a:moveTo>
                  <a:cubicBezTo>
                    <a:pt x="17313" y="5016"/>
                    <a:pt x="19366" y="5584"/>
                    <a:pt x="20649" y="6639"/>
                  </a:cubicBezTo>
                  <a:cubicBezTo>
                    <a:pt x="22684" y="8340"/>
                    <a:pt x="21950" y="10709"/>
                    <a:pt x="18981" y="11876"/>
                  </a:cubicBezTo>
                  <a:cubicBezTo>
                    <a:pt x="17842" y="12337"/>
                    <a:pt x="16540" y="12557"/>
                    <a:pt x="15251" y="12557"/>
                  </a:cubicBezTo>
                  <a:cubicBezTo>
                    <a:pt x="13183" y="12557"/>
                    <a:pt x="11149" y="11990"/>
                    <a:pt x="9875" y="10942"/>
                  </a:cubicBezTo>
                  <a:cubicBezTo>
                    <a:pt x="7840" y="9208"/>
                    <a:pt x="8574" y="6873"/>
                    <a:pt x="11543" y="5672"/>
                  </a:cubicBezTo>
                  <a:cubicBezTo>
                    <a:pt x="12669" y="5229"/>
                    <a:pt x="13955" y="5016"/>
                    <a:pt x="15230" y="5016"/>
                  </a:cubicBezTo>
                  <a:close/>
                  <a:moveTo>
                    <a:pt x="16246" y="1"/>
                  </a:moveTo>
                  <a:cubicBezTo>
                    <a:pt x="15879" y="1"/>
                    <a:pt x="15545" y="168"/>
                    <a:pt x="15379" y="501"/>
                  </a:cubicBezTo>
                  <a:lnTo>
                    <a:pt x="14678" y="1836"/>
                  </a:lnTo>
                  <a:cubicBezTo>
                    <a:pt x="14478" y="2136"/>
                    <a:pt x="14178" y="2369"/>
                    <a:pt x="13811" y="2403"/>
                  </a:cubicBezTo>
                  <a:cubicBezTo>
                    <a:pt x="13210" y="2436"/>
                    <a:pt x="12610" y="2536"/>
                    <a:pt x="12010" y="2603"/>
                  </a:cubicBezTo>
                  <a:cubicBezTo>
                    <a:pt x="11918" y="2620"/>
                    <a:pt x="11824" y="2628"/>
                    <a:pt x="11730" y="2628"/>
                  </a:cubicBezTo>
                  <a:cubicBezTo>
                    <a:pt x="11447" y="2628"/>
                    <a:pt x="11159" y="2553"/>
                    <a:pt x="10909" y="2403"/>
                  </a:cubicBezTo>
                  <a:lnTo>
                    <a:pt x="9074" y="1168"/>
                  </a:lnTo>
                  <a:cubicBezTo>
                    <a:pt x="8874" y="1048"/>
                    <a:pt x="8650" y="988"/>
                    <a:pt x="8430" y="988"/>
                  </a:cubicBezTo>
                  <a:cubicBezTo>
                    <a:pt x="8284" y="988"/>
                    <a:pt x="8140" y="1015"/>
                    <a:pt x="8007" y="1068"/>
                  </a:cubicBezTo>
                  <a:lnTo>
                    <a:pt x="5271" y="2169"/>
                  </a:lnTo>
                  <a:cubicBezTo>
                    <a:pt x="4971" y="2236"/>
                    <a:pt x="4871" y="2636"/>
                    <a:pt x="5105" y="2836"/>
                  </a:cubicBezTo>
                  <a:lnTo>
                    <a:pt x="6372" y="4171"/>
                  </a:lnTo>
                  <a:cubicBezTo>
                    <a:pt x="6572" y="4371"/>
                    <a:pt x="6539" y="4771"/>
                    <a:pt x="6272" y="4971"/>
                  </a:cubicBezTo>
                  <a:cubicBezTo>
                    <a:pt x="6005" y="5171"/>
                    <a:pt x="5772" y="5371"/>
                    <a:pt x="5538" y="5638"/>
                  </a:cubicBezTo>
                  <a:cubicBezTo>
                    <a:pt x="5271" y="5872"/>
                    <a:pt x="4904" y="6039"/>
                    <a:pt x="4538" y="6039"/>
                  </a:cubicBezTo>
                  <a:lnTo>
                    <a:pt x="1402" y="5905"/>
                  </a:lnTo>
                  <a:cubicBezTo>
                    <a:pt x="1035" y="5905"/>
                    <a:pt x="735" y="6139"/>
                    <a:pt x="601" y="6472"/>
                  </a:cubicBezTo>
                  <a:lnTo>
                    <a:pt x="134" y="7973"/>
                  </a:lnTo>
                  <a:cubicBezTo>
                    <a:pt x="1" y="8307"/>
                    <a:pt x="234" y="8640"/>
                    <a:pt x="535" y="8674"/>
                  </a:cubicBezTo>
                  <a:lnTo>
                    <a:pt x="3537" y="9174"/>
                  </a:lnTo>
                  <a:cubicBezTo>
                    <a:pt x="3870" y="9274"/>
                    <a:pt x="4137" y="9541"/>
                    <a:pt x="4237" y="9875"/>
                  </a:cubicBezTo>
                  <a:cubicBezTo>
                    <a:pt x="4304" y="10075"/>
                    <a:pt x="4371" y="10275"/>
                    <a:pt x="4471" y="10475"/>
                  </a:cubicBezTo>
                  <a:cubicBezTo>
                    <a:pt x="4638" y="10775"/>
                    <a:pt x="4504" y="11109"/>
                    <a:pt x="4237" y="11276"/>
                  </a:cubicBezTo>
                  <a:lnTo>
                    <a:pt x="2036" y="12377"/>
                  </a:lnTo>
                  <a:cubicBezTo>
                    <a:pt x="1736" y="12477"/>
                    <a:pt x="1669" y="12877"/>
                    <a:pt x="1936" y="13044"/>
                  </a:cubicBezTo>
                  <a:lnTo>
                    <a:pt x="3704" y="14511"/>
                  </a:lnTo>
                  <a:cubicBezTo>
                    <a:pt x="3923" y="14658"/>
                    <a:pt x="4179" y="14751"/>
                    <a:pt x="4444" y="14751"/>
                  </a:cubicBezTo>
                  <a:cubicBezTo>
                    <a:pt x="4541" y="14751"/>
                    <a:pt x="4639" y="14738"/>
                    <a:pt x="4738" y="14712"/>
                  </a:cubicBezTo>
                  <a:lnTo>
                    <a:pt x="7406" y="13878"/>
                  </a:lnTo>
                  <a:cubicBezTo>
                    <a:pt x="7551" y="13838"/>
                    <a:pt x="7701" y="13819"/>
                    <a:pt x="7852" y="13819"/>
                  </a:cubicBezTo>
                  <a:cubicBezTo>
                    <a:pt x="8084" y="13819"/>
                    <a:pt x="8318" y="13863"/>
                    <a:pt x="8540" y="13944"/>
                  </a:cubicBezTo>
                  <a:cubicBezTo>
                    <a:pt x="9007" y="14144"/>
                    <a:pt x="9474" y="14311"/>
                    <a:pt x="9975" y="14478"/>
                  </a:cubicBezTo>
                  <a:cubicBezTo>
                    <a:pt x="10308" y="14578"/>
                    <a:pt x="10508" y="14912"/>
                    <a:pt x="10475" y="15245"/>
                  </a:cubicBezTo>
                  <a:lnTo>
                    <a:pt x="10342" y="16546"/>
                  </a:lnTo>
                  <a:cubicBezTo>
                    <a:pt x="10275" y="16880"/>
                    <a:pt x="10508" y="17180"/>
                    <a:pt x="10875" y="17213"/>
                  </a:cubicBezTo>
                  <a:lnTo>
                    <a:pt x="14278" y="17580"/>
                  </a:lnTo>
                  <a:cubicBezTo>
                    <a:pt x="14645" y="17580"/>
                    <a:pt x="14978" y="17413"/>
                    <a:pt x="15178" y="17080"/>
                  </a:cubicBezTo>
                  <a:lnTo>
                    <a:pt x="15846" y="15779"/>
                  </a:lnTo>
                  <a:cubicBezTo>
                    <a:pt x="16046" y="15445"/>
                    <a:pt x="16379" y="15245"/>
                    <a:pt x="16746" y="15179"/>
                  </a:cubicBezTo>
                  <a:cubicBezTo>
                    <a:pt x="17347" y="15145"/>
                    <a:pt x="17914" y="15078"/>
                    <a:pt x="18514" y="14978"/>
                  </a:cubicBezTo>
                  <a:cubicBezTo>
                    <a:pt x="18606" y="14962"/>
                    <a:pt x="18700" y="14953"/>
                    <a:pt x="18794" y="14953"/>
                  </a:cubicBezTo>
                  <a:cubicBezTo>
                    <a:pt x="19077" y="14953"/>
                    <a:pt x="19365" y="15028"/>
                    <a:pt x="19615" y="15179"/>
                  </a:cubicBezTo>
                  <a:lnTo>
                    <a:pt x="21483" y="16446"/>
                  </a:lnTo>
                  <a:cubicBezTo>
                    <a:pt x="21663" y="16566"/>
                    <a:pt x="21879" y="16626"/>
                    <a:pt x="22103" y="16626"/>
                  </a:cubicBezTo>
                  <a:cubicBezTo>
                    <a:pt x="22252" y="16626"/>
                    <a:pt x="22404" y="16600"/>
                    <a:pt x="22550" y="16546"/>
                  </a:cubicBezTo>
                  <a:lnTo>
                    <a:pt x="25286" y="15479"/>
                  </a:lnTo>
                  <a:cubicBezTo>
                    <a:pt x="25586" y="15379"/>
                    <a:pt x="25653" y="14978"/>
                    <a:pt x="25419" y="14778"/>
                  </a:cubicBezTo>
                  <a:lnTo>
                    <a:pt x="24185" y="13477"/>
                  </a:lnTo>
                  <a:cubicBezTo>
                    <a:pt x="23951" y="13244"/>
                    <a:pt x="23985" y="12844"/>
                    <a:pt x="24252" y="12677"/>
                  </a:cubicBezTo>
                  <a:cubicBezTo>
                    <a:pt x="24518" y="12477"/>
                    <a:pt x="24752" y="12243"/>
                    <a:pt x="25019" y="12010"/>
                  </a:cubicBezTo>
                  <a:cubicBezTo>
                    <a:pt x="25286" y="11743"/>
                    <a:pt x="25653" y="11576"/>
                    <a:pt x="26020" y="11576"/>
                  </a:cubicBezTo>
                  <a:lnTo>
                    <a:pt x="29155" y="11709"/>
                  </a:lnTo>
                  <a:cubicBezTo>
                    <a:pt x="29489" y="11709"/>
                    <a:pt x="29822" y="11476"/>
                    <a:pt x="29956" y="11142"/>
                  </a:cubicBezTo>
                  <a:lnTo>
                    <a:pt x="30423" y="9641"/>
                  </a:lnTo>
                  <a:cubicBezTo>
                    <a:pt x="30523" y="9341"/>
                    <a:pt x="30323" y="9007"/>
                    <a:pt x="29989" y="8941"/>
                  </a:cubicBezTo>
                  <a:lnTo>
                    <a:pt x="27020" y="8440"/>
                  </a:lnTo>
                  <a:cubicBezTo>
                    <a:pt x="26653" y="8340"/>
                    <a:pt x="26386" y="8073"/>
                    <a:pt x="26286" y="7740"/>
                  </a:cubicBezTo>
                  <a:cubicBezTo>
                    <a:pt x="26220" y="7540"/>
                    <a:pt x="26153" y="7340"/>
                    <a:pt x="26053" y="7139"/>
                  </a:cubicBezTo>
                  <a:cubicBezTo>
                    <a:pt x="25919" y="6873"/>
                    <a:pt x="26020" y="6506"/>
                    <a:pt x="26320" y="6339"/>
                  </a:cubicBezTo>
                  <a:lnTo>
                    <a:pt x="28521" y="5238"/>
                  </a:lnTo>
                  <a:cubicBezTo>
                    <a:pt x="28788" y="5138"/>
                    <a:pt x="28855" y="4738"/>
                    <a:pt x="28588" y="4571"/>
                  </a:cubicBezTo>
                  <a:lnTo>
                    <a:pt x="26820" y="3103"/>
                  </a:lnTo>
                  <a:cubicBezTo>
                    <a:pt x="26593" y="2926"/>
                    <a:pt x="26327" y="2845"/>
                    <a:pt x="26052" y="2845"/>
                  </a:cubicBezTo>
                  <a:cubicBezTo>
                    <a:pt x="25964" y="2845"/>
                    <a:pt x="25875" y="2854"/>
                    <a:pt x="25786" y="2870"/>
                  </a:cubicBezTo>
                  <a:lnTo>
                    <a:pt x="23117" y="3704"/>
                  </a:lnTo>
                  <a:cubicBezTo>
                    <a:pt x="22973" y="3743"/>
                    <a:pt x="22823" y="3762"/>
                    <a:pt x="22672" y="3762"/>
                  </a:cubicBezTo>
                  <a:cubicBezTo>
                    <a:pt x="22440" y="3762"/>
                    <a:pt x="22206" y="3718"/>
                    <a:pt x="21983" y="3637"/>
                  </a:cubicBezTo>
                  <a:cubicBezTo>
                    <a:pt x="21516" y="3437"/>
                    <a:pt x="21049" y="3270"/>
                    <a:pt x="20549" y="3103"/>
                  </a:cubicBezTo>
                  <a:cubicBezTo>
                    <a:pt x="20215" y="3003"/>
                    <a:pt x="20015" y="2670"/>
                    <a:pt x="20049" y="2336"/>
                  </a:cubicBezTo>
                  <a:lnTo>
                    <a:pt x="20215" y="1035"/>
                  </a:lnTo>
                  <a:cubicBezTo>
                    <a:pt x="20249" y="701"/>
                    <a:pt x="20015" y="401"/>
                    <a:pt x="19682" y="368"/>
                  </a:cubicBezTo>
                  <a:lnTo>
                    <a:pt x="162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71"/>
            <p:cNvSpPr/>
            <p:nvPr/>
          </p:nvSpPr>
          <p:spPr>
            <a:xfrm>
              <a:off x="4083075" y="4288500"/>
              <a:ext cx="763075" cy="439525"/>
            </a:xfrm>
            <a:custGeom>
              <a:avLst/>
              <a:gdLst/>
              <a:ahLst/>
              <a:cxnLst/>
              <a:rect l="l" t="t" r="r" b="b"/>
              <a:pathLst>
                <a:path w="30523" h="17581" extrusionOk="0">
                  <a:moveTo>
                    <a:pt x="15230" y="5016"/>
                  </a:moveTo>
                  <a:cubicBezTo>
                    <a:pt x="17313" y="5016"/>
                    <a:pt x="19366" y="5584"/>
                    <a:pt x="20649" y="6639"/>
                  </a:cubicBezTo>
                  <a:cubicBezTo>
                    <a:pt x="22684" y="8340"/>
                    <a:pt x="21950" y="10709"/>
                    <a:pt x="18981" y="11876"/>
                  </a:cubicBezTo>
                  <a:cubicBezTo>
                    <a:pt x="17842" y="12337"/>
                    <a:pt x="16540" y="12557"/>
                    <a:pt x="15251" y="12557"/>
                  </a:cubicBezTo>
                  <a:cubicBezTo>
                    <a:pt x="13183" y="12557"/>
                    <a:pt x="11149" y="11990"/>
                    <a:pt x="9875" y="10942"/>
                  </a:cubicBezTo>
                  <a:cubicBezTo>
                    <a:pt x="7840" y="9208"/>
                    <a:pt x="8574" y="6873"/>
                    <a:pt x="11543" y="5672"/>
                  </a:cubicBezTo>
                  <a:cubicBezTo>
                    <a:pt x="12669" y="5229"/>
                    <a:pt x="13955" y="5016"/>
                    <a:pt x="15230" y="5016"/>
                  </a:cubicBezTo>
                  <a:close/>
                  <a:moveTo>
                    <a:pt x="16246" y="1"/>
                  </a:moveTo>
                  <a:cubicBezTo>
                    <a:pt x="15879" y="1"/>
                    <a:pt x="15545" y="168"/>
                    <a:pt x="15379" y="501"/>
                  </a:cubicBezTo>
                  <a:lnTo>
                    <a:pt x="14678" y="1836"/>
                  </a:lnTo>
                  <a:cubicBezTo>
                    <a:pt x="14478" y="2136"/>
                    <a:pt x="14178" y="2369"/>
                    <a:pt x="13811" y="2403"/>
                  </a:cubicBezTo>
                  <a:cubicBezTo>
                    <a:pt x="13210" y="2436"/>
                    <a:pt x="12610" y="2536"/>
                    <a:pt x="12010" y="2603"/>
                  </a:cubicBezTo>
                  <a:cubicBezTo>
                    <a:pt x="11918" y="2620"/>
                    <a:pt x="11824" y="2628"/>
                    <a:pt x="11730" y="2628"/>
                  </a:cubicBezTo>
                  <a:cubicBezTo>
                    <a:pt x="11447" y="2628"/>
                    <a:pt x="11159" y="2553"/>
                    <a:pt x="10909" y="2403"/>
                  </a:cubicBezTo>
                  <a:lnTo>
                    <a:pt x="9074" y="1168"/>
                  </a:lnTo>
                  <a:cubicBezTo>
                    <a:pt x="8874" y="1048"/>
                    <a:pt x="8650" y="988"/>
                    <a:pt x="8430" y="988"/>
                  </a:cubicBezTo>
                  <a:cubicBezTo>
                    <a:pt x="8284" y="988"/>
                    <a:pt x="8140" y="1015"/>
                    <a:pt x="8007" y="1068"/>
                  </a:cubicBezTo>
                  <a:lnTo>
                    <a:pt x="5271" y="2169"/>
                  </a:lnTo>
                  <a:cubicBezTo>
                    <a:pt x="4971" y="2236"/>
                    <a:pt x="4871" y="2636"/>
                    <a:pt x="5105" y="2836"/>
                  </a:cubicBezTo>
                  <a:lnTo>
                    <a:pt x="6372" y="4171"/>
                  </a:lnTo>
                  <a:cubicBezTo>
                    <a:pt x="6572" y="4371"/>
                    <a:pt x="6539" y="4771"/>
                    <a:pt x="6272" y="4971"/>
                  </a:cubicBezTo>
                  <a:cubicBezTo>
                    <a:pt x="6005" y="5171"/>
                    <a:pt x="5772" y="5371"/>
                    <a:pt x="5538" y="5638"/>
                  </a:cubicBezTo>
                  <a:cubicBezTo>
                    <a:pt x="5271" y="5872"/>
                    <a:pt x="4904" y="6039"/>
                    <a:pt x="4538" y="6039"/>
                  </a:cubicBezTo>
                  <a:lnTo>
                    <a:pt x="1402" y="5905"/>
                  </a:lnTo>
                  <a:cubicBezTo>
                    <a:pt x="1035" y="5905"/>
                    <a:pt x="735" y="6139"/>
                    <a:pt x="601" y="6472"/>
                  </a:cubicBezTo>
                  <a:lnTo>
                    <a:pt x="134" y="7973"/>
                  </a:lnTo>
                  <a:cubicBezTo>
                    <a:pt x="1" y="8307"/>
                    <a:pt x="234" y="8640"/>
                    <a:pt x="535" y="8674"/>
                  </a:cubicBezTo>
                  <a:lnTo>
                    <a:pt x="3537" y="9174"/>
                  </a:lnTo>
                  <a:cubicBezTo>
                    <a:pt x="3870" y="9274"/>
                    <a:pt x="4137" y="9541"/>
                    <a:pt x="4237" y="9875"/>
                  </a:cubicBezTo>
                  <a:cubicBezTo>
                    <a:pt x="4304" y="10075"/>
                    <a:pt x="4371" y="10275"/>
                    <a:pt x="4471" y="10475"/>
                  </a:cubicBezTo>
                  <a:cubicBezTo>
                    <a:pt x="4638" y="10775"/>
                    <a:pt x="4504" y="11109"/>
                    <a:pt x="4237" y="11276"/>
                  </a:cubicBezTo>
                  <a:lnTo>
                    <a:pt x="2036" y="12377"/>
                  </a:lnTo>
                  <a:cubicBezTo>
                    <a:pt x="1736" y="12477"/>
                    <a:pt x="1669" y="12877"/>
                    <a:pt x="1936" y="13044"/>
                  </a:cubicBezTo>
                  <a:lnTo>
                    <a:pt x="3704" y="14511"/>
                  </a:lnTo>
                  <a:cubicBezTo>
                    <a:pt x="3923" y="14658"/>
                    <a:pt x="4179" y="14751"/>
                    <a:pt x="4444" y="14751"/>
                  </a:cubicBezTo>
                  <a:cubicBezTo>
                    <a:pt x="4541" y="14751"/>
                    <a:pt x="4639" y="14738"/>
                    <a:pt x="4738" y="14712"/>
                  </a:cubicBezTo>
                  <a:lnTo>
                    <a:pt x="7406" y="13878"/>
                  </a:lnTo>
                  <a:cubicBezTo>
                    <a:pt x="7551" y="13838"/>
                    <a:pt x="7701" y="13819"/>
                    <a:pt x="7852" y="13819"/>
                  </a:cubicBezTo>
                  <a:cubicBezTo>
                    <a:pt x="8084" y="13819"/>
                    <a:pt x="8318" y="13863"/>
                    <a:pt x="8540" y="13944"/>
                  </a:cubicBezTo>
                  <a:cubicBezTo>
                    <a:pt x="9007" y="14144"/>
                    <a:pt x="9474" y="14311"/>
                    <a:pt x="9975" y="14478"/>
                  </a:cubicBezTo>
                  <a:cubicBezTo>
                    <a:pt x="10308" y="14578"/>
                    <a:pt x="10508" y="14912"/>
                    <a:pt x="10475" y="15245"/>
                  </a:cubicBezTo>
                  <a:lnTo>
                    <a:pt x="10342" y="16546"/>
                  </a:lnTo>
                  <a:cubicBezTo>
                    <a:pt x="10275" y="16880"/>
                    <a:pt x="10508" y="17180"/>
                    <a:pt x="10875" y="17213"/>
                  </a:cubicBezTo>
                  <a:lnTo>
                    <a:pt x="14278" y="17580"/>
                  </a:lnTo>
                  <a:cubicBezTo>
                    <a:pt x="14645" y="17580"/>
                    <a:pt x="14978" y="17413"/>
                    <a:pt x="15178" y="17080"/>
                  </a:cubicBezTo>
                  <a:lnTo>
                    <a:pt x="15846" y="15779"/>
                  </a:lnTo>
                  <a:cubicBezTo>
                    <a:pt x="16046" y="15445"/>
                    <a:pt x="16379" y="15245"/>
                    <a:pt x="16746" y="15179"/>
                  </a:cubicBezTo>
                  <a:cubicBezTo>
                    <a:pt x="17347" y="15145"/>
                    <a:pt x="17914" y="15078"/>
                    <a:pt x="18514" y="14978"/>
                  </a:cubicBezTo>
                  <a:cubicBezTo>
                    <a:pt x="18606" y="14962"/>
                    <a:pt x="18700" y="14953"/>
                    <a:pt x="18794" y="14953"/>
                  </a:cubicBezTo>
                  <a:cubicBezTo>
                    <a:pt x="19077" y="14953"/>
                    <a:pt x="19365" y="15028"/>
                    <a:pt x="19615" y="15179"/>
                  </a:cubicBezTo>
                  <a:lnTo>
                    <a:pt x="21483" y="16446"/>
                  </a:lnTo>
                  <a:cubicBezTo>
                    <a:pt x="21663" y="16566"/>
                    <a:pt x="21879" y="16626"/>
                    <a:pt x="22103" y="16626"/>
                  </a:cubicBezTo>
                  <a:cubicBezTo>
                    <a:pt x="22252" y="16626"/>
                    <a:pt x="22404" y="16600"/>
                    <a:pt x="22550" y="16546"/>
                  </a:cubicBezTo>
                  <a:lnTo>
                    <a:pt x="25286" y="15479"/>
                  </a:lnTo>
                  <a:cubicBezTo>
                    <a:pt x="25586" y="15379"/>
                    <a:pt x="25653" y="14978"/>
                    <a:pt x="25419" y="14778"/>
                  </a:cubicBezTo>
                  <a:lnTo>
                    <a:pt x="24185" y="13477"/>
                  </a:lnTo>
                  <a:cubicBezTo>
                    <a:pt x="23951" y="13244"/>
                    <a:pt x="23985" y="12844"/>
                    <a:pt x="24252" y="12677"/>
                  </a:cubicBezTo>
                  <a:cubicBezTo>
                    <a:pt x="24518" y="12477"/>
                    <a:pt x="24752" y="12243"/>
                    <a:pt x="25019" y="12010"/>
                  </a:cubicBezTo>
                  <a:cubicBezTo>
                    <a:pt x="25286" y="11743"/>
                    <a:pt x="25653" y="11576"/>
                    <a:pt x="26020" y="11576"/>
                  </a:cubicBezTo>
                  <a:lnTo>
                    <a:pt x="29155" y="11709"/>
                  </a:lnTo>
                  <a:cubicBezTo>
                    <a:pt x="29489" y="11709"/>
                    <a:pt x="29822" y="11476"/>
                    <a:pt x="29956" y="11142"/>
                  </a:cubicBezTo>
                  <a:lnTo>
                    <a:pt x="30423" y="9641"/>
                  </a:lnTo>
                  <a:cubicBezTo>
                    <a:pt x="30523" y="9341"/>
                    <a:pt x="30323" y="9007"/>
                    <a:pt x="29989" y="8941"/>
                  </a:cubicBezTo>
                  <a:lnTo>
                    <a:pt x="27020" y="8440"/>
                  </a:lnTo>
                  <a:cubicBezTo>
                    <a:pt x="26653" y="8340"/>
                    <a:pt x="26386" y="8073"/>
                    <a:pt x="26286" y="7740"/>
                  </a:cubicBezTo>
                  <a:cubicBezTo>
                    <a:pt x="26220" y="7540"/>
                    <a:pt x="26153" y="7340"/>
                    <a:pt x="26053" y="7139"/>
                  </a:cubicBezTo>
                  <a:cubicBezTo>
                    <a:pt x="25919" y="6873"/>
                    <a:pt x="26020" y="6506"/>
                    <a:pt x="26320" y="6339"/>
                  </a:cubicBezTo>
                  <a:lnTo>
                    <a:pt x="28521" y="5238"/>
                  </a:lnTo>
                  <a:cubicBezTo>
                    <a:pt x="28788" y="5138"/>
                    <a:pt x="28855" y="4738"/>
                    <a:pt x="28588" y="4571"/>
                  </a:cubicBezTo>
                  <a:lnTo>
                    <a:pt x="26820" y="3103"/>
                  </a:lnTo>
                  <a:cubicBezTo>
                    <a:pt x="26593" y="2926"/>
                    <a:pt x="26327" y="2845"/>
                    <a:pt x="26052" y="2845"/>
                  </a:cubicBezTo>
                  <a:cubicBezTo>
                    <a:pt x="25964" y="2845"/>
                    <a:pt x="25875" y="2854"/>
                    <a:pt x="25786" y="2870"/>
                  </a:cubicBezTo>
                  <a:lnTo>
                    <a:pt x="23117" y="3704"/>
                  </a:lnTo>
                  <a:cubicBezTo>
                    <a:pt x="22973" y="3743"/>
                    <a:pt x="22823" y="3762"/>
                    <a:pt x="22672" y="3762"/>
                  </a:cubicBezTo>
                  <a:cubicBezTo>
                    <a:pt x="22440" y="3762"/>
                    <a:pt x="22206" y="3718"/>
                    <a:pt x="21983" y="3637"/>
                  </a:cubicBezTo>
                  <a:cubicBezTo>
                    <a:pt x="21516" y="3437"/>
                    <a:pt x="21049" y="3270"/>
                    <a:pt x="20549" y="3103"/>
                  </a:cubicBezTo>
                  <a:cubicBezTo>
                    <a:pt x="20215" y="3003"/>
                    <a:pt x="20015" y="2670"/>
                    <a:pt x="20049" y="2336"/>
                  </a:cubicBezTo>
                  <a:lnTo>
                    <a:pt x="20215" y="1035"/>
                  </a:lnTo>
                  <a:cubicBezTo>
                    <a:pt x="20249" y="701"/>
                    <a:pt x="20015" y="401"/>
                    <a:pt x="19682" y="368"/>
                  </a:cubicBezTo>
                  <a:lnTo>
                    <a:pt x="16246" y="1"/>
                  </a:lnTo>
                  <a:close/>
                </a:path>
              </a:pathLst>
            </a:custGeom>
            <a:solidFill>
              <a:srgbClr val="FFFFFF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71"/>
            <p:cNvSpPr/>
            <p:nvPr/>
          </p:nvSpPr>
          <p:spPr>
            <a:xfrm>
              <a:off x="4076425" y="4283425"/>
              <a:ext cx="773900" cy="451275"/>
            </a:xfrm>
            <a:custGeom>
              <a:avLst/>
              <a:gdLst/>
              <a:ahLst/>
              <a:cxnLst/>
              <a:rect l="l" t="t" r="r" b="b"/>
              <a:pathLst>
                <a:path w="30956" h="18051" extrusionOk="0">
                  <a:moveTo>
                    <a:pt x="15311" y="5471"/>
                  </a:moveTo>
                  <a:cubicBezTo>
                    <a:pt x="15389" y="5471"/>
                    <a:pt x="15467" y="5472"/>
                    <a:pt x="15545" y="5474"/>
                  </a:cubicBezTo>
                  <a:cubicBezTo>
                    <a:pt x="17579" y="5474"/>
                    <a:pt x="19514" y="6008"/>
                    <a:pt x="20782" y="7042"/>
                  </a:cubicBezTo>
                  <a:cubicBezTo>
                    <a:pt x="21582" y="7709"/>
                    <a:pt x="21949" y="8510"/>
                    <a:pt x="21816" y="9311"/>
                  </a:cubicBezTo>
                  <a:cubicBezTo>
                    <a:pt x="21649" y="10345"/>
                    <a:pt x="20715" y="11279"/>
                    <a:pt x="19180" y="11879"/>
                  </a:cubicBezTo>
                  <a:cubicBezTo>
                    <a:pt x="18058" y="12330"/>
                    <a:pt x="16777" y="12547"/>
                    <a:pt x="15511" y="12547"/>
                  </a:cubicBezTo>
                  <a:cubicBezTo>
                    <a:pt x="13503" y="12547"/>
                    <a:pt x="11535" y="12001"/>
                    <a:pt x="10307" y="10978"/>
                  </a:cubicBezTo>
                  <a:cubicBezTo>
                    <a:pt x="9507" y="10278"/>
                    <a:pt x="9140" y="9511"/>
                    <a:pt x="9273" y="8710"/>
                  </a:cubicBezTo>
                  <a:cubicBezTo>
                    <a:pt x="9440" y="7676"/>
                    <a:pt x="10374" y="6742"/>
                    <a:pt x="11909" y="6108"/>
                  </a:cubicBezTo>
                  <a:cubicBezTo>
                    <a:pt x="13003" y="5702"/>
                    <a:pt x="14155" y="5471"/>
                    <a:pt x="15311" y="5471"/>
                  </a:cubicBezTo>
                  <a:close/>
                  <a:moveTo>
                    <a:pt x="15493" y="4997"/>
                  </a:moveTo>
                  <a:cubicBezTo>
                    <a:pt x="14184" y="4997"/>
                    <a:pt x="12864" y="5217"/>
                    <a:pt x="11708" y="5675"/>
                  </a:cubicBezTo>
                  <a:cubicBezTo>
                    <a:pt x="10041" y="6342"/>
                    <a:pt x="8973" y="7442"/>
                    <a:pt x="8773" y="8643"/>
                  </a:cubicBezTo>
                  <a:cubicBezTo>
                    <a:pt x="8606" y="9611"/>
                    <a:pt x="9073" y="10578"/>
                    <a:pt x="10007" y="11345"/>
                  </a:cubicBezTo>
                  <a:cubicBezTo>
                    <a:pt x="11308" y="12446"/>
                    <a:pt x="13410" y="13013"/>
                    <a:pt x="15545" y="13013"/>
                  </a:cubicBezTo>
                  <a:cubicBezTo>
                    <a:pt x="15626" y="13015"/>
                    <a:pt x="15708" y="13016"/>
                    <a:pt x="15789" y="13016"/>
                  </a:cubicBezTo>
                  <a:cubicBezTo>
                    <a:pt x="17008" y="13016"/>
                    <a:pt x="18222" y="12784"/>
                    <a:pt x="19347" y="12346"/>
                  </a:cubicBezTo>
                  <a:cubicBezTo>
                    <a:pt x="21015" y="11679"/>
                    <a:pt x="22083" y="10578"/>
                    <a:pt x="22249" y="9377"/>
                  </a:cubicBezTo>
                  <a:cubicBezTo>
                    <a:pt x="22416" y="8410"/>
                    <a:pt x="21982" y="7442"/>
                    <a:pt x="21048" y="6675"/>
                  </a:cubicBezTo>
                  <a:cubicBezTo>
                    <a:pt x="19726" y="5580"/>
                    <a:pt x="17624" y="4997"/>
                    <a:pt x="15493" y="4997"/>
                  </a:cubicBezTo>
                  <a:close/>
                  <a:moveTo>
                    <a:pt x="16365" y="466"/>
                  </a:moveTo>
                  <a:cubicBezTo>
                    <a:pt x="16391" y="466"/>
                    <a:pt x="16418" y="467"/>
                    <a:pt x="16445" y="471"/>
                  </a:cubicBezTo>
                  <a:lnTo>
                    <a:pt x="19881" y="804"/>
                  </a:lnTo>
                  <a:cubicBezTo>
                    <a:pt x="20081" y="838"/>
                    <a:pt x="20248" y="1038"/>
                    <a:pt x="20215" y="1238"/>
                  </a:cubicBezTo>
                  <a:lnTo>
                    <a:pt x="20048" y="2539"/>
                  </a:lnTo>
                  <a:cubicBezTo>
                    <a:pt x="19981" y="3006"/>
                    <a:pt x="20281" y="3440"/>
                    <a:pt x="20715" y="3573"/>
                  </a:cubicBezTo>
                  <a:cubicBezTo>
                    <a:pt x="21182" y="3706"/>
                    <a:pt x="21649" y="3873"/>
                    <a:pt x="22116" y="4073"/>
                  </a:cubicBezTo>
                  <a:cubicBezTo>
                    <a:pt x="22387" y="4178"/>
                    <a:pt x="22658" y="4230"/>
                    <a:pt x="22929" y="4230"/>
                  </a:cubicBezTo>
                  <a:cubicBezTo>
                    <a:pt x="23092" y="4230"/>
                    <a:pt x="23254" y="4211"/>
                    <a:pt x="23417" y="4173"/>
                  </a:cubicBezTo>
                  <a:lnTo>
                    <a:pt x="26085" y="3340"/>
                  </a:lnTo>
                  <a:cubicBezTo>
                    <a:pt x="26176" y="3319"/>
                    <a:pt x="26267" y="3308"/>
                    <a:pt x="26356" y="3308"/>
                  </a:cubicBezTo>
                  <a:cubicBezTo>
                    <a:pt x="26561" y="3308"/>
                    <a:pt x="26757" y="3367"/>
                    <a:pt x="26919" y="3506"/>
                  </a:cubicBezTo>
                  <a:lnTo>
                    <a:pt x="28687" y="4941"/>
                  </a:lnTo>
                  <a:cubicBezTo>
                    <a:pt x="28721" y="5007"/>
                    <a:pt x="28754" y="5041"/>
                    <a:pt x="28754" y="5107"/>
                  </a:cubicBezTo>
                  <a:cubicBezTo>
                    <a:pt x="28754" y="5141"/>
                    <a:pt x="28721" y="5174"/>
                    <a:pt x="28654" y="5208"/>
                  </a:cubicBezTo>
                  <a:lnTo>
                    <a:pt x="26452" y="6308"/>
                  </a:lnTo>
                  <a:cubicBezTo>
                    <a:pt x="26019" y="6542"/>
                    <a:pt x="25852" y="7042"/>
                    <a:pt x="26085" y="7442"/>
                  </a:cubicBezTo>
                  <a:cubicBezTo>
                    <a:pt x="26152" y="7609"/>
                    <a:pt x="26219" y="7809"/>
                    <a:pt x="26286" y="8010"/>
                  </a:cubicBezTo>
                  <a:cubicBezTo>
                    <a:pt x="26419" y="8443"/>
                    <a:pt x="26753" y="8777"/>
                    <a:pt x="27220" y="8877"/>
                  </a:cubicBezTo>
                  <a:lnTo>
                    <a:pt x="30188" y="9377"/>
                  </a:lnTo>
                  <a:cubicBezTo>
                    <a:pt x="30355" y="9377"/>
                    <a:pt x="30489" y="9577"/>
                    <a:pt x="30422" y="9744"/>
                  </a:cubicBezTo>
                  <a:lnTo>
                    <a:pt x="29955" y="11279"/>
                  </a:lnTo>
                  <a:cubicBezTo>
                    <a:pt x="29855" y="11512"/>
                    <a:pt x="29621" y="11646"/>
                    <a:pt x="29388" y="11646"/>
                  </a:cubicBezTo>
                  <a:lnTo>
                    <a:pt x="26252" y="11545"/>
                  </a:lnTo>
                  <a:cubicBezTo>
                    <a:pt x="25819" y="11545"/>
                    <a:pt x="25385" y="11712"/>
                    <a:pt x="25051" y="12046"/>
                  </a:cubicBezTo>
                  <a:cubicBezTo>
                    <a:pt x="24851" y="12246"/>
                    <a:pt x="24584" y="12479"/>
                    <a:pt x="24351" y="12680"/>
                  </a:cubicBezTo>
                  <a:cubicBezTo>
                    <a:pt x="24151" y="12813"/>
                    <a:pt x="24051" y="13013"/>
                    <a:pt x="24017" y="13247"/>
                  </a:cubicBezTo>
                  <a:cubicBezTo>
                    <a:pt x="24017" y="13447"/>
                    <a:pt x="24084" y="13680"/>
                    <a:pt x="24251" y="13847"/>
                  </a:cubicBezTo>
                  <a:lnTo>
                    <a:pt x="25485" y="15148"/>
                  </a:lnTo>
                  <a:cubicBezTo>
                    <a:pt x="25552" y="15181"/>
                    <a:pt x="25552" y="15248"/>
                    <a:pt x="25552" y="15315"/>
                  </a:cubicBezTo>
                  <a:cubicBezTo>
                    <a:pt x="25552" y="15382"/>
                    <a:pt x="25485" y="15415"/>
                    <a:pt x="25418" y="15448"/>
                  </a:cubicBezTo>
                  <a:lnTo>
                    <a:pt x="22683" y="16549"/>
                  </a:lnTo>
                  <a:cubicBezTo>
                    <a:pt x="22594" y="16571"/>
                    <a:pt x="22501" y="16582"/>
                    <a:pt x="22407" y="16582"/>
                  </a:cubicBezTo>
                  <a:cubicBezTo>
                    <a:pt x="22220" y="16582"/>
                    <a:pt x="22027" y="16538"/>
                    <a:pt x="21849" y="16449"/>
                  </a:cubicBezTo>
                  <a:lnTo>
                    <a:pt x="20014" y="15215"/>
                  </a:lnTo>
                  <a:cubicBezTo>
                    <a:pt x="19711" y="15038"/>
                    <a:pt x="19389" y="14957"/>
                    <a:pt x="19048" y="14957"/>
                  </a:cubicBezTo>
                  <a:cubicBezTo>
                    <a:pt x="18938" y="14957"/>
                    <a:pt x="18827" y="14965"/>
                    <a:pt x="18713" y="14981"/>
                  </a:cubicBezTo>
                  <a:cubicBezTo>
                    <a:pt x="18146" y="15081"/>
                    <a:pt x="17579" y="15148"/>
                    <a:pt x="16979" y="15181"/>
                  </a:cubicBezTo>
                  <a:cubicBezTo>
                    <a:pt x="16512" y="15248"/>
                    <a:pt x="16112" y="15482"/>
                    <a:pt x="15911" y="15882"/>
                  </a:cubicBezTo>
                  <a:lnTo>
                    <a:pt x="15211" y="17216"/>
                  </a:lnTo>
                  <a:cubicBezTo>
                    <a:pt x="15078" y="17450"/>
                    <a:pt x="14844" y="17583"/>
                    <a:pt x="14577" y="17583"/>
                  </a:cubicBezTo>
                  <a:lnTo>
                    <a:pt x="11141" y="17216"/>
                  </a:lnTo>
                  <a:cubicBezTo>
                    <a:pt x="10941" y="17183"/>
                    <a:pt x="10774" y="17016"/>
                    <a:pt x="10841" y="16783"/>
                  </a:cubicBezTo>
                  <a:lnTo>
                    <a:pt x="10975" y="15482"/>
                  </a:lnTo>
                  <a:cubicBezTo>
                    <a:pt x="11008" y="15048"/>
                    <a:pt x="10741" y="14614"/>
                    <a:pt x="10307" y="14448"/>
                  </a:cubicBezTo>
                  <a:cubicBezTo>
                    <a:pt x="9840" y="14314"/>
                    <a:pt x="9340" y="14147"/>
                    <a:pt x="8906" y="13947"/>
                  </a:cubicBezTo>
                  <a:cubicBezTo>
                    <a:pt x="8640" y="13847"/>
                    <a:pt x="8373" y="13780"/>
                    <a:pt x="8106" y="13780"/>
                  </a:cubicBezTo>
                  <a:cubicBezTo>
                    <a:pt x="7939" y="13780"/>
                    <a:pt x="7772" y="13814"/>
                    <a:pt x="7639" y="13847"/>
                  </a:cubicBezTo>
                  <a:lnTo>
                    <a:pt x="4970" y="14681"/>
                  </a:lnTo>
                  <a:cubicBezTo>
                    <a:pt x="4874" y="14713"/>
                    <a:pt x="4778" y="14728"/>
                    <a:pt x="4684" y="14728"/>
                  </a:cubicBezTo>
                  <a:cubicBezTo>
                    <a:pt x="4485" y="14728"/>
                    <a:pt x="4295" y="14661"/>
                    <a:pt x="4136" y="14548"/>
                  </a:cubicBezTo>
                  <a:lnTo>
                    <a:pt x="2402" y="13080"/>
                  </a:lnTo>
                  <a:cubicBezTo>
                    <a:pt x="2335" y="13047"/>
                    <a:pt x="2302" y="12980"/>
                    <a:pt x="2302" y="12946"/>
                  </a:cubicBezTo>
                  <a:cubicBezTo>
                    <a:pt x="2302" y="12880"/>
                    <a:pt x="2335" y="12846"/>
                    <a:pt x="2402" y="12813"/>
                  </a:cubicBezTo>
                  <a:lnTo>
                    <a:pt x="4603" y="11712"/>
                  </a:lnTo>
                  <a:cubicBezTo>
                    <a:pt x="5037" y="11512"/>
                    <a:pt x="5170" y="11012"/>
                    <a:pt x="4970" y="10578"/>
                  </a:cubicBezTo>
                  <a:cubicBezTo>
                    <a:pt x="4904" y="10411"/>
                    <a:pt x="4804" y="10211"/>
                    <a:pt x="4770" y="10044"/>
                  </a:cubicBezTo>
                  <a:cubicBezTo>
                    <a:pt x="4637" y="9611"/>
                    <a:pt x="4270" y="9277"/>
                    <a:pt x="3836" y="9177"/>
                  </a:cubicBezTo>
                  <a:lnTo>
                    <a:pt x="867" y="8643"/>
                  </a:lnTo>
                  <a:cubicBezTo>
                    <a:pt x="767" y="8643"/>
                    <a:pt x="701" y="8610"/>
                    <a:pt x="667" y="8510"/>
                  </a:cubicBezTo>
                  <a:cubicBezTo>
                    <a:pt x="634" y="8443"/>
                    <a:pt x="634" y="8343"/>
                    <a:pt x="667" y="8276"/>
                  </a:cubicBezTo>
                  <a:lnTo>
                    <a:pt x="1134" y="6775"/>
                  </a:lnTo>
                  <a:cubicBezTo>
                    <a:pt x="1234" y="6542"/>
                    <a:pt x="1434" y="6375"/>
                    <a:pt x="1701" y="6375"/>
                  </a:cubicBezTo>
                  <a:lnTo>
                    <a:pt x="4804" y="6508"/>
                  </a:lnTo>
                  <a:cubicBezTo>
                    <a:pt x="5271" y="6508"/>
                    <a:pt x="5704" y="6308"/>
                    <a:pt x="6004" y="6008"/>
                  </a:cubicBezTo>
                  <a:cubicBezTo>
                    <a:pt x="6238" y="5775"/>
                    <a:pt x="6471" y="5541"/>
                    <a:pt x="6738" y="5341"/>
                  </a:cubicBezTo>
                  <a:cubicBezTo>
                    <a:pt x="6905" y="5208"/>
                    <a:pt x="7038" y="5007"/>
                    <a:pt x="7038" y="4774"/>
                  </a:cubicBezTo>
                  <a:cubicBezTo>
                    <a:pt x="7072" y="4574"/>
                    <a:pt x="7005" y="4340"/>
                    <a:pt x="6838" y="4207"/>
                  </a:cubicBezTo>
                  <a:lnTo>
                    <a:pt x="5604" y="2873"/>
                  </a:lnTo>
                  <a:cubicBezTo>
                    <a:pt x="5537" y="2839"/>
                    <a:pt x="5504" y="2772"/>
                    <a:pt x="5504" y="2706"/>
                  </a:cubicBezTo>
                  <a:cubicBezTo>
                    <a:pt x="5537" y="2639"/>
                    <a:pt x="5604" y="2606"/>
                    <a:pt x="5637" y="2606"/>
                  </a:cubicBezTo>
                  <a:lnTo>
                    <a:pt x="8406" y="1505"/>
                  </a:lnTo>
                  <a:cubicBezTo>
                    <a:pt x="8511" y="1465"/>
                    <a:pt x="8622" y="1447"/>
                    <a:pt x="8733" y="1447"/>
                  </a:cubicBezTo>
                  <a:cubicBezTo>
                    <a:pt x="8905" y="1447"/>
                    <a:pt x="9078" y="1491"/>
                    <a:pt x="9240" y="1572"/>
                  </a:cubicBezTo>
                  <a:lnTo>
                    <a:pt x="11008" y="2806"/>
                  </a:lnTo>
                  <a:cubicBezTo>
                    <a:pt x="11327" y="2992"/>
                    <a:pt x="11666" y="3093"/>
                    <a:pt x="12027" y="3093"/>
                  </a:cubicBezTo>
                  <a:cubicBezTo>
                    <a:pt x="12120" y="3093"/>
                    <a:pt x="12214" y="3086"/>
                    <a:pt x="12309" y="3073"/>
                  </a:cubicBezTo>
                  <a:cubicBezTo>
                    <a:pt x="12876" y="2973"/>
                    <a:pt x="13443" y="2906"/>
                    <a:pt x="14043" y="2839"/>
                  </a:cubicBezTo>
                  <a:cubicBezTo>
                    <a:pt x="14510" y="2806"/>
                    <a:pt x="14911" y="2539"/>
                    <a:pt x="15111" y="2139"/>
                  </a:cubicBezTo>
                  <a:lnTo>
                    <a:pt x="15811" y="804"/>
                  </a:lnTo>
                  <a:cubicBezTo>
                    <a:pt x="15931" y="595"/>
                    <a:pt x="16132" y="466"/>
                    <a:pt x="16365" y="466"/>
                  </a:cubicBezTo>
                  <a:close/>
                  <a:moveTo>
                    <a:pt x="16457" y="1"/>
                  </a:moveTo>
                  <a:cubicBezTo>
                    <a:pt x="16024" y="1"/>
                    <a:pt x="15630" y="229"/>
                    <a:pt x="15411" y="604"/>
                  </a:cubicBezTo>
                  <a:lnTo>
                    <a:pt x="14744" y="1939"/>
                  </a:lnTo>
                  <a:cubicBezTo>
                    <a:pt x="14577" y="2172"/>
                    <a:pt x="14310" y="2339"/>
                    <a:pt x="14043" y="2372"/>
                  </a:cubicBezTo>
                  <a:cubicBezTo>
                    <a:pt x="13443" y="2439"/>
                    <a:pt x="12843" y="2506"/>
                    <a:pt x="12242" y="2606"/>
                  </a:cubicBezTo>
                  <a:cubicBezTo>
                    <a:pt x="12185" y="2611"/>
                    <a:pt x="12128" y="2614"/>
                    <a:pt x="12071" y="2614"/>
                  </a:cubicBezTo>
                  <a:cubicBezTo>
                    <a:pt x="11796" y="2614"/>
                    <a:pt x="11529" y="2549"/>
                    <a:pt x="11308" y="2439"/>
                  </a:cubicBezTo>
                  <a:lnTo>
                    <a:pt x="9474" y="1205"/>
                  </a:lnTo>
                  <a:cubicBezTo>
                    <a:pt x="9224" y="1059"/>
                    <a:pt x="8949" y="979"/>
                    <a:pt x="8673" y="979"/>
                  </a:cubicBezTo>
                  <a:cubicBezTo>
                    <a:pt x="8505" y="979"/>
                    <a:pt x="8336" y="1008"/>
                    <a:pt x="8173" y="1071"/>
                  </a:cubicBezTo>
                  <a:lnTo>
                    <a:pt x="5437" y="2172"/>
                  </a:lnTo>
                  <a:cubicBezTo>
                    <a:pt x="4970" y="2305"/>
                    <a:pt x="4837" y="2906"/>
                    <a:pt x="5204" y="3206"/>
                  </a:cubicBezTo>
                  <a:lnTo>
                    <a:pt x="6438" y="4540"/>
                  </a:lnTo>
                  <a:cubicBezTo>
                    <a:pt x="6505" y="4607"/>
                    <a:pt x="6538" y="4674"/>
                    <a:pt x="6538" y="4774"/>
                  </a:cubicBezTo>
                  <a:cubicBezTo>
                    <a:pt x="6538" y="4841"/>
                    <a:pt x="6471" y="4941"/>
                    <a:pt x="6405" y="5007"/>
                  </a:cubicBezTo>
                  <a:cubicBezTo>
                    <a:pt x="6138" y="5208"/>
                    <a:pt x="5871" y="5441"/>
                    <a:pt x="5637" y="5675"/>
                  </a:cubicBezTo>
                  <a:cubicBezTo>
                    <a:pt x="5404" y="5908"/>
                    <a:pt x="5104" y="6041"/>
                    <a:pt x="4804" y="6041"/>
                  </a:cubicBezTo>
                  <a:lnTo>
                    <a:pt x="1668" y="5908"/>
                  </a:lnTo>
                  <a:cubicBezTo>
                    <a:pt x="1201" y="5908"/>
                    <a:pt x="767" y="6208"/>
                    <a:pt x="634" y="6642"/>
                  </a:cubicBezTo>
                  <a:lnTo>
                    <a:pt x="167" y="8143"/>
                  </a:lnTo>
                  <a:cubicBezTo>
                    <a:pt x="0" y="8610"/>
                    <a:pt x="300" y="9077"/>
                    <a:pt x="767" y="9144"/>
                  </a:cubicBezTo>
                  <a:lnTo>
                    <a:pt x="3736" y="9644"/>
                  </a:lnTo>
                  <a:cubicBezTo>
                    <a:pt x="4003" y="9711"/>
                    <a:pt x="4203" y="9911"/>
                    <a:pt x="4270" y="10178"/>
                  </a:cubicBezTo>
                  <a:cubicBezTo>
                    <a:pt x="4337" y="10378"/>
                    <a:pt x="4437" y="10578"/>
                    <a:pt x="4503" y="10778"/>
                  </a:cubicBezTo>
                  <a:cubicBezTo>
                    <a:pt x="4603" y="10978"/>
                    <a:pt x="4537" y="11179"/>
                    <a:pt x="4370" y="11279"/>
                  </a:cubicBezTo>
                  <a:lnTo>
                    <a:pt x="2168" y="12379"/>
                  </a:lnTo>
                  <a:cubicBezTo>
                    <a:pt x="1735" y="12580"/>
                    <a:pt x="1668" y="13180"/>
                    <a:pt x="2068" y="13447"/>
                  </a:cubicBezTo>
                  <a:lnTo>
                    <a:pt x="3803" y="14915"/>
                  </a:lnTo>
                  <a:cubicBezTo>
                    <a:pt x="4060" y="15102"/>
                    <a:pt x="4367" y="15207"/>
                    <a:pt x="4677" y="15207"/>
                  </a:cubicBezTo>
                  <a:cubicBezTo>
                    <a:pt x="4809" y="15207"/>
                    <a:pt x="4941" y="15188"/>
                    <a:pt x="5070" y="15148"/>
                  </a:cubicBezTo>
                  <a:lnTo>
                    <a:pt x="7739" y="14314"/>
                  </a:lnTo>
                  <a:cubicBezTo>
                    <a:pt x="7857" y="14290"/>
                    <a:pt x="7975" y="14279"/>
                    <a:pt x="8092" y="14279"/>
                  </a:cubicBezTo>
                  <a:cubicBezTo>
                    <a:pt x="8305" y="14279"/>
                    <a:pt x="8512" y="14316"/>
                    <a:pt x="8706" y="14381"/>
                  </a:cubicBezTo>
                  <a:cubicBezTo>
                    <a:pt x="9173" y="14581"/>
                    <a:pt x="9674" y="14781"/>
                    <a:pt x="10174" y="14915"/>
                  </a:cubicBezTo>
                  <a:cubicBezTo>
                    <a:pt x="10374" y="15015"/>
                    <a:pt x="10508" y="15215"/>
                    <a:pt x="10508" y="15448"/>
                  </a:cubicBezTo>
                  <a:lnTo>
                    <a:pt x="10341" y="16749"/>
                  </a:lnTo>
                  <a:cubicBezTo>
                    <a:pt x="10307" y="16949"/>
                    <a:pt x="10374" y="17183"/>
                    <a:pt x="10541" y="17383"/>
                  </a:cubicBezTo>
                  <a:cubicBezTo>
                    <a:pt x="10674" y="17550"/>
                    <a:pt x="10875" y="17650"/>
                    <a:pt x="11108" y="17683"/>
                  </a:cubicBezTo>
                  <a:lnTo>
                    <a:pt x="14510" y="18050"/>
                  </a:lnTo>
                  <a:lnTo>
                    <a:pt x="14611" y="18050"/>
                  </a:lnTo>
                  <a:cubicBezTo>
                    <a:pt x="15044" y="18017"/>
                    <a:pt x="15444" y="17817"/>
                    <a:pt x="15645" y="17450"/>
                  </a:cubicBezTo>
                  <a:lnTo>
                    <a:pt x="16312" y="16115"/>
                  </a:lnTo>
                  <a:cubicBezTo>
                    <a:pt x="16479" y="15882"/>
                    <a:pt x="16745" y="15715"/>
                    <a:pt x="17012" y="15682"/>
                  </a:cubicBezTo>
                  <a:cubicBezTo>
                    <a:pt x="17613" y="15615"/>
                    <a:pt x="18213" y="15548"/>
                    <a:pt x="18814" y="15448"/>
                  </a:cubicBezTo>
                  <a:cubicBezTo>
                    <a:pt x="18871" y="15443"/>
                    <a:pt x="18928" y="15440"/>
                    <a:pt x="18985" y="15440"/>
                  </a:cubicBezTo>
                  <a:cubicBezTo>
                    <a:pt x="19260" y="15440"/>
                    <a:pt x="19526" y="15504"/>
                    <a:pt x="19748" y="15615"/>
                  </a:cubicBezTo>
                  <a:lnTo>
                    <a:pt x="21582" y="16849"/>
                  </a:lnTo>
                  <a:cubicBezTo>
                    <a:pt x="21828" y="16993"/>
                    <a:pt x="22100" y="17061"/>
                    <a:pt x="22373" y="17061"/>
                  </a:cubicBezTo>
                  <a:cubicBezTo>
                    <a:pt x="22544" y="17061"/>
                    <a:pt x="22716" y="17034"/>
                    <a:pt x="22883" y="16983"/>
                  </a:cubicBezTo>
                  <a:lnTo>
                    <a:pt x="25618" y="15882"/>
                  </a:lnTo>
                  <a:cubicBezTo>
                    <a:pt x="26085" y="15748"/>
                    <a:pt x="26219" y="15148"/>
                    <a:pt x="25852" y="14848"/>
                  </a:cubicBezTo>
                  <a:lnTo>
                    <a:pt x="24618" y="13514"/>
                  </a:lnTo>
                  <a:cubicBezTo>
                    <a:pt x="24551" y="13447"/>
                    <a:pt x="24518" y="13380"/>
                    <a:pt x="24518" y="13280"/>
                  </a:cubicBezTo>
                  <a:cubicBezTo>
                    <a:pt x="24518" y="13180"/>
                    <a:pt x="24584" y="13113"/>
                    <a:pt x="24651" y="13047"/>
                  </a:cubicBezTo>
                  <a:cubicBezTo>
                    <a:pt x="24918" y="12846"/>
                    <a:pt x="25185" y="12613"/>
                    <a:pt x="25418" y="12379"/>
                  </a:cubicBezTo>
                  <a:cubicBezTo>
                    <a:pt x="25652" y="12146"/>
                    <a:pt x="25952" y="12012"/>
                    <a:pt x="26252" y="12012"/>
                  </a:cubicBezTo>
                  <a:lnTo>
                    <a:pt x="29388" y="12146"/>
                  </a:lnTo>
                  <a:cubicBezTo>
                    <a:pt x="29855" y="12146"/>
                    <a:pt x="30255" y="11846"/>
                    <a:pt x="30422" y="11412"/>
                  </a:cubicBezTo>
                  <a:lnTo>
                    <a:pt x="30889" y="9911"/>
                  </a:lnTo>
                  <a:cubicBezTo>
                    <a:pt x="30956" y="9677"/>
                    <a:pt x="30956" y="9444"/>
                    <a:pt x="30822" y="9277"/>
                  </a:cubicBezTo>
                  <a:cubicBezTo>
                    <a:pt x="30689" y="9077"/>
                    <a:pt x="30522" y="8944"/>
                    <a:pt x="30288" y="8910"/>
                  </a:cubicBezTo>
                  <a:lnTo>
                    <a:pt x="27320" y="8410"/>
                  </a:lnTo>
                  <a:cubicBezTo>
                    <a:pt x="27053" y="8310"/>
                    <a:pt x="26853" y="8110"/>
                    <a:pt x="26786" y="7876"/>
                  </a:cubicBezTo>
                  <a:cubicBezTo>
                    <a:pt x="26719" y="7643"/>
                    <a:pt x="26619" y="7442"/>
                    <a:pt x="26552" y="7242"/>
                  </a:cubicBezTo>
                  <a:cubicBezTo>
                    <a:pt x="26452" y="7076"/>
                    <a:pt x="26486" y="6842"/>
                    <a:pt x="26686" y="6742"/>
                  </a:cubicBezTo>
                  <a:lnTo>
                    <a:pt x="28887" y="5641"/>
                  </a:lnTo>
                  <a:cubicBezTo>
                    <a:pt x="29321" y="5474"/>
                    <a:pt x="29388" y="4874"/>
                    <a:pt x="28987" y="4574"/>
                  </a:cubicBezTo>
                  <a:lnTo>
                    <a:pt x="27253" y="3139"/>
                  </a:lnTo>
                  <a:cubicBezTo>
                    <a:pt x="26980" y="2941"/>
                    <a:pt x="26651" y="2834"/>
                    <a:pt x="26322" y="2834"/>
                  </a:cubicBezTo>
                  <a:cubicBezTo>
                    <a:pt x="26209" y="2834"/>
                    <a:pt x="26096" y="2847"/>
                    <a:pt x="25985" y="2873"/>
                  </a:cubicBezTo>
                  <a:lnTo>
                    <a:pt x="23317" y="3706"/>
                  </a:lnTo>
                  <a:cubicBezTo>
                    <a:pt x="23179" y="3734"/>
                    <a:pt x="23040" y="3750"/>
                    <a:pt x="22905" y="3750"/>
                  </a:cubicBezTo>
                  <a:cubicBezTo>
                    <a:pt x="22713" y="3750"/>
                    <a:pt x="22525" y="3718"/>
                    <a:pt x="22349" y="3640"/>
                  </a:cubicBezTo>
                  <a:cubicBezTo>
                    <a:pt x="21882" y="3440"/>
                    <a:pt x="21382" y="3273"/>
                    <a:pt x="20882" y="3106"/>
                  </a:cubicBezTo>
                  <a:cubicBezTo>
                    <a:pt x="20682" y="3039"/>
                    <a:pt x="20515" y="2839"/>
                    <a:pt x="20548" y="2606"/>
                  </a:cubicBezTo>
                  <a:lnTo>
                    <a:pt x="20715" y="1305"/>
                  </a:lnTo>
                  <a:cubicBezTo>
                    <a:pt x="20715" y="1071"/>
                    <a:pt x="20648" y="838"/>
                    <a:pt x="20515" y="671"/>
                  </a:cubicBezTo>
                  <a:cubicBezTo>
                    <a:pt x="20381" y="504"/>
                    <a:pt x="20181" y="371"/>
                    <a:pt x="19948" y="371"/>
                  </a:cubicBezTo>
                  <a:lnTo>
                    <a:pt x="16545" y="4"/>
                  </a:lnTo>
                  <a:cubicBezTo>
                    <a:pt x="16516" y="2"/>
                    <a:pt x="16486" y="1"/>
                    <a:pt x="164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71"/>
            <p:cNvSpPr/>
            <p:nvPr/>
          </p:nvSpPr>
          <p:spPr>
            <a:xfrm>
              <a:off x="2693750" y="2139450"/>
              <a:ext cx="2634425" cy="1586175"/>
            </a:xfrm>
            <a:custGeom>
              <a:avLst/>
              <a:gdLst/>
              <a:ahLst/>
              <a:cxnLst/>
              <a:rect l="l" t="t" r="r" b="b"/>
              <a:pathLst>
                <a:path w="105377" h="63447" extrusionOk="0">
                  <a:moveTo>
                    <a:pt x="58881" y="0"/>
                  </a:moveTo>
                  <a:cubicBezTo>
                    <a:pt x="57984" y="0"/>
                    <a:pt x="57093" y="215"/>
                    <a:pt x="56274" y="635"/>
                  </a:cubicBezTo>
                  <a:lnTo>
                    <a:pt x="1335" y="32358"/>
                  </a:lnTo>
                  <a:cubicBezTo>
                    <a:pt x="335" y="32958"/>
                    <a:pt x="1" y="34259"/>
                    <a:pt x="668" y="35260"/>
                  </a:cubicBezTo>
                  <a:lnTo>
                    <a:pt x="19081" y="63447"/>
                  </a:lnTo>
                  <a:lnTo>
                    <a:pt x="24318" y="60445"/>
                  </a:lnTo>
                  <a:lnTo>
                    <a:pt x="7807" y="36327"/>
                  </a:lnTo>
                  <a:cubicBezTo>
                    <a:pt x="7106" y="35360"/>
                    <a:pt x="7406" y="34026"/>
                    <a:pt x="8440" y="33459"/>
                  </a:cubicBezTo>
                  <a:lnTo>
                    <a:pt x="57108" y="5339"/>
                  </a:lnTo>
                  <a:cubicBezTo>
                    <a:pt x="57900" y="4943"/>
                    <a:pt x="58778" y="4736"/>
                    <a:pt x="59676" y="4736"/>
                  </a:cubicBezTo>
                  <a:cubicBezTo>
                    <a:pt x="60141" y="4736"/>
                    <a:pt x="60611" y="4791"/>
                    <a:pt x="61078" y="4905"/>
                  </a:cubicBezTo>
                  <a:lnTo>
                    <a:pt x="100273" y="16580"/>
                  </a:lnTo>
                  <a:lnTo>
                    <a:pt x="105376" y="13645"/>
                  </a:lnTo>
                  <a:lnTo>
                    <a:pt x="60244" y="168"/>
                  </a:lnTo>
                  <a:cubicBezTo>
                    <a:pt x="59794" y="56"/>
                    <a:pt x="59337" y="0"/>
                    <a:pt x="58881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71"/>
            <p:cNvSpPr/>
            <p:nvPr/>
          </p:nvSpPr>
          <p:spPr>
            <a:xfrm>
              <a:off x="2693750" y="2139450"/>
              <a:ext cx="2634425" cy="1586175"/>
            </a:xfrm>
            <a:custGeom>
              <a:avLst/>
              <a:gdLst/>
              <a:ahLst/>
              <a:cxnLst/>
              <a:rect l="l" t="t" r="r" b="b"/>
              <a:pathLst>
                <a:path w="105377" h="63447" extrusionOk="0">
                  <a:moveTo>
                    <a:pt x="58881" y="0"/>
                  </a:moveTo>
                  <a:cubicBezTo>
                    <a:pt x="57984" y="0"/>
                    <a:pt x="57093" y="215"/>
                    <a:pt x="56274" y="635"/>
                  </a:cubicBezTo>
                  <a:lnTo>
                    <a:pt x="1335" y="32358"/>
                  </a:lnTo>
                  <a:cubicBezTo>
                    <a:pt x="335" y="32958"/>
                    <a:pt x="1" y="34259"/>
                    <a:pt x="668" y="35260"/>
                  </a:cubicBezTo>
                  <a:lnTo>
                    <a:pt x="19081" y="63447"/>
                  </a:lnTo>
                  <a:lnTo>
                    <a:pt x="24318" y="60445"/>
                  </a:lnTo>
                  <a:lnTo>
                    <a:pt x="7807" y="36327"/>
                  </a:lnTo>
                  <a:cubicBezTo>
                    <a:pt x="7106" y="35360"/>
                    <a:pt x="7406" y="34026"/>
                    <a:pt x="8440" y="33459"/>
                  </a:cubicBezTo>
                  <a:lnTo>
                    <a:pt x="57108" y="5339"/>
                  </a:lnTo>
                  <a:cubicBezTo>
                    <a:pt x="57900" y="4943"/>
                    <a:pt x="58778" y="4736"/>
                    <a:pt x="59676" y="4736"/>
                  </a:cubicBezTo>
                  <a:cubicBezTo>
                    <a:pt x="60141" y="4736"/>
                    <a:pt x="60611" y="4791"/>
                    <a:pt x="61078" y="4905"/>
                  </a:cubicBezTo>
                  <a:lnTo>
                    <a:pt x="100273" y="16580"/>
                  </a:lnTo>
                  <a:lnTo>
                    <a:pt x="105376" y="13645"/>
                  </a:lnTo>
                  <a:lnTo>
                    <a:pt x="60244" y="168"/>
                  </a:lnTo>
                  <a:cubicBezTo>
                    <a:pt x="59794" y="56"/>
                    <a:pt x="59337" y="0"/>
                    <a:pt x="588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71"/>
            <p:cNvSpPr/>
            <p:nvPr/>
          </p:nvSpPr>
          <p:spPr>
            <a:xfrm>
              <a:off x="2150875" y="2198675"/>
              <a:ext cx="3930325" cy="2269150"/>
            </a:xfrm>
            <a:custGeom>
              <a:avLst/>
              <a:gdLst/>
              <a:ahLst/>
              <a:cxnLst/>
              <a:rect l="l" t="t" r="r" b="b"/>
              <a:pathLst>
                <a:path w="157213" h="90766" extrusionOk="0">
                  <a:moveTo>
                    <a:pt x="157213" y="1"/>
                  </a:moveTo>
                  <a:lnTo>
                    <a:pt x="130694" y="1002"/>
                  </a:lnTo>
                  <a:lnTo>
                    <a:pt x="137765" y="5104"/>
                  </a:lnTo>
                  <a:lnTo>
                    <a:pt x="0" y="84628"/>
                  </a:lnTo>
                  <a:lnTo>
                    <a:pt x="10608" y="90766"/>
                  </a:lnTo>
                  <a:lnTo>
                    <a:pt x="148373" y="11209"/>
                  </a:lnTo>
                  <a:lnTo>
                    <a:pt x="155445" y="15278"/>
                  </a:lnTo>
                  <a:lnTo>
                    <a:pt x="157213" y="1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71"/>
            <p:cNvSpPr/>
            <p:nvPr/>
          </p:nvSpPr>
          <p:spPr>
            <a:xfrm>
              <a:off x="2150875" y="2198675"/>
              <a:ext cx="3930325" cy="2269150"/>
            </a:xfrm>
            <a:custGeom>
              <a:avLst/>
              <a:gdLst/>
              <a:ahLst/>
              <a:cxnLst/>
              <a:rect l="l" t="t" r="r" b="b"/>
              <a:pathLst>
                <a:path w="157213" h="90766" extrusionOk="0">
                  <a:moveTo>
                    <a:pt x="157213" y="1"/>
                  </a:moveTo>
                  <a:lnTo>
                    <a:pt x="130694" y="1002"/>
                  </a:lnTo>
                  <a:lnTo>
                    <a:pt x="137765" y="5104"/>
                  </a:lnTo>
                  <a:lnTo>
                    <a:pt x="0" y="84628"/>
                  </a:lnTo>
                  <a:lnTo>
                    <a:pt x="10608" y="90766"/>
                  </a:lnTo>
                  <a:lnTo>
                    <a:pt x="148373" y="11209"/>
                  </a:lnTo>
                  <a:lnTo>
                    <a:pt x="155445" y="15278"/>
                  </a:lnTo>
                  <a:lnTo>
                    <a:pt x="157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71"/>
            <p:cNvSpPr/>
            <p:nvPr/>
          </p:nvSpPr>
          <p:spPr>
            <a:xfrm>
              <a:off x="1435375" y="3791500"/>
              <a:ext cx="1340125" cy="774725"/>
            </a:xfrm>
            <a:custGeom>
              <a:avLst/>
              <a:gdLst/>
              <a:ahLst/>
              <a:cxnLst/>
              <a:rect l="l" t="t" r="r" b="b"/>
              <a:pathLst>
                <a:path w="53605" h="30989" extrusionOk="0">
                  <a:moveTo>
                    <a:pt x="26819" y="0"/>
                  </a:moveTo>
                  <a:cubicBezTo>
                    <a:pt x="12009" y="0"/>
                    <a:pt x="0" y="6938"/>
                    <a:pt x="0" y="15511"/>
                  </a:cubicBezTo>
                  <a:cubicBezTo>
                    <a:pt x="0" y="24051"/>
                    <a:pt x="12009" y="30989"/>
                    <a:pt x="26819" y="30989"/>
                  </a:cubicBezTo>
                  <a:cubicBezTo>
                    <a:pt x="41630" y="30989"/>
                    <a:pt x="53605" y="24051"/>
                    <a:pt x="53605" y="15511"/>
                  </a:cubicBezTo>
                  <a:cubicBezTo>
                    <a:pt x="53605" y="6938"/>
                    <a:pt x="41630" y="0"/>
                    <a:pt x="26819" y="0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71"/>
            <p:cNvSpPr/>
            <p:nvPr/>
          </p:nvSpPr>
          <p:spPr>
            <a:xfrm>
              <a:off x="2258450" y="4213450"/>
              <a:ext cx="303575" cy="304425"/>
            </a:xfrm>
            <a:custGeom>
              <a:avLst/>
              <a:gdLst/>
              <a:ahLst/>
              <a:cxnLst/>
              <a:rect l="l" t="t" r="r" b="b"/>
              <a:pathLst>
                <a:path w="12143" h="12177" extrusionOk="0">
                  <a:moveTo>
                    <a:pt x="6172" y="1"/>
                  </a:moveTo>
                  <a:lnTo>
                    <a:pt x="3203" y="5838"/>
                  </a:lnTo>
                  <a:cubicBezTo>
                    <a:pt x="2202" y="6472"/>
                    <a:pt x="1" y="8040"/>
                    <a:pt x="568" y="9941"/>
                  </a:cubicBezTo>
                  <a:cubicBezTo>
                    <a:pt x="1168" y="11843"/>
                    <a:pt x="4804" y="12176"/>
                    <a:pt x="4804" y="12176"/>
                  </a:cubicBezTo>
                  <a:lnTo>
                    <a:pt x="12143" y="3503"/>
                  </a:lnTo>
                  <a:lnTo>
                    <a:pt x="6172" y="1"/>
                  </a:lnTo>
                  <a:close/>
                </a:path>
              </a:pathLst>
            </a:custGeom>
            <a:solidFill>
              <a:srgbClr val="C88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71"/>
            <p:cNvSpPr/>
            <p:nvPr/>
          </p:nvSpPr>
          <p:spPr>
            <a:xfrm>
              <a:off x="2152550" y="4416925"/>
              <a:ext cx="185150" cy="402000"/>
            </a:xfrm>
            <a:custGeom>
              <a:avLst/>
              <a:gdLst/>
              <a:ahLst/>
              <a:cxnLst/>
              <a:rect l="l" t="t" r="r" b="b"/>
              <a:pathLst>
                <a:path w="7406" h="16080" extrusionOk="0">
                  <a:moveTo>
                    <a:pt x="3269" y="1"/>
                  </a:moveTo>
                  <a:cubicBezTo>
                    <a:pt x="2936" y="234"/>
                    <a:pt x="2635" y="535"/>
                    <a:pt x="2435" y="902"/>
                  </a:cubicBezTo>
                  <a:cubicBezTo>
                    <a:pt x="2168" y="1235"/>
                    <a:pt x="2268" y="2970"/>
                    <a:pt x="2002" y="3770"/>
                  </a:cubicBezTo>
                  <a:cubicBezTo>
                    <a:pt x="1768" y="4571"/>
                    <a:pt x="1601" y="4804"/>
                    <a:pt x="1234" y="5805"/>
                  </a:cubicBezTo>
                  <a:cubicBezTo>
                    <a:pt x="801" y="6906"/>
                    <a:pt x="0" y="7907"/>
                    <a:pt x="901" y="10809"/>
                  </a:cubicBezTo>
                  <a:cubicBezTo>
                    <a:pt x="1801" y="13677"/>
                    <a:pt x="3202" y="15012"/>
                    <a:pt x="4403" y="15712"/>
                  </a:cubicBezTo>
                  <a:cubicBezTo>
                    <a:pt x="4837" y="15946"/>
                    <a:pt x="5337" y="16079"/>
                    <a:pt x="5838" y="16079"/>
                  </a:cubicBezTo>
                  <a:cubicBezTo>
                    <a:pt x="5838" y="16079"/>
                    <a:pt x="7405" y="15479"/>
                    <a:pt x="7172" y="14545"/>
                  </a:cubicBezTo>
                  <a:cubicBezTo>
                    <a:pt x="6938" y="13611"/>
                    <a:pt x="3269" y="1"/>
                    <a:pt x="3269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71"/>
            <p:cNvSpPr/>
            <p:nvPr/>
          </p:nvSpPr>
          <p:spPr>
            <a:xfrm>
              <a:off x="2171725" y="4355675"/>
              <a:ext cx="235200" cy="453000"/>
            </a:xfrm>
            <a:custGeom>
              <a:avLst/>
              <a:gdLst/>
              <a:ahLst/>
              <a:cxnLst/>
              <a:rect l="l" t="t" r="r" b="b"/>
              <a:pathLst>
                <a:path w="9408" h="18120" extrusionOk="0">
                  <a:moveTo>
                    <a:pt x="6429" y="1"/>
                  </a:moveTo>
                  <a:cubicBezTo>
                    <a:pt x="6235" y="1"/>
                    <a:pt x="6033" y="191"/>
                    <a:pt x="5738" y="349"/>
                  </a:cubicBezTo>
                  <a:cubicBezTo>
                    <a:pt x="5271" y="616"/>
                    <a:pt x="4337" y="950"/>
                    <a:pt x="3903" y="1217"/>
                  </a:cubicBezTo>
                  <a:cubicBezTo>
                    <a:pt x="3369" y="1517"/>
                    <a:pt x="2869" y="1917"/>
                    <a:pt x="2502" y="2418"/>
                  </a:cubicBezTo>
                  <a:cubicBezTo>
                    <a:pt x="1935" y="3318"/>
                    <a:pt x="2069" y="5253"/>
                    <a:pt x="1802" y="6320"/>
                  </a:cubicBezTo>
                  <a:cubicBezTo>
                    <a:pt x="1501" y="7355"/>
                    <a:pt x="901" y="8222"/>
                    <a:pt x="467" y="9589"/>
                  </a:cubicBezTo>
                  <a:cubicBezTo>
                    <a:pt x="0" y="10957"/>
                    <a:pt x="668" y="13959"/>
                    <a:pt x="1802" y="15394"/>
                  </a:cubicBezTo>
                  <a:cubicBezTo>
                    <a:pt x="3426" y="17510"/>
                    <a:pt x="4651" y="18119"/>
                    <a:pt x="5476" y="18119"/>
                  </a:cubicBezTo>
                  <a:cubicBezTo>
                    <a:pt x="5769" y="18119"/>
                    <a:pt x="6012" y="18042"/>
                    <a:pt x="6205" y="17929"/>
                  </a:cubicBezTo>
                  <a:cubicBezTo>
                    <a:pt x="8607" y="16261"/>
                    <a:pt x="6805" y="13959"/>
                    <a:pt x="7739" y="9423"/>
                  </a:cubicBezTo>
                  <a:cubicBezTo>
                    <a:pt x="7873" y="8422"/>
                    <a:pt x="8240" y="7455"/>
                    <a:pt x="8740" y="6554"/>
                  </a:cubicBezTo>
                  <a:cubicBezTo>
                    <a:pt x="9007" y="6287"/>
                    <a:pt x="9240" y="5953"/>
                    <a:pt x="9374" y="5587"/>
                  </a:cubicBezTo>
                  <a:cubicBezTo>
                    <a:pt x="9407" y="5320"/>
                    <a:pt x="9207" y="5019"/>
                    <a:pt x="8340" y="4186"/>
                  </a:cubicBezTo>
                  <a:cubicBezTo>
                    <a:pt x="7439" y="3352"/>
                    <a:pt x="7372" y="3385"/>
                    <a:pt x="6739" y="3252"/>
                  </a:cubicBezTo>
                  <a:cubicBezTo>
                    <a:pt x="6696" y="3245"/>
                    <a:pt x="6656" y="3241"/>
                    <a:pt x="6617" y="3241"/>
                  </a:cubicBezTo>
                  <a:cubicBezTo>
                    <a:pt x="6104" y="3241"/>
                    <a:pt x="5865" y="3835"/>
                    <a:pt x="5338" y="4486"/>
                  </a:cubicBezTo>
                  <a:cubicBezTo>
                    <a:pt x="5504" y="3885"/>
                    <a:pt x="5604" y="3252"/>
                    <a:pt x="5638" y="2618"/>
                  </a:cubicBezTo>
                  <a:cubicBezTo>
                    <a:pt x="5604" y="2051"/>
                    <a:pt x="5404" y="1884"/>
                    <a:pt x="6205" y="783"/>
                  </a:cubicBezTo>
                  <a:lnTo>
                    <a:pt x="6705" y="149"/>
                  </a:lnTo>
                  <a:cubicBezTo>
                    <a:pt x="6609" y="43"/>
                    <a:pt x="6520" y="1"/>
                    <a:pt x="6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71"/>
            <p:cNvSpPr/>
            <p:nvPr/>
          </p:nvSpPr>
          <p:spPr>
            <a:xfrm>
              <a:off x="2171725" y="4563700"/>
              <a:ext cx="188500" cy="245350"/>
            </a:xfrm>
            <a:custGeom>
              <a:avLst/>
              <a:gdLst/>
              <a:ahLst/>
              <a:cxnLst/>
              <a:rect l="l" t="t" r="r" b="b"/>
              <a:pathLst>
                <a:path w="7540" h="9814" extrusionOk="0">
                  <a:moveTo>
                    <a:pt x="968" y="1"/>
                  </a:moveTo>
                  <a:cubicBezTo>
                    <a:pt x="768" y="401"/>
                    <a:pt x="601" y="835"/>
                    <a:pt x="434" y="1302"/>
                  </a:cubicBezTo>
                  <a:cubicBezTo>
                    <a:pt x="0" y="2669"/>
                    <a:pt x="634" y="5638"/>
                    <a:pt x="1768" y="7106"/>
                  </a:cubicBezTo>
                  <a:cubicBezTo>
                    <a:pt x="3410" y="9188"/>
                    <a:pt x="4637" y="9813"/>
                    <a:pt x="5464" y="9813"/>
                  </a:cubicBezTo>
                  <a:cubicBezTo>
                    <a:pt x="5763" y="9813"/>
                    <a:pt x="6010" y="9732"/>
                    <a:pt x="6205" y="9608"/>
                  </a:cubicBezTo>
                  <a:cubicBezTo>
                    <a:pt x="7039" y="9041"/>
                    <a:pt x="7539" y="8073"/>
                    <a:pt x="7539" y="7073"/>
                  </a:cubicBezTo>
                  <a:cubicBezTo>
                    <a:pt x="7406" y="7006"/>
                    <a:pt x="7339" y="6906"/>
                    <a:pt x="7239" y="6839"/>
                  </a:cubicBezTo>
                  <a:cubicBezTo>
                    <a:pt x="7039" y="6539"/>
                    <a:pt x="6872" y="6205"/>
                    <a:pt x="6839" y="5872"/>
                  </a:cubicBezTo>
                  <a:cubicBezTo>
                    <a:pt x="6772" y="5538"/>
                    <a:pt x="6805" y="5205"/>
                    <a:pt x="6872" y="4904"/>
                  </a:cubicBezTo>
                  <a:cubicBezTo>
                    <a:pt x="6872" y="4904"/>
                    <a:pt x="6905" y="4738"/>
                    <a:pt x="5805" y="4004"/>
                  </a:cubicBezTo>
                  <a:cubicBezTo>
                    <a:pt x="5171" y="3637"/>
                    <a:pt x="4504" y="3370"/>
                    <a:pt x="3803" y="3203"/>
                  </a:cubicBezTo>
                  <a:cubicBezTo>
                    <a:pt x="3803" y="3203"/>
                    <a:pt x="3703" y="3737"/>
                    <a:pt x="3636" y="3970"/>
                  </a:cubicBezTo>
                  <a:cubicBezTo>
                    <a:pt x="3476" y="4420"/>
                    <a:pt x="3129" y="4839"/>
                    <a:pt x="2716" y="4839"/>
                  </a:cubicBezTo>
                  <a:cubicBezTo>
                    <a:pt x="2700" y="4839"/>
                    <a:pt x="2685" y="4839"/>
                    <a:pt x="2669" y="4838"/>
                  </a:cubicBezTo>
                  <a:cubicBezTo>
                    <a:pt x="1902" y="4804"/>
                    <a:pt x="1335" y="3403"/>
                    <a:pt x="1068" y="2836"/>
                  </a:cubicBezTo>
                  <a:cubicBezTo>
                    <a:pt x="801" y="2169"/>
                    <a:pt x="734" y="1469"/>
                    <a:pt x="834" y="768"/>
                  </a:cubicBezTo>
                  <a:cubicBezTo>
                    <a:pt x="868" y="601"/>
                    <a:pt x="868" y="435"/>
                    <a:pt x="901" y="234"/>
                  </a:cubicBezTo>
                  <a:cubicBezTo>
                    <a:pt x="901" y="168"/>
                    <a:pt x="968" y="68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71"/>
            <p:cNvSpPr/>
            <p:nvPr/>
          </p:nvSpPr>
          <p:spPr>
            <a:xfrm>
              <a:off x="2336025" y="4566200"/>
              <a:ext cx="35025" cy="138775"/>
            </a:xfrm>
            <a:custGeom>
              <a:avLst/>
              <a:gdLst/>
              <a:ahLst/>
              <a:cxnLst/>
              <a:rect l="l" t="t" r="r" b="b"/>
              <a:pathLst>
                <a:path w="1401" h="5551" extrusionOk="0">
                  <a:moveTo>
                    <a:pt x="1401" y="1"/>
                  </a:moveTo>
                  <a:cubicBezTo>
                    <a:pt x="1391" y="32"/>
                    <a:pt x="1382" y="63"/>
                    <a:pt x="1373" y="95"/>
                  </a:cubicBezTo>
                  <a:lnTo>
                    <a:pt x="1373" y="95"/>
                  </a:lnTo>
                  <a:cubicBezTo>
                    <a:pt x="1383" y="63"/>
                    <a:pt x="1392" y="32"/>
                    <a:pt x="1401" y="1"/>
                  </a:cubicBezTo>
                  <a:close/>
                  <a:moveTo>
                    <a:pt x="1373" y="95"/>
                  </a:moveTo>
                  <a:cubicBezTo>
                    <a:pt x="776" y="2143"/>
                    <a:pt x="0" y="4547"/>
                    <a:pt x="33" y="5138"/>
                  </a:cubicBezTo>
                  <a:cubicBezTo>
                    <a:pt x="62" y="5397"/>
                    <a:pt x="146" y="5550"/>
                    <a:pt x="265" y="5550"/>
                  </a:cubicBezTo>
                  <a:cubicBezTo>
                    <a:pt x="422" y="5550"/>
                    <a:pt x="639" y="5283"/>
                    <a:pt x="867" y="4638"/>
                  </a:cubicBezTo>
                  <a:cubicBezTo>
                    <a:pt x="834" y="3403"/>
                    <a:pt x="934" y="2203"/>
                    <a:pt x="1167" y="1002"/>
                  </a:cubicBezTo>
                  <a:cubicBezTo>
                    <a:pt x="1228" y="699"/>
                    <a:pt x="1288" y="397"/>
                    <a:pt x="1373" y="95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71"/>
            <p:cNvSpPr/>
            <p:nvPr/>
          </p:nvSpPr>
          <p:spPr>
            <a:xfrm>
              <a:off x="2250100" y="4355500"/>
              <a:ext cx="88425" cy="304950"/>
            </a:xfrm>
            <a:custGeom>
              <a:avLst/>
              <a:gdLst/>
              <a:ahLst/>
              <a:cxnLst/>
              <a:rect l="l" t="t" r="r" b="b"/>
              <a:pathLst>
                <a:path w="3537" h="12198" extrusionOk="0">
                  <a:moveTo>
                    <a:pt x="3279" y="1"/>
                  </a:moveTo>
                  <a:cubicBezTo>
                    <a:pt x="3103" y="1"/>
                    <a:pt x="2903" y="179"/>
                    <a:pt x="2569" y="356"/>
                  </a:cubicBezTo>
                  <a:cubicBezTo>
                    <a:pt x="2503" y="423"/>
                    <a:pt x="2403" y="457"/>
                    <a:pt x="2303" y="523"/>
                  </a:cubicBezTo>
                  <a:cubicBezTo>
                    <a:pt x="1936" y="990"/>
                    <a:pt x="1802" y="1591"/>
                    <a:pt x="1836" y="2191"/>
                  </a:cubicBezTo>
                  <a:cubicBezTo>
                    <a:pt x="1936" y="2958"/>
                    <a:pt x="1602" y="4226"/>
                    <a:pt x="1135" y="5427"/>
                  </a:cubicBezTo>
                  <a:cubicBezTo>
                    <a:pt x="668" y="6594"/>
                    <a:pt x="1" y="9096"/>
                    <a:pt x="101" y="10597"/>
                  </a:cubicBezTo>
                  <a:cubicBezTo>
                    <a:pt x="186" y="11839"/>
                    <a:pt x="581" y="12197"/>
                    <a:pt x="862" y="12197"/>
                  </a:cubicBezTo>
                  <a:cubicBezTo>
                    <a:pt x="913" y="12197"/>
                    <a:pt x="961" y="12185"/>
                    <a:pt x="1002" y="12165"/>
                  </a:cubicBezTo>
                  <a:cubicBezTo>
                    <a:pt x="1269" y="12065"/>
                    <a:pt x="902" y="10831"/>
                    <a:pt x="1102" y="8963"/>
                  </a:cubicBezTo>
                  <a:cubicBezTo>
                    <a:pt x="1335" y="7128"/>
                    <a:pt x="1736" y="6461"/>
                    <a:pt x="2203" y="4493"/>
                  </a:cubicBezTo>
                  <a:cubicBezTo>
                    <a:pt x="2369" y="3892"/>
                    <a:pt x="2469" y="3259"/>
                    <a:pt x="2503" y="2625"/>
                  </a:cubicBezTo>
                  <a:cubicBezTo>
                    <a:pt x="2469" y="2058"/>
                    <a:pt x="2269" y="1891"/>
                    <a:pt x="3070" y="790"/>
                  </a:cubicBezTo>
                  <a:lnTo>
                    <a:pt x="3537" y="156"/>
                  </a:lnTo>
                  <a:cubicBezTo>
                    <a:pt x="3448" y="45"/>
                    <a:pt x="3366" y="1"/>
                    <a:pt x="32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71"/>
            <p:cNvSpPr/>
            <p:nvPr/>
          </p:nvSpPr>
          <p:spPr>
            <a:xfrm>
              <a:off x="2261175" y="4638675"/>
              <a:ext cx="90150" cy="54925"/>
            </a:xfrm>
            <a:custGeom>
              <a:avLst/>
              <a:gdLst/>
              <a:ahLst/>
              <a:cxnLst/>
              <a:rect l="l" t="t" r="r" b="b"/>
              <a:pathLst>
                <a:path w="3606" h="2197" extrusionOk="0">
                  <a:moveTo>
                    <a:pt x="254" y="1"/>
                  </a:moveTo>
                  <a:cubicBezTo>
                    <a:pt x="80" y="1"/>
                    <a:pt x="0" y="213"/>
                    <a:pt x="125" y="338"/>
                  </a:cubicBezTo>
                  <a:cubicBezTo>
                    <a:pt x="125" y="338"/>
                    <a:pt x="158" y="371"/>
                    <a:pt x="192" y="371"/>
                  </a:cubicBezTo>
                  <a:cubicBezTo>
                    <a:pt x="1393" y="538"/>
                    <a:pt x="2460" y="1138"/>
                    <a:pt x="3161" y="2106"/>
                  </a:cubicBezTo>
                  <a:cubicBezTo>
                    <a:pt x="3207" y="2170"/>
                    <a:pt x="3266" y="2196"/>
                    <a:pt x="3322" y="2196"/>
                  </a:cubicBezTo>
                  <a:cubicBezTo>
                    <a:pt x="3471" y="2196"/>
                    <a:pt x="3605" y="2017"/>
                    <a:pt x="3461" y="1872"/>
                  </a:cubicBezTo>
                  <a:cubicBezTo>
                    <a:pt x="2694" y="838"/>
                    <a:pt x="1526" y="171"/>
                    <a:pt x="292" y="4"/>
                  </a:cubicBezTo>
                  <a:cubicBezTo>
                    <a:pt x="279" y="2"/>
                    <a:pt x="266" y="1"/>
                    <a:pt x="2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71"/>
            <p:cNvSpPr/>
            <p:nvPr/>
          </p:nvSpPr>
          <p:spPr>
            <a:xfrm>
              <a:off x="2267625" y="4600175"/>
              <a:ext cx="90925" cy="58200"/>
            </a:xfrm>
            <a:custGeom>
              <a:avLst/>
              <a:gdLst/>
              <a:ahLst/>
              <a:cxnLst/>
              <a:rect l="l" t="t" r="r" b="b"/>
              <a:pathLst>
                <a:path w="3637" h="2328" extrusionOk="0">
                  <a:moveTo>
                    <a:pt x="181" y="1"/>
                  </a:moveTo>
                  <a:cubicBezTo>
                    <a:pt x="101" y="1"/>
                    <a:pt x="28" y="61"/>
                    <a:pt x="0" y="143"/>
                  </a:cubicBezTo>
                  <a:cubicBezTo>
                    <a:pt x="0" y="210"/>
                    <a:pt x="34" y="276"/>
                    <a:pt x="101" y="310"/>
                  </a:cubicBezTo>
                  <a:cubicBezTo>
                    <a:pt x="101" y="343"/>
                    <a:pt x="134" y="343"/>
                    <a:pt x="167" y="377"/>
                  </a:cubicBezTo>
                  <a:cubicBezTo>
                    <a:pt x="1435" y="577"/>
                    <a:pt x="2536" y="1244"/>
                    <a:pt x="3303" y="2278"/>
                  </a:cubicBezTo>
                  <a:cubicBezTo>
                    <a:pt x="3336" y="2311"/>
                    <a:pt x="3386" y="2328"/>
                    <a:pt x="3436" y="2328"/>
                  </a:cubicBezTo>
                  <a:cubicBezTo>
                    <a:pt x="3486" y="2328"/>
                    <a:pt x="3536" y="2311"/>
                    <a:pt x="3570" y="2278"/>
                  </a:cubicBezTo>
                  <a:cubicBezTo>
                    <a:pt x="3636" y="2211"/>
                    <a:pt x="3636" y="2078"/>
                    <a:pt x="3570" y="2011"/>
                  </a:cubicBezTo>
                  <a:cubicBezTo>
                    <a:pt x="2736" y="944"/>
                    <a:pt x="1568" y="210"/>
                    <a:pt x="234" y="10"/>
                  </a:cubicBezTo>
                  <a:cubicBezTo>
                    <a:pt x="216" y="4"/>
                    <a:pt x="198" y="1"/>
                    <a:pt x="1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71"/>
            <p:cNvSpPr/>
            <p:nvPr/>
          </p:nvSpPr>
          <p:spPr>
            <a:xfrm>
              <a:off x="2265575" y="4556775"/>
              <a:ext cx="104450" cy="65425"/>
            </a:xfrm>
            <a:custGeom>
              <a:avLst/>
              <a:gdLst/>
              <a:ahLst/>
              <a:cxnLst/>
              <a:rect l="l" t="t" r="r" b="b"/>
              <a:pathLst>
                <a:path w="4178" h="2617" extrusionOk="0">
                  <a:moveTo>
                    <a:pt x="254" y="0"/>
                  </a:moveTo>
                  <a:cubicBezTo>
                    <a:pt x="90" y="0"/>
                    <a:pt x="0" y="226"/>
                    <a:pt x="149" y="345"/>
                  </a:cubicBezTo>
                  <a:cubicBezTo>
                    <a:pt x="149" y="378"/>
                    <a:pt x="183" y="378"/>
                    <a:pt x="249" y="411"/>
                  </a:cubicBezTo>
                  <a:cubicBezTo>
                    <a:pt x="1617" y="645"/>
                    <a:pt x="2884" y="1412"/>
                    <a:pt x="3718" y="2546"/>
                  </a:cubicBezTo>
                  <a:cubicBezTo>
                    <a:pt x="3768" y="2596"/>
                    <a:pt x="3823" y="2617"/>
                    <a:pt x="3876" y="2617"/>
                  </a:cubicBezTo>
                  <a:cubicBezTo>
                    <a:pt x="4038" y="2617"/>
                    <a:pt x="4178" y="2422"/>
                    <a:pt x="4052" y="2246"/>
                  </a:cubicBezTo>
                  <a:cubicBezTo>
                    <a:pt x="3118" y="1078"/>
                    <a:pt x="1817" y="278"/>
                    <a:pt x="316" y="11"/>
                  </a:cubicBezTo>
                  <a:cubicBezTo>
                    <a:pt x="294" y="4"/>
                    <a:pt x="273" y="0"/>
                    <a:pt x="2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71"/>
            <p:cNvSpPr/>
            <p:nvPr/>
          </p:nvSpPr>
          <p:spPr>
            <a:xfrm>
              <a:off x="2273450" y="4520125"/>
              <a:ext cx="99275" cy="64050"/>
            </a:xfrm>
            <a:custGeom>
              <a:avLst/>
              <a:gdLst/>
              <a:ahLst/>
              <a:cxnLst/>
              <a:rect l="l" t="t" r="r" b="b"/>
              <a:pathLst>
                <a:path w="3971" h="2562" extrusionOk="0">
                  <a:moveTo>
                    <a:pt x="202" y="1"/>
                  </a:moveTo>
                  <a:cubicBezTo>
                    <a:pt x="102" y="1"/>
                    <a:pt x="29" y="66"/>
                    <a:pt x="1" y="176"/>
                  </a:cubicBezTo>
                  <a:cubicBezTo>
                    <a:pt x="1" y="243"/>
                    <a:pt x="1" y="310"/>
                    <a:pt x="68" y="343"/>
                  </a:cubicBezTo>
                  <a:cubicBezTo>
                    <a:pt x="101" y="376"/>
                    <a:pt x="134" y="410"/>
                    <a:pt x="168" y="410"/>
                  </a:cubicBezTo>
                  <a:cubicBezTo>
                    <a:pt x="1535" y="643"/>
                    <a:pt x="2736" y="1410"/>
                    <a:pt x="3570" y="2511"/>
                  </a:cubicBezTo>
                  <a:cubicBezTo>
                    <a:pt x="3604" y="2544"/>
                    <a:pt x="3654" y="2561"/>
                    <a:pt x="3708" y="2561"/>
                  </a:cubicBezTo>
                  <a:cubicBezTo>
                    <a:pt x="3762" y="2561"/>
                    <a:pt x="3820" y="2544"/>
                    <a:pt x="3870" y="2511"/>
                  </a:cubicBezTo>
                  <a:cubicBezTo>
                    <a:pt x="3937" y="2444"/>
                    <a:pt x="3970" y="2311"/>
                    <a:pt x="3904" y="2244"/>
                  </a:cubicBezTo>
                  <a:cubicBezTo>
                    <a:pt x="3003" y="1077"/>
                    <a:pt x="1702" y="276"/>
                    <a:pt x="268" y="9"/>
                  </a:cubicBezTo>
                  <a:cubicBezTo>
                    <a:pt x="245" y="4"/>
                    <a:pt x="223" y="1"/>
                    <a:pt x="2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71"/>
            <p:cNvSpPr/>
            <p:nvPr/>
          </p:nvSpPr>
          <p:spPr>
            <a:xfrm>
              <a:off x="2286800" y="4485100"/>
              <a:ext cx="100725" cy="63725"/>
            </a:xfrm>
            <a:custGeom>
              <a:avLst/>
              <a:gdLst/>
              <a:ahLst/>
              <a:cxnLst/>
              <a:rect l="l" t="t" r="r" b="b"/>
              <a:pathLst>
                <a:path w="4029" h="2549" extrusionOk="0">
                  <a:moveTo>
                    <a:pt x="200" y="1"/>
                  </a:moveTo>
                  <a:cubicBezTo>
                    <a:pt x="101" y="1"/>
                    <a:pt x="28" y="60"/>
                    <a:pt x="1" y="143"/>
                  </a:cubicBezTo>
                  <a:cubicBezTo>
                    <a:pt x="1" y="209"/>
                    <a:pt x="1" y="276"/>
                    <a:pt x="67" y="343"/>
                  </a:cubicBezTo>
                  <a:cubicBezTo>
                    <a:pt x="101" y="376"/>
                    <a:pt x="134" y="376"/>
                    <a:pt x="167" y="410"/>
                  </a:cubicBezTo>
                  <a:cubicBezTo>
                    <a:pt x="1535" y="643"/>
                    <a:pt x="2736" y="1377"/>
                    <a:pt x="3570" y="2478"/>
                  </a:cubicBezTo>
                  <a:cubicBezTo>
                    <a:pt x="3620" y="2528"/>
                    <a:pt x="3676" y="2549"/>
                    <a:pt x="3730" y="2549"/>
                  </a:cubicBezTo>
                  <a:cubicBezTo>
                    <a:pt x="3891" y="2549"/>
                    <a:pt x="4029" y="2361"/>
                    <a:pt x="3903" y="2211"/>
                  </a:cubicBezTo>
                  <a:cubicBezTo>
                    <a:pt x="3003" y="1043"/>
                    <a:pt x="1702" y="243"/>
                    <a:pt x="268" y="9"/>
                  </a:cubicBezTo>
                  <a:cubicBezTo>
                    <a:pt x="244" y="3"/>
                    <a:pt x="221" y="1"/>
                    <a:pt x="200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71"/>
            <p:cNvSpPr/>
            <p:nvPr/>
          </p:nvSpPr>
          <p:spPr>
            <a:xfrm>
              <a:off x="2292650" y="4371075"/>
              <a:ext cx="236850" cy="231025"/>
            </a:xfrm>
            <a:custGeom>
              <a:avLst/>
              <a:gdLst/>
              <a:ahLst/>
              <a:cxnLst/>
              <a:rect l="l" t="t" r="r" b="b"/>
              <a:pathLst>
                <a:path w="9474" h="9241" extrusionOk="0">
                  <a:moveTo>
                    <a:pt x="3469" y="0"/>
                  </a:moveTo>
                  <a:lnTo>
                    <a:pt x="0" y="5871"/>
                  </a:lnTo>
                  <a:lnTo>
                    <a:pt x="7005" y="9240"/>
                  </a:lnTo>
                  <a:lnTo>
                    <a:pt x="9474" y="4537"/>
                  </a:lnTo>
                  <a:lnTo>
                    <a:pt x="7305" y="3169"/>
                  </a:lnTo>
                  <a:lnTo>
                    <a:pt x="3469" y="0"/>
                  </a:lnTo>
                  <a:close/>
                </a:path>
              </a:pathLst>
            </a:custGeom>
            <a:solidFill>
              <a:srgbClr val="C88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71"/>
            <p:cNvSpPr/>
            <p:nvPr/>
          </p:nvSpPr>
          <p:spPr>
            <a:xfrm>
              <a:off x="2145875" y="3787300"/>
              <a:ext cx="704700" cy="607975"/>
            </a:xfrm>
            <a:custGeom>
              <a:avLst/>
              <a:gdLst/>
              <a:ahLst/>
              <a:cxnLst/>
              <a:rect l="l" t="t" r="r" b="b"/>
              <a:pathLst>
                <a:path w="28188" h="24319" extrusionOk="0">
                  <a:moveTo>
                    <a:pt x="21387" y="1"/>
                  </a:moveTo>
                  <a:cubicBezTo>
                    <a:pt x="15313" y="1"/>
                    <a:pt x="1468" y="2303"/>
                    <a:pt x="1468" y="2303"/>
                  </a:cubicBezTo>
                  <a:lnTo>
                    <a:pt x="0" y="12377"/>
                  </a:lnTo>
                  <a:lnTo>
                    <a:pt x="301" y="14278"/>
                  </a:lnTo>
                  <a:lnTo>
                    <a:pt x="4070" y="16780"/>
                  </a:lnTo>
                  <a:lnTo>
                    <a:pt x="11408" y="14445"/>
                  </a:lnTo>
                  <a:lnTo>
                    <a:pt x="9040" y="19782"/>
                  </a:lnTo>
                  <a:cubicBezTo>
                    <a:pt x="10108" y="22751"/>
                    <a:pt x="13510" y="24319"/>
                    <a:pt x="13510" y="24319"/>
                  </a:cubicBezTo>
                  <a:cubicBezTo>
                    <a:pt x="13510" y="24319"/>
                    <a:pt x="23751" y="12877"/>
                    <a:pt x="26653" y="7473"/>
                  </a:cubicBezTo>
                  <a:cubicBezTo>
                    <a:pt x="28187" y="4671"/>
                    <a:pt x="27620" y="68"/>
                    <a:pt x="21516" y="1"/>
                  </a:cubicBezTo>
                  <a:cubicBezTo>
                    <a:pt x="21473" y="1"/>
                    <a:pt x="21430" y="1"/>
                    <a:pt x="21387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71"/>
            <p:cNvSpPr/>
            <p:nvPr/>
          </p:nvSpPr>
          <p:spPr>
            <a:xfrm>
              <a:off x="2145875" y="3787300"/>
              <a:ext cx="704700" cy="607975"/>
            </a:xfrm>
            <a:custGeom>
              <a:avLst/>
              <a:gdLst/>
              <a:ahLst/>
              <a:cxnLst/>
              <a:rect l="l" t="t" r="r" b="b"/>
              <a:pathLst>
                <a:path w="28188" h="24319" extrusionOk="0">
                  <a:moveTo>
                    <a:pt x="21387" y="1"/>
                  </a:moveTo>
                  <a:cubicBezTo>
                    <a:pt x="15313" y="1"/>
                    <a:pt x="1468" y="2303"/>
                    <a:pt x="1468" y="2303"/>
                  </a:cubicBezTo>
                  <a:lnTo>
                    <a:pt x="0" y="12377"/>
                  </a:lnTo>
                  <a:lnTo>
                    <a:pt x="301" y="14278"/>
                  </a:lnTo>
                  <a:lnTo>
                    <a:pt x="4070" y="16780"/>
                  </a:lnTo>
                  <a:lnTo>
                    <a:pt x="11408" y="14445"/>
                  </a:lnTo>
                  <a:lnTo>
                    <a:pt x="9040" y="19782"/>
                  </a:lnTo>
                  <a:cubicBezTo>
                    <a:pt x="10108" y="22751"/>
                    <a:pt x="13510" y="24319"/>
                    <a:pt x="13510" y="24319"/>
                  </a:cubicBezTo>
                  <a:cubicBezTo>
                    <a:pt x="13510" y="24319"/>
                    <a:pt x="23751" y="12877"/>
                    <a:pt x="26653" y="7473"/>
                  </a:cubicBezTo>
                  <a:cubicBezTo>
                    <a:pt x="28187" y="4671"/>
                    <a:pt x="27620" y="68"/>
                    <a:pt x="21516" y="1"/>
                  </a:cubicBezTo>
                  <a:cubicBezTo>
                    <a:pt x="21473" y="1"/>
                    <a:pt x="21430" y="1"/>
                    <a:pt x="21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71"/>
            <p:cNvSpPr/>
            <p:nvPr/>
          </p:nvSpPr>
          <p:spPr>
            <a:xfrm>
              <a:off x="1569625" y="3844850"/>
              <a:ext cx="883150" cy="729725"/>
            </a:xfrm>
            <a:custGeom>
              <a:avLst/>
              <a:gdLst/>
              <a:ahLst/>
              <a:cxnLst/>
              <a:rect l="l" t="t" r="r" b="b"/>
              <a:pathLst>
                <a:path w="35326" h="29189" extrusionOk="0">
                  <a:moveTo>
                    <a:pt x="24518" y="1"/>
                  </a:moveTo>
                  <a:lnTo>
                    <a:pt x="234" y="4037"/>
                  </a:lnTo>
                  <a:cubicBezTo>
                    <a:pt x="234" y="4037"/>
                    <a:pt x="1" y="9875"/>
                    <a:pt x="2269" y="15078"/>
                  </a:cubicBezTo>
                  <a:cubicBezTo>
                    <a:pt x="3903" y="18781"/>
                    <a:pt x="7339" y="21383"/>
                    <a:pt x="11375" y="22017"/>
                  </a:cubicBezTo>
                  <a:cubicBezTo>
                    <a:pt x="13810" y="22350"/>
                    <a:pt x="16245" y="22550"/>
                    <a:pt x="18714" y="22617"/>
                  </a:cubicBezTo>
                  <a:cubicBezTo>
                    <a:pt x="19881" y="23518"/>
                    <a:pt x="21182" y="24285"/>
                    <a:pt x="22550" y="24852"/>
                  </a:cubicBezTo>
                  <a:cubicBezTo>
                    <a:pt x="24485" y="25653"/>
                    <a:pt x="32957" y="29189"/>
                    <a:pt x="32957" y="29189"/>
                  </a:cubicBezTo>
                  <a:cubicBezTo>
                    <a:pt x="32957" y="29189"/>
                    <a:pt x="35326" y="27187"/>
                    <a:pt x="35092" y="22984"/>
                  </a:cubicBezTo>
                  <a:lnTo>
                    <a:pt x="27087" y="14478"/>
                  </a:lnTo>
                  <a:cubicBezTo>
                    <a:pt x="25285" y="12276"/>
                    <a:pt x="24651" y="11576"/>
                    <a:pt x="23651" y="11076"/>
                  </a:cubicBezTo>
                  <a:cubicBezTo>
                    <a:pt x="25185" y="8073"/>
                    <a:pt x="24685" y="3303"/>
                    <a:pt x="24518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71"/>
            <p:cNvSpPr/>
            <p:nvPr/>
          </p:nvSpPr>
          <p:spPr>
            <a:xfrm>
              <a:off x="1569625" y="3844850"/>
              <a:ext cx="883150" cy="729725"/>
            </a:xfrm>
            <a:custGeom>
              <a:avLst/>
              <a:gdLst/>
              <a:ahLst/>
              <a:cxnLst/>
              <a:rect l="l" t="t" r="r" b="b"/>
              <a:pathLst>
                <a:path w="35326" h="29189" extrusionOk="0">
                  <a:moveTo>
                    <a:pt x="24518" y="1"/>
                  </a:moveTo>
                  <a:lnTo>
                    <a:pt x="234" y="4037"/>
                  </a:lnTo>
                  <a:cubicBezTo>
                    <a:pt x="234" y="4037"/>
                    <a:pt x="1" y="9875"/>
                    <a:pt x="2269" y="15078"/>
                  </a:cubicBezTo>
                  <a:cubicBezTo>
                    <a:pt x="3903" y="18781"/>
                    <a:pt x="7339" y="21383"/>
                    <a:pt x="11375" y="22017"/>
                  </a:cubicBezTo>
                  <a:cubicBezTo>
                    <a:pt x="13810" y="22350"/>
                    <a:pt x="16245" y="22550"/>
                    <a:pt x="18714" y="22617"/>
                  </a:cubicBezTo>
                  <a:cubicBezTo>
                    <a:pt x="19881" y="23518"/>
                    <a:pt x="21182" y="24285"/>
                    <a:pt x="22550" y="24852"/>
                  </a:cubicBezTo>
                  <a:cubicBezTo>
                    <a:pt x="24485" y="25653"/>
                    <a:pt x="32957" y="29189"/>
                    <a:pt x="32957" y="29189"/>
                  </a:cubicBezTo>
                  <a:cubicBezTo>
                    <a:pt x="32957" y="29189"/>
                    <a:pt x="35326" y="27187"/>
                    <a:pt x="35092" y="22984"/>
                  </a:cubicBezTo>
                  <a:lnTo>
                    <a:pt x="27087" y="14478"/>
                  </a:lnTo>
                  <a:cubicBezTo>
                    <a:pt x="25285" y="12276"/>
                    <a:pt x="24651" y="11576"/>
                    <a:pt x="23651" y="11076"/>
                  </a:cubicBezTo>
                  <a:cubicBezTo>
                    <a:pt x="25185" y="8073"/>
                    <a:pt x="24685" y="3303"/>
                    <a:pt x="24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71"/>
            <p:cNvSpPr/>
            <p:nvPr/>
          </p:nvSpPr>
          <p:spPr>
            <a:xfrm>
              <a:off x="2383550" y="3927425"/>
              <a:ext cx="195150" cy="236025"/>
            </a:xfrm>
            <a:custGeom>
              <a:avLst/>
              <a:gdLst/>
              <a:ahLst/>
              <a:cxnLst/>
              <a:rect l="l" t="t" r="r" b="b"/>
              <a:pathLst>
                <a:path w="7806" h="9441" extrusionOk="0">
                  <a:moveTo>
                    <a:pt x="7806" y="0"/>
                  </a:moveTo>
                  <a:cubicBezTo>
                    <a:pt x="7772" y="0"/>
                    <a:pt x="5371" y="901"/>
                    <a:pt x="3102" y="4303"/>
                  </a:cubicBezTo>
                  <a:cubicBezTo>
                    <a:pt x="1968" y="5938"/>
                    <a:pt x="934" y="7672"/>
                    <a:pt x="0" y="9440"/>
                  </a:cubicBezTo>
                  <a:lnTo>
                    <a:pt x="1901" y="8840"/>
                  </a:lnTo>
                  <a:cubicBezTo>
                    <a:pt x="4003" y="3803"/>
                    <a:pt x="4437" y="2335"/>
                    <a:pt x="780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71"/>
            <p:cNvSpPr/>
            <p:nvPr/>
          </p:nvSpPr>
          <p:spPr>
            <a:xfrm>
              <a:off x="1992425" y="4339375"/>
              <a:ext cx="428675" cy="235200"/>
            </a:xfrm>
            <a:custGeom>
              <a:avLst/>
              <a:gdLst/>
              <a:ahLst/>
              <a:cxnLst/>
              <a:rect l="l" t="t" r="r" b="b"/>
              <a:pathLst>
                <a:path w="17147" h="9408" extrusionOk="0">
                  <a:moveTo>
                    <a:pt x="34" y="1"/>
                  </a:moveTo>
                  <a:cubicBezTo>
                    <a:pt x="34" y="1"/>
                    <a:pt x="1" y="1268"/>
                    <a:pt x="1802" y="2836"/>
                  </a:cubicBezTo>
                  <a:cubicBezTo>
                    <a:pt x="3003" y="3737"/>
                    <a:pt x="4270" y="4504"/>
                    <a:pt x="5638" y="5104"/>
                  </a:cubicBezTo>
                  <a:cubicBezTo>
                    <a:pt x="7573" y="5872"/>
                    <a:pt x="16045" y="9408"/>
                    <a:pt x="16045" y="9408"/>
                  </a:cubicBezTo>
                  <a:cubicBezTo>
                    <a:pt x="16045" y="9408"/>
                    <a:pt x="16479" y="9207"/>
                    <a:pt x="17146" y="7940"/>
                  </a:cubicBezTo>
                  <a:cubicBezTo>
                    <a:pt x="14978" y="7439"/>
                    <a:pt x="7773" y="4604"/>
                    <a:pt x="5438" y="3637"/>
                  </a:cubicBezTo>
                  <a:cubicBezTo>
                    <a:pt x="1268" y="1869"/>
                    <a:pt x="34" y="1"/>
                    <a:pt x="3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71"/>
            <p:cNvSpPr/>
            <p:nvPr/>
          </p:nvSpPr>
          <p:spPr>
            <a:xfrm>
              <a:off x="1829800" y="3978300"/>
              <a:ext cx="446200" cy="228500"/>
            </a:xfrm>
            <a:custGeom>
              <a:avLst/>
              <a:gdLst/>
              <a:ahLst/>
              <a:cxnLst/>
              <a:rect l="l" t="t" r="r" b="b"/>
              <a:pathLst>
                <a:path w="17848" h="9140" extrusionOk="0">
                  <a:moveTo>
                    <a:pt x="14311" y="0"/>
                  </a:moveTo>
                  <a:cubicBezTo>
                    <a:pt x="14111" y="1568"/>
                    <a:pt x="13477" y="3036"/>
                    <a:pt x="12543" y="4270"/>
                  </a:cubicBezTo>
                  <a:cubicBezTo>
                    <a:pt x="11974" y="4132"/>
                    <a:pt x="11397" y="4065"/>
                    <a:pt x="10815" y="4065"/>
                  </a:cubicBezTo>
                  <a:cubicBezTo>
                    <a:pt x="10270" y="4065"/>
                    <a:pt x="9722" y="4124"/>
                    <a:pt x="9174" y="4236"/>
                  </a:cubicBezTo>
                  <a:cubicBezTo>
                    <a:pt x="6839" y="4637"/>
                    <a:pt x="1" y="5804"/>
                    <a:pt x="1" y="5804"/>
                  </a:cubicBezTo>
                  <a:cubicBezTo>
                    <a:pt x="1" y="5804"/>
                    <a:pt x="6539" y="5204"/>
                    <a:pt x="9941" y="5070"/>
                  </a:cubicBezTo>
                  <a:cubicBezTo>
                    <a:pt x="10060" y="5066"/>
                    <a:pt x="10176" y="5063"/>
                    <a:pt x="10289" y="5063"/>
                  </a:cubicBezTo>
                  <a:cubicBezTo>
                    <a:pt x="13436" y="5063"/>
                    <a:pt x="14706" y="6804"/>
                    <a:pt x="15479" y="7706"/>
                  </a:cubicBezTo>
                  <a:lnTo>
                    <a:pt x="16680" y="9140"/>
                  </a:lnTo>
                  <a:lnTo>
                    <a:pt x="17847" y="8773"/>
                  </a:lnTo>
                  <a:cubicBezTo>
                    <a:pt x="17847" y="8773"/>
                    <a:pt x="15779" y="6505"/>
                    <a:pt x="14445" y="5304"/>
                  </a:cubicBezTo>
                  <a:cubicBezTo>
                    <a:pt x="14211" y="5070"/>
                    <a:pt x="13944" y="4870"/>
                    <a:pt x="13677" y="4703"/>
                  </a:cubicBezTo>
                  <a:cubicBezTo>
                    <a:pt x="14344" y="2936"/>
                    <a:pt x="14311" y="1"/>
                    <a:pt x="1431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71"/>
            <p:cNvSpPr/>
            <p:nvPr/>
          </p:nvSpPr>
          <p:spPr>
            <a:xfrm>
              <a:off x="2652075" y="4545375"/>
              <a:ext cx="209325" cy="201125"/>
            </a:xfrm>
            <a:custGeom>
              <a:avLst/>
              <a:gdLst/>
              <a:ahLst/>
              <a:cxnLst/>
              <a:rect l="l" t="t" r="r" b="b"/>
              <a:pathLst>
                <a:path w="8373" h="8045" extrusionOk="0">
                  <a:moveTo>
                    <a:pt x="3936" y="0"/>
                  </a:moveTo>
                  <a:lnTo>
                    <a:pt x="0" y="6772"/>
                  </a:lnTo>
                  <a:cubicBezTo>
                    <a:pt x="1468" y="7572"/>
                    <a:pt x="2435" y="7972"/>
                    <a:pt x="4036" y="8039"/>
                  </a:cubicBezTo>
                  <a:cubicBezTo>
                    <a:pt x="4088" y="8042"/>
                    <a:pt x="4140" y="8044"/>
                    <a:pt x="4192" y="8044"/>
                  </a:cubicBezTo>
                  <a:cubicBezTo>
                    <a:pt x="5692" y="8044"/>
                    <a:pt x="6962" y="6665"/>
                    <a:pt x="7639" y="5504"/>
                  </a:cubicBezTo>
                  <a:cubicBezTo>
                    <a:pt x="8373" y="4303"/>
                    <a:pt x="8139" y="3302"/>
                    <a:pt x="7372" y="2302"/>
                  </a:cubicBezTo>
                  <a:cubicBezTo>
                    <a:pt x="6638" y="1301"/>
                    <a:pt x="5604" y="667"/>
                    <a:pt x="3936" y="0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71"/>
            <p:cNvSpPr/>
            <p:nvPr/>
          </p:nvSpPr>
          <p:spPr>
            <a:xfrm>
              <a:off x="2421075" y="4447425"/>
              <a:ext cx="436150" cy="288325"/>
            </a:xfrm>
            <a:custGeom>
              <a:avLst/>
              <a:gdLst/>
              <a:ahLst/>
              <a:cxnLst/>
              <a:rect l="l" t="t" r="r" b="b"/>
              <a:pathLst>
                <a:path w="17446" h="11533" extrusionOk="0">
                  <a:moveTo>
                    <a:pt x="2371" y="0"/>
                  </a:moveTo>
                  <a:cubicBezTo>
                    <a:pt x="2284" y="0"/>
                    <a:pt x="2215" y="25"/>
                    <a:pt x="2168" y="82"/>
                  </a:cubicBezTo>
                  <a:cubicBezTo>
                    <a:pt x="2402" y="182"/>
                    <a:pt x="4170" y="1283"/>
                    <a:pt x="3836" y="1583"/>
                  </a:cubicBezTo>
                  <a:cubicBezTo>
                    <a:pt x="3810" y="1636"/>
                    <a:pt x="3751" y="1663"/>
                    <a:pt x="3662" y="1663"/>
                  </a:cubicBezTo>
                  <a:cubicBezTo>
                    <a:pt x="3529" y="1663"/>
                    <a:pt x="3329" y="1603"/>
                    <a:pt x="3069" y="1483"/>
                  </a:cubicBezTo>
                  <a:cubicBezTo>
                    <a:pt x="2986" y="1433"/>
                    <a:pt x="2886" y="1408"/>
                    <a:pt x="2781" y="1408"/>
                  </a:cubicBezTo>
                  <a:cubicBezTo>
                    <a:pt x="2677" y="1408"/>
                    <a:pt x="2569" y="1433"/>
                    <a:pt x="2469" y="1483"/>
                  </a:cubicBezTo>
                  <a:cubicBezTo>
                    <a:pt x="2302" y="1583"/>
                    <a:pt x="2168" y="1783"/>
                    <a:pt x="2068" y="1983"/>
                  </a:cubicBezTo>
                  <a:cubicBezTo>
                    <a:pt x="1868" y="2417"/>
                    <a:pt x="1701" y="2851"/>
                    <a:pt x="1535" y="3318"/>
                  </a:cubicBezTo>
                  <a:cubicBezTo>
                    <a:pt x="1401" y="3618"/>
                    <a:pt x="1468" y="3451"/>
                    <a:pt x="1334" y="3718"/>
                  </a:cubicBezTo>
                  <a:cubicBezTo>
                    <a:pt x="1168" y="4085"/>
                    <a:pt x="1034" y="4485"/>
                    <a:pt x="1001" y="4919"/>
                  </a:cubicBezTo>
                  <a:cubicBezTo>
                    <a:pt x="1001" y="5119"/>
                    <a:pt x="1134" y="5186"/>
                    <a:pt x="1301" y="5252"/>
                  </a:cubicBezTo>
                  <a:cubicBezTo>
                    <a:pt x="1435" y="5352"/>
                    <a:pt x="1635" y="5452"/>
                    <a:pt x="1801" y="5586"/>
                  </a:cubicBezTo>
                  <a:cubicBezTo>
                    <a:pt x="1835" y="5619"/>
                    <a:pt x="1935" y="5753"/>
                    <a:pt x="1902" y="5819"/>
                  </a:cubicBezTo>
                  <a:cubicBezTo>
                    <a:pt x="1886" y="5865"/>
                    <a:pt x="1817" y="5883"/>
                    <a:pt x="1733" y="5883"/>
                  </a:cubicBezTo>
                  <a:cubicBezTo>
                    <a:pt x="1631" y="5883"/>
                    <a:pt x="1508" y="5856"/>
                    <a:pt x="1435" y="5819"/>
                  </a:cubicBezTo>
                  <a:cubicBezTo>
                    <a:pt x="1301" y="5786"/>
                    <a:pt x="1101" y="5719"/>
                    <a:pt x="934" y="5686"/>
                  </a:cubicBezTo>
                  <a:cubicBezTo>
                    <a:pt x="801" y="5619"/>
                    <a:pt x="400" y="5519"/>
                    <a:pt x="0" y="5319"/>
                  </a:cubicBezTo>
                  <a:lnTo>
                    <a:pt x="0" y="5319"/>
                  </a:lnTo>
                  <a:cubicBezTo>
                    <a:pt x="0" y="5819"/>
                    <a:pt x="2102" y="6787"/>
                    <a:pt x="4237" y="7821"/>
                  </a:cubicBezTo>
                  <a:cubicBezTo>
                    <a:pt x="6538" y="8922"/>
                    <a:pt x="7139" y="9655"/>
                    <a:pt x="9007" y="10589"/>
                  </a:cubicBezTo>
                  <a:cubicBezTo>
                    <a:pt x="10360" y="11256"/>
                    <a:pt x="11194" y="11532"/>
                    <a:pt x="12035" y="11532"/>
                  </a:cubicBezTo>
                  <a:cubicBezTo>
                    <a:pt x="12541" y="11532"/>
                    <a:pt x="13050" y="11432"/>
                    <a:pt x="13677" y="11257"/>
                  </a:cubicBezTo>
                  <a:cubicBezTo>
                    <a:pt x="15378" y="10790"/>
                    <a:pt x="17446" y="8355"/>
                    <a:pt x="15978" y="6153"/>
                  </a:cubicBezTo>
                  <a:cubicBezTo>
                    <a:pt x="14811" y="4352"/>
                    <a:pt x="13276" y="3851"/>
                    <a:pt x="10975" y="3251"/>
                  </a:cubicBezTo>
                  <a:cubicBezTo>
                    <a:pt x="9140" y="2784"/>
                    <a:pt x="7339" y="2183"/>
                    <a:pt x="5571" y="1483"/>
                  </a:cubicBezTo>
                  <a:cubicBezTo>
                    <a:pt x="4138" y="938"/>
                    <a:pt x="2902" y="0"/>
                    <a:pt x="23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71"/>
            <p:cNvSpPr/>
            <p:nvPr/>
          </p:nvSpPr>
          <p:spPr>
            <a:xfrm>
              <a:off x="2627875" y="4530350"/>
              <a:ext cx="229350" cy="205400"/>
            </a:xfrm>
            <a:custGeom>
              <a:avLst/>
              <a:gdLst/>
              <a:ahLst/>
              <a:cxnLst/>
              <a:rect l="l" t="t" r="r" b="b"/>
              <a:pathLst>
                <a:path w="9174" h="8216" extrusionOk="0">
                  <a:moveTo>
                    <a:pt x="2903" y="1"/>
                  </a:moveTo>
                  <a:lnTo>
                    <a:pt x="2903" y="1"/>
                  </a:lnTo>
                  <a:cubicBezTo>
                    <a:pt x="2905" y="1"/>
                    <a:pt x="2907" y="2"/>
                    <a:pt x="2910" y="2"/>
                  </a:cubicBezTo>
                  <a:lnTo>
                    <a:pt x="2910" y="2"/>
                  </a:lnTo>
                  <a:cubicBezTo>
                    <a:pt x="2906" y="1"/>
                    <a:pt x="2904" y="1"/>
                    <a:pt x="2903" y="1"/>
                  </a:cubicBezTo>
                  <a:close/>
                  <a:moveTo>
                    <a:pt x="2910" y="2"/>
                  </a:moveTo>
                  <a:cubicBezTo>
                    <a:pt x="3047" y="49"/>
                    <a:pt x="5104" y="954"/>
                    <a:pt x="5104" y="1702"/>
                  </a:cubicBezTo>
                  <a:cubicBezTo>
                    <a:pt x="5126" y="2196"/>
                    <a:pt x="4593" y="2372"/>
                    <a:pt x="4131" y="2372"/>
                  </a:cubicBezTo>
                  <a:cubicBezTo>
                    <a:pt x="3877" y="2372"/>
                    <a:pt x="3643" y="2319"/>
                    <a:pt x="3537" y="2236"/>
                  </a:cubicBezTo>
                  <a:cubicBezTo>
                    <a:pt x="1735" y="4404"/>
                    <a:pt x="1969" y="5905"/>
                    <a:pt x="1969" y="5905"/>
                  </a:cubicBezTo>
                  <a:cubicBezTo>
                    <a:pt x="1969" y="5905"/>
                    <a:pt x="3503" y="6906"/>
                    <a:pt x="2903" y="7439"/>
                  </a:cubicBezTo>
                  <a:cubicBezTo>
                    <a:pt x="2761" y="7559"/>
                    <a:pt x="2552" y="7606"/>
                    <a:pt x="2310" y="7606"/>
                  </a:cubicBezTo>
                  <a:cubicBezTo>
                    <a:pt x="1471" y="7606"/>
                    <a:pt x="234" y="7035"/>
                    <a:pt x="1" y="6906"/>
                  </a:cubicBezTo>
                  <a:lnTo>
                    <a:pt x="1" y="6906"/>
                  </a:lnTo>
                  <a:cubicBezTo>
                    <a:pt x="201" y="7039"/>
                    <a:pt x="534" y="7206"/>
                    <a:pt x="735" y="7272"/>
                  </a:cubicBezTo>
                  <a:cubicBezTo>
                    <a:pt x="2088" y="7939"/>
                    <a:pt x="2922" y="8215"/>
                    <a:pt x="3763" y="8215"/>
                  </a:cubicBezTo>
                  <a:cubicBezTo>
                    <a:pt x="4269" y="8215"/>
                    <a:pt x="4778" y="8115"/>
                    <a:pt x="5405" y="7940"/>
                  </a:cubicBezTo>
                  <a:cubicBezTo>
                    <a:pt x="7106" y="7473"/>
                    <a:pt x="9174" y="5071"/>
                    <a:pt x="7740" y="2869"/>
                  </a:cubicBezTo>
                  <a:cubicBezTo>
                    <a:pt x="6573" y="1103"/>
                    <a:pt x="5107" y="602"/>
                    <a:pt x="291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71"/>
            <p:cNvSpPr/>
            <p:nvPr/>
          </p:nvSpPr>
          <p:spPr>
            <a:xfrm>
              <a:off x="2417725" y="4579550"/>
              <a:ext cx="283275" cy="115400"/>
            </a:xfrm>
            <a:custGeom>
              <a:avLst/>
              <a:gdLst/>
              <a:ahLst/>
              <a:cxnLst/>
              <a:rect l="l" t="t" r="r" b="b"/>
              <a:pathLst>
                <a:path w="11331" h="4616" extrusionOk="0">
                  <a:moveTo>
                    <a:pt x="134" y="1"/>
                  </a:moveTo>
                  <a:lnTo>
                    <a:pt x="134" y="1"/>
                  </a:lnTo>
                  <a:cubicBezTo>
                    <a:pt x="1" y="568"/>
                    <a:pt x="2202" y="1502"/>
                    <a:pt x="4371" y="2536"/>
                  </a:cubicBezTo>
                  <a:cubicBezTo>
                    <a:pt x="6372" y="3170"/>
                    <a:pt x="7873" y="4204"/>
                    <a:pt x="9674" y="4571"/>
                  </a:cubicBezTo>
                  <a:cubicBezTo>
                    <a:pt x="9835" y="4602"/>
                    <a:pt x="9984" y="4616"/>
                    <a:pt x="10120" y="4616"/>
                  </a:cubicBezTo>
                  <a:cubicBezTo>
                    <a:pt x="11002" y="4616"/>
                    <a:pt x="11331" y="4030"/>
                    <a:pt x="10608" y="3770"/>
                  </a:cubicBezTo>
                  <a:cubicBezTo>
                    <a:pt x="9774" y="3503"/>
                    <a:pt x="8740" y="3470"/>
                    <a:pt x="7173" y="3036"/>
                  </a:cubicBezTo>
                  <a:cubicBezTo>
                    <a:pt x="5405" y="2569"/>
                    <a:pt x="3570" y="1435"/>
                    <a:pt x="1935" y="735"/>
                  </a:cubicBezTo>
                  <a:cubicBezTo>
                    <a:pt x="1935" y="735"/>
                    <a:pt x="1502" y="568"/>
                    <a:pt x="1368" y="501"/>
                  </a:cubicBezTo>
                  <a:cubicBezTo>
                    <a:pt x="1368" y="501"/>
                    <a:pt x="534" y="167"/>
                    <a:pt x="1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71"/>
            <p:cNvSpPr/>
            <p:nvPr/>
          </p:nvSpPr>
          <p:spPr>
            <a:xfrm>
              <a:off x="2475275" y="4446350"/>
              <a:ext cx="258450" cy="149975"/>
            </a:xfrm>
            <a:custGeom>
              <a:avLst/>
              <a:gdLst/>
              <a:ahLst/>
              <a:cxnLst/>
              <a:rect l="l" t="t" r="r" b="b"/>
              <a:pathLst>
                <a:path w="10338" h="5999" extrusionOk="0">
                  <a:moveTo>
                    <a:pt x="368" y="1"/>
                  </a:moveTo>
                  <a:cubicBezTo>
                    <a:pt x="203" y="1"/>
                    <a:pt x="75" y="41"/>
                    <a:pt x="0" y="125"/>
                  </a:cubicBezTo>
                  <a:cubicBezTo>
                    <a:pt x="534" y="592"/>
                    <a:pt x="1101" y="992"/>
                    <a:pt x="1668" y="1392"/>
                  </a:cubicBezTo>
                  <a:cubicBezTo>
                    <a:pt x="3203" y="2293"/>
                    <a:pt x="5704" y="3728"/>
                    <a:pt x="7172" y="4395"/>
                  </a:cubicBezTo>
                  <a:cubicBezTo>
                    <a:pt x="8640" y="5062"/>
                    <a:pt x="8773" y="5462"/>
                    <a:pt x="9507" y="5896"/>
                  </a:cubicBezTo>
                  <a:cubicBezTo>
                    <a:pt x="9634" y="5967"/>
                    <a:pt x="9745" y="5999"/>
                    <a:pt x="9839" y="5999"/>
                  </a:cubicBezTo>
                  <a:cubicBezTo>
                    <a:pt x="10317" y="5999"/>
                    <a:pt x="10338" y="5185"/>
                    <a:pt x="9474" y="4628"/>
                  </a:cubicBezTo>
                  <a:cubicBezTo>
                    <a:pt x="8440" y="3961"/>
                    <a:pt x="6372" y="3227"/>
                    <a:pt x="4570" y="2160"/>
                  </a:cubicBezTo>
                  <a:cubicBezTo>
                    <a:pt x="3636" y="1659"/>
                    <a:pt x="3069" y="1292"/>
                    <a:pt x="2135" y="692"/>
                  </a:cubicBezTo>
                  <a:cubicBezTo>
                    <a:pt x="1464" y="260"/>
                    <a:pt x="792" y="1"/>
                    <a:pt x="3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71"/>
            <p:cNvSpPr/>
            <p:nvPr/>
          </p:nvSpPr>
          <p:spPr>
            <a:xfrm>
              <a:off x="2670400" y="4581650"/>
              <a:ext cx="46725" cy="103825"/>
            </a:xfrm>
            <a:custGeom>
              <a:avLst/>
              <a:gdLst/>
              <a:ahLst/>
              <a:cxnLst/>
              <a:rect l="l" t="t" r="r" b="b"/>
              <a:pathLst>
                <a:path w="1869" h="4153" extrusionOk="0">
                  <a:moveTo>
                    <a:pt x="1669" y="0"/>
                  </a:moveTo>
                  <a:cubicBezTo>
                    <a:pt x="1619" y="0"/>
                    <a:pt x="1569" y="17"/>
                    <a:pt x="1535" y="50"/>
                  </a:cubicBezTo>
                  <a:cubicBezTo>
                    <a:pt x="635" y="1151"/>
                    <a:pt x="101" y="2519"/>
                    <a:pt x="1" y="3953"/>
                  </a:cubicBezTo>
                  <a:cubicBezTo>
                    <a:pt x="1" y="4053"/>
                    <a:pt x="68" y="4153"/>
                    <a:pt x="168" y="4153"/>
                  </a:cubicBezTo>
                  <a:cubicBezTo>
                    <a:pt x="268" y="4153"/>
                    <a:pt x="368" y="4086"/>
                    <a:pt x="368" y="3953"/>
                  </a:cubicBezTo>
                  <a:cubicBezTo>
                    <a:pt x="468" y="2652"/>
                    <a:pt x="968" y="1384"/>
                    <a:pt x="1769" y="350"/>
                  </a:cubicBezTo>
                  <a:cubicBezTo>
                    <a:pt x="1802" y="317"/>
                    <a:pt x="1802" y="284"/>
                    <a:pt x="1836" y="284"/>
                  </a:cubicBezTo>
                  <a:cubicBezTo>
                    <a:pt x="1869" y="184"/>
                    <a:pt x="1836" y="117"/>
                    <a:pt x="1802" y="50"/>
                  </a:cubicBezTo>
                  <a:cubicBezTo>
                    <a:pt x="1769" y="17"/>
                    <a:pt x="1719" y="0"/>
                    <a:pt x="16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71"/>
            <p:cNvSpPr/>
            <p:nvPr/>
          </p:nvSpPr>
          <p:spPr>
            <a:xfrm>
              <a:off x="2625375" y="4554950"/>
              <a:ext cx="55075" cy="120525"/>
            </a:xfrm>
            <a:custGeom>
              <a:avLst/>
              <a:gdLst/>
              <a:ahLst/>
              <a:cxnLst/>
              <a:rect l="l" t="t" r="r" b="b"/>
              <a:pathLst>
                <a:path w="2203" h="4821" extrusionOk="0">
                  <a:moveTo>
                    <a:pt x="2002" y="1"/>
                  </a:moveTo>
                  <a:cubicBezTo>
                    <a:pt x="1952" y="1"/>
                    <a:pt x="1902" y="17"/>
                    <a:pt x="1869" y="51"/>
                  </a:cubicBezTo>
                  <a:cubicBezTo>
                    <a:pt x="868" y="1385"/>
                    <a:pt x="234" y="2953"/>
                    <a:pt x="34" y="4587"/>
                  </a:cubicBezTo>
                  <a:cubicBezTo>
                    <a:pt x="1" y="4721"/>
                    <a:pt x="67" y="4821"/>
                    <a:pt x="201" y="4821"/>
                  </a:cubicBezTo>
                  <a:cubicBezTo>
                    <a:pt x="301" y="4821"/>
                    <a:pt x="401" y="4721"/>
                    <a:pt x="401" y="4621"/>
                  </a:cubicBezTo>
                  <a:cubicBezTo>
                    <a:pt x="601" y="3053"/>
                    <a:pt x="1202" y="1585"/>
                    <a:pt x="2136" y="318"/>
                  </a:cubicBezTo>
                  <a:cubicBezTo>
                    <a:pt x="2136" y="318"/>
                    <a:pt x="2169" y="284"/>
                    <a:pt x="2169" y="284"/>
                  </a:cubicBezTo>
                  <a:cubicBezTo>
                    <a:pt x="2202" y="184"/>
                    <a:pt x="2202" y="117"/>
                    <a:pt x="2136" y="51"/>
                  </a:cubicBezTo>
                  <a:cubicBezTo>
                    <a:pt x="2102" y="17"/>
                    <a:pt x="2052" y="1"/>
                    <a:pt x="20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71"/>
            <p:cNvSpPr/>
            <p:nvPr/>
          </p:nvSpPr>
          <p:spPr>
            <a:xfrm>
              <a:off x="2590350" y="4534100"/>
              <a:ext cx="55075" cy="135550"/>
            </a:xfrm>
            <a:custGeom>
              <a:avLst/>
              <a:gdLst/>
              <a:ahLst/>
              <a:cxnLst/>
              <a:rect l="l" t="t" r="r" b="b"/>
              <a:pathLst>
                <a:path w="2203" h="5422" extrusionOk="0">
                  <a:moveTo>
                    <a:pt x="2002" y="1"/>
                  </a:moveTo>
                  <a:cubicBezTo>
                    <a:pt x="1952" y="1"/>
                    <a:pt x="1902" y="17"/>
                    <a:pt x="1869" y="51"/>
                  </a:cubicBezTo>
                  <a:cubicBezTo>
                    <a:pt x="1802" y="151"/>
                    <a:pt x="101" y="2619"/>
                    <a:pt x="1" y="5221"/>
                  </a:cubicBezTo>
                  <a:cubicBezTo>
                    <a:pt x="1" y="5355"/>
                    <a:pt x="101" y="5421"/>
                    <a:pt x="201" y="5421"/>
                  </a:cubicBezTo>
                  <a:cubicBezTo>
                    <a:pt x="268" y="5421"/>
                    <a:pt x="334" y="5388"/>
                    <a:pt x="368" y="5288"/>
                  </a:cubicBezTo>
                  <a:cubicBezTo>
                    <a:pt x="401" y="5288"/>
                    <a:pt x="401" y="5254"/>
                    <a:pt x="401" y="5221"/>
                  </a:cubicBezTo>
                  <a:cubicBezTo>
                    <a:pt x="468" y="2786"/>
                    <a:pt x="2136" y="351"/>
                    <a:pt x="2136" y="351"/>
                  </a:cubicBezTo>
                  <a:cubicBezTo>
                    <a:pt x="2202" y="251"/>
                    <a:pt x="2202" y="151"/>
                    <a:pt x="2136" y="51"/>
                  </a:cubicBezTo>
                  <a:cubicBezTo>
                    <a:pt x="2102" y="17"/>
                    <a:pt x="2052" y="1"/>
                    <a:pt x="20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71"/>
            <p:cNvSpPr/>
            <p:nvPr/>
          </p:nvSpPr>
          <p:spPr>
            <a:xfrm>
              <a:off x="2557000" y="4519100"/>
              <a:ext cx="57575" cy="129700"/>
            </a:xfrm>
            <a:custGeom>
              <a:avLst/>
              <a:gdLst/>
              <a:ahLst/>
              <a:cxnLst/>
              <a:rect l="l" t="t" r="r" b="b"/>
              <a:pathLst>
                <a:path w="2303" h="5188" extrusionOk="0">
                  <a:moveTo>
                    <a:pt x="2102" y="0"/>
                  </a:moveTo>
                  <a:cubicBezTo>
                    <a:pt x="2052" y="0"/>
                    <a:pt x="2002" y="17"/>
                    <a:pt x="1968" y="50"/>
                  </a:cubicBezTo>
                  <a:cubicBezTo>
                    <a:pt x="768" y="1418"/>
                    <a:pt x="67" y="3153"/>
                    <a:pt x="0" y="4987"/>
                  </a:cubicBezTo>
                  <a:cubicBezTo>
                    <a:pt x="0" y="5087"/>
                    <a:pt x="100" y="5187"/>
                    <a:pt x="201" y="5187"/>
                  </a:cubicBezTo>
                  <a:cubicBezTo>
                    <a:pt x="267" y="5154"/>
                    <a:pt x="334" y="5121"/>
                    <a:pt x="367" y="5054"/>
                  </a:cubicBezTo>
                  <a:cubicBezTo>
                    <a:pt x="367" y="5021"/>
                    <a:pt x="401" y="4987"/>
                    <a:pt x="401" y="4954"/>
                  </a:cubicBezTo>
                  <a:cubicBezTo>
                    <a:pt x="467" y="3253"/>
                    <a:pt x="1101" y="1618"/>
                    <a:pt x="2202" y="351"/>
                  </a:cubicBezTo>
                  <a:cubicBezTo>
                    <a:pt x="2269" y="284"/>
                    <a:pt x="2302" y="150"/>
                    <a:pt x="2235" y="50"/>
                  </a:cubicBezTo>
                  <a:cubicBezTo>
                    <a:pt x="2202" y="17"/>
                    <a:pt x="2152" y="0"/>
                    <a:pt x="210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71"/>
            <p:cNvSpPr/>
            <p:nvPr/>
          </p:nvSpPr>
          <p:spPr>
            <a:xfrm>
              <a:off x="2512900" y="4500125"/>
              <a:ext cx="59125" cy="129650"/>
            </a:xfrm>
            <a:custGeom>
              <a:avLst/>
              <a:gdLst/>
              <a:ahLst/>
              <a:cxnLst/>
              <a:rect l="l" t="t" r="r" b="b"/>
              <a:pathLst>
                <a:path w="2365" h="5186" extrusionOk="0">
                  <a:moveTo>
                    <a:pt x="2165" y="0"/>
                  </a:moveTo>
                  <a:cubicBezTo>
                    <a:pt x="2115" y="0"/>
                    <a:pt x="2065" y="25"/>
                    <a:pt x="2031" y="75"/>
                  </a:cubicBezTo>
                  <a:cubicBezTo>
                    <a:pt x="1965" y="142"/>
                    <a:pt x="30" y="2277"/>
                    <a:pt x="30" y="5012"/>
                  </a:cubicBezTo>
                  <a:cubicBezTo>
                    <a:pt x="1" y="5099"/>
                    <a:pt x="72" y="5186"/>
                    <a:pt x="157" y="5186"/>
                  </a:cubicBezTo>
                  <a:cubicBezTo>
                    <a:pt x="170" y="5186"/>
                    <a:pt x="183" y="5184"/>
                    <a:pt x="197" y="5179"/>
                  </a:cubicBezTo>
                  <a:cubicBezTo>
                    <a:pt x="297" y="5179"/>
                    <a:pt x="363" y="5146"/>
                    <a:pt x="363" y="5079"/>
                  </a:cubicBezTo>
                  <a:cubicBezTo>
                    <a:pt x="397" y="5012"/>
                    <a:pt x="397" y="4979"/>
                    <a:pt x="397" y="4946"/>
                  </a:cubicBezTo>
                  <a:cubicBezTo>
                    <a:pt x="397" y="2444"/>
                    <a:pt x="2265" y="376"/>
                    <a:pt x="2265" y="376"/>
                  </a:cubicBezTo>
                  <a:cubicBezTo>
                    <a:pt x="2365" y="276"/>
                    <a:pt x="2365" y="142"/>
                    <a:pt x="2298" y="75"/>
                  </a:cubicBezTo>
                  <a:cubicBezTo>
                    <a:pt x="2265" y="25"/>
                    <a:pt x="2215" y="0"/>
                    <a:pt x="216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71"/>
            <p:cNvSpPr/>
            <p:nvPr/>
          </p:nvSpPr>
          <p:spPr>
            <a:xfrm>
              <a:off x="2019125" y="3130175"/>
              <a:ext cx="697175" cy="643800"/>
            </a:xfrm>
            <a:custGeom>
              <a:avLst/>
              <a:gdLst/>
              <a:ahLst/>
              <a:cxnLst/>
              <a:rect l="l" t="t" r="r" b="b"/>
              <a:pathLst>
                <a:path w="27887" h="25752" extrusionOk="0">
                  <a:moveTo>
                    <a:pt x="26765" y="0"/>
                  </a:moveTo>
                  <a:cubicBezTo>
                    <a:pt x="26126" y="0"/>
                    <a:pt x="25374" y="295"/>
                    <a:pt x="24985" y="568"/>
                  </a:cubicBezTo>
                  <a:cubicBezTo>
                    <a:pt x="23083" y="1902"/>
                    <a:pt x="21949" y="3737"/>
                    <a:pt x="20381" y="4004"/>
                  </a:cubicBezTo>
                  <a:cubicBezTo>
                    <a:pt x="20364" y="4008"/>
                    <a:pt x="20348" y="4010"/>
                    <a:pt x="20333" y="4010"/>
                  </a:cubicBezTo>
                  <a:cubicBezTo>
                    <a:pt x="20127" y="4010"/>
                    <a:pt x="20214" y="3590"/>
                    <a:pt x="20214" y="3403"/>
                  </a:cubicBezTo>
                  <a:cubicBezTo>
                    <a:pt x="20214" y="2703"/>
                    <a:pt x="20415" y="2002"/>
                    <a:pt x="20248" y="1335"/>
                  </a:cubicBezTo>
                  <a:cubicBezTo>
                    <a:pt x="20090" y="432"/>
                    <a:pt x="19550" y="94"/>
                    <a:pt x="19207" y="94"/>
                  </a:cubicBezTo>
                  <a:cubicBezTo>
                    <a:pt x="19043" y="94"/>
                    <a:pt x="18924" y="172"/>
                    <a:pt x="18914" y="301"/>
                  </a:cubicBezTo>
                  <a:cubicBezTo>
                    <a:pt x="18813" y="1168"/>
                    <a:pt x="18547" y="1969"/>
                    <a:pt x="18146" y="2736"/>
                  </a:cubicBezTo>
                  <a:cubicBezTo>
                    <a:pt x="17679" y="3437"/>
                    <a:pt x="17312" y="4204"/>
                    <a:pt x="17046" y="5004"/>
                  </a:cubicBezTo>
                  <a:cubicBezTo>
                    <a:pt x="16245" y="8273"/>
                    <a:pt x="15578" y="8740"/>
                    <a:pt x="13910" y="10875"/>
                  </a:cubicBezTo>
                  <a:cubicBezTo>
                    <a:pt x="12676" y="12510"/>
                    <a:pt x="11208" y="14378"/>
                    <a:pt x="9940" y="15912"/>
                  </a:cubicBezTo>
                  <a:cubicBezTo>
                    <a:pt x="9940" y="15912"/>
                    <a:pt x="6371" y="9007"/>
                    <a:pt x="5170" y="7306"/>
                  </a:cubicBezTo>
                  <a:cubicBezTo>
                    <a:pt x="3970" y="5605"/>
                    <a:pt x="2502" y="3136"/>
                    <a:pt x="0" y="2369"/>
                  </a:cubicBezTo>
                  <a:lnTo>
                    <a:pt x="0" y="2369"/>
                  </a:lnTo>
                  <a:lnTo>
                    <a:pt x="334" y="14344"/>
                  </a:lnTo>
                  <a:cubicBezTo>
                    <a:pt x="334" y="14344"/>
                    <a:pt x="2035" y="17180"/>
                    <a:pt x="5671" y="21983"/>
                  </a:cubicBezTo>
                  <a:cubicBezTo>
                    <a:pt x="7467" y="24364"/>
                    <a:pt x="9159" y="25752"/>
                    <a:pt x="10713" y="25752"/>
                  </a:cubicBezTo>
                  <a:cubicBezTo>
                    <a:pt x="11641" y="25752"/>
                    <a:pt x="12520" y="25257"/>
                    <a:pt x="13343" y="24185"/>
                  </a:cubicBezTo>
                  <a:cubicBezTo>
                    <a:pt x="15945" y="20616"/>
                    <a:pt x="16112" y="18981"/>
                    <a:pt x="18547" y="14511"/>
                  </a:cubicBezTo>
                  <a:lnTo>
                    <a:pt x="18547" y="14478"/>
                  </a:lnTo>
                  <a:cubicBezTo>
                    <a:pt x="18813" y="13877"/>
                    <a:pt x="19147" y="13344"/>
                    <a:pt x="19514" y="12810"/>
                  </a:cubicBezTo>
                  <a:cubicBezTo>
                    <a:pt x="19814" y="12410"/>
                    <a:pt x="20148" y="12043"/>
                    <a:pt x="20581" y="11743"/>
                  </a:cubicBezTo>
                  <a:cubicBezTo>
                    <a:pt x="21115" y="11309"/>
                    <a:pt x="21716" y="11009"/>
                    <a:pt x="22316" y="10675"/>
                  </a:cubicBezTo>
                  <a:cubicBezTo>
                    <a:pt x="23550" y="9841"/>
                    <a:pt x="24684" y="8840"/>
                    <a:pt x="25685" y="7706"/>
                  </a:cubicBezTo>
                  <a:cubicBezTo>
                    <a:pt x="25985" y="7406"/>
                    <a:pt x="26252" y="7039"/>
                    <a:pt x="26419" y="6672"/>
                  </a:cubicBezTo>
                  <a:cubicBezTo>
                    <a:pt x="26519" y="6405"/>
                    <a:pt x="26619" y="6172"/>
                    <a:pt x="26719" y="5972"/>
                  </a:cubicBezTo>
                  <a:cubicBezTo>
                    <a:pt x="26953" y="5672"/>
                    <a:pt x="27153" y="5338"/>
                    <a:pt x="27320" y="5004"/>
                  </a:cubicBezTo>
                  <a:cubicBezTo>
                    <a:pt x="27486" y="4604"/>
                    <a:pt x="27520" y="4170"/>
                    <a:pt x="27453" y="3737"/>
                  </a:cubicBezTo>
                  <a:cubicBezTo>
                    <a:pt x="27520" y="3503"/>
                    <a:pt x="27620" y="3303"/>
                    <a:pt x="27753" y="3103"/>
                  </a:cubicBezTo>
                  <a:cubicBezTo>
                    <a:pt x="27853" y="2803"/>
                    <a:pt x="27887" y="2469"/>
                    <a:pt x="27820" y="2169"/>
                  </a:cubicBezTo>
                  <a:cubicBezTo>
                    <a:pt x="27787" y="1969"/>
                    <a:pt x="27686" y="1802"/>
                    <a:pt x="27620" y="1602"/>
                  </a:cubicBezTo>
                  <a:cubicBezTo>
                    <a:pt x="27620" y="1502"/>
                    <a:pt x="27586" y="1402"/>
                    <a:pt x="27586" y="1302"/>
                  </a:cubicBezTo>
                  <a:cubicBezTo>
                    <a:pt x="27586" y="1268"/>
                    <a:pt x="27586" y="1235"/>
                    <a:pt x="27586" y="1202"/>
                  </a:cubicBezTo>
                  <a:cubicBezTo>
                    <a:pt x="27653" y="1002"/>
                    <a:pt x="27820" y="835"/>
                    <a:pt x="27787" y="568"/>
                  </a:cubicBezTo>
                  <a:cubicBezTo>
                    <a:pt x="27620" y="151"/>
                    <a:pt x="27221" y="0"/>
                    <a:pt x="26765" y="0"/>
                  </a:cubicBezTo>
                  <a:close/>
                </a:path>
              </a:pathLst>
            </a:custGeom>
            <a:solidFill>
              <a:srgbClr val="C88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71"/>
            <p:cNvSpPr/>
            <p:nvPr/>
          </p:nvSpPr>
          <p:spPr>
            <a:xfrm>
              <a:off x="2498625" y="3259450"/>
              <a:ext cx="49225" cy="98425"/>
            </a:xfrm>
            <a:custGeom>
              <a:avLst/>
              <a:gdLst/>
              <a:ahLst/>
              <a:cxnLst/>
              <a:rect l="l" t="t" r="r" b="b"/>
              <a:pathLst>
                <a:path w="1969" h="3937" extrusionOk="0">
                  <a:moveTo>
                    <a:pt x="1068" y="0"/>
                  </a:moveTo>
                  <a:cubicBezTo>
                    <a:pt x="1335" y="1401"/>
                    <a:pt x="934" y="2836"/>
                    <a:pt x="0" y="3936"/>
                  </a:cubicBezTo>
                  <a:cubicBezTo>
                    <a:pt x="1435" y="3469"/>
                    <a:pt x="1968" y="1601"/>
                    <a:pt x="1068" y="0"/>
                  </a:cubicBezTo>
                  <a:close/>
                </a:path>
              </a:pathLst>
            </a:custGeom>
            <a:solidFill>
              <a:srgbClr val="AF6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71"/>
            <p:cNvSpPr/>
            <p:nvPr/>
          </p:nvSpPr>
          <p:spPr>
            <a:xfrm>
              <a:off x="2012450" y="3182725"/>
              <a:ext cx="406150" cy="595550"/>
            </a:xfrm>
            <a:custGeom>
              <a:avLst/>
              <a:gdLst/>
              <a:ahLst/>
              <a:cxnLst/>
              <a:rect l="l" t="t" r="r" b="b"/>
              <a:pathLst>
                <a:path w="16246" h="23822" extrusionOk="0">
                  <a:moveTo>
                    <a:pt x="12509" y="10941"/>
                  </a:moveTo>
                  <a:lnTo>
                    <a:pt x="12509" y="10941"/>
                  </a:lnTo>
                  <a:cubicBezTo>
                    <a:pt x="12436" y="10988"/>
                    <a:pt x="12372" y="11062"/>
                    <a:pt x="12318" y="11160"/>
                  </a:cubicBezTo>
                  <a:lnTo>
                    <a:pt x="12318" y="11160"/>
                  </a:lnTo>
                  <a:lnTo>
                    <a:pt x="12509" y="10941"/>
                  </a:lnTo>
                  <a:close/>
                  <a:moveTo>
                    <a:pt x="0" y="0"/>
                  </a:moveTo>
                  <a:lnTo>
                    <a:pt x="300" y="12242"/>
                  </a:lnTo>
                  <a:cubicBezTo>
                    <a:pt x="300" y="12242"/>
                    <a:pt x="3736" y="17546"/>
                    <a:pt x="6205" y="20815"/>
                  </a:cubicBezTo>
                  <a:cubicBezTo>
                    <a:pt x="8278" y="23539"/>
                    <a:pt x="9835" y="23821"/>
                    <a:pt x="10875" y="23821"/>
                  </a:cubicBezTo>
                  <a:cubicBezTo>
                    <a:pt x="10956" y="23821"/>
                    <a:pt x="11033" y="23820"/>
                    <a:pt x="11108" y="23817"/>
                  </a:cubicBezTo>
                  <a:cubicBezTo>
                    <a:pt x="12142" y="23784"/>
                    <a:pt x="12909" y="23350"/>
                    <a:pt x="14077" y="21683"/>
                  </a:cubicBezTo>
                  <a:cubicBezTo>
                    <a:pt x="14877" y="20448"/>
                    <a:pt x="15611" y="19147"/>
                    <a:pt x="16245" y="17846"/>
                  </a:cubicBezTo>
                  <a:cubicBezTo>
                    <a:pt x="15078" y="17646"/>
                    <a:pt x="14010" y="17046"/>
                    <a:pt x="13243" y="16179"/>
                  </a:cubicBezTo>
                  <a:cubicBezTo>
                    <a:pt x="12101" y="14857"/>
                    <a:pt x="11826" y="12047"/>
                    <a:pt x="12318" y="11160"/>
                  </a:cubicBezTo>
                  <a:lnTo>
                    <a:pt x="12318" y="11160"/>
                  </a:lnTo>
                  <a:lnTo>
                    <a:pt x="10207" y="13577"/>
                  </a:lnTo>
                  <a:cubicBezTo>
                    <a:pt x="10207" y="13577"/>
                    <a:pt x="8406" y="9674"/>
                    <a:pt x="5938" y="5471"/>
                  </a:cubicBezTo>
                  <a:cubicBezTo>
                    <a:pt x="3736" y="1735"/>
                    <a:pt x="2335" y="334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71"/>
            <p:cNvSpPr/>
            <p:nvPr/>
          </p:nvSpPr>
          <p:spPr>
            <a:xfrm>
              <a:off x="2012450" y="3182725"/>
              <a:ext cx="406150" cy="595550"/>
            </a:xfrm>
            <a:custGeom>
              <a:avLst/>
              <a:gdLst/>
              <a:ahLst/>
              <a:cxnLst/>
              <a:rect l="l" t="t" r="r" b="b"/>
              <a:pathLst>
                <a:path w="16246" h="23822" extrusionOk="0">
                  <a:moveTo>
                    <a:pt x="12509" y="10941"/>
                  </a:moveTo>
                  <a:lnTo>
                    <a:pt x="12509" y="10941"/>
                  </a:lnTo>
                  <a:cubicBezTo>
                    <a:pt x="12436" y="10988"/>
                    <a:pt x="12372" y="11062"/>
                    <a:pt x="12318" y="11160"/>
                  </a:cubicBezTo>
                  <a:lnTo>
                    <a:pt x="12318" y="11160"/>
                  </a:lnTo>
                  <a:lnTo>
                    <a:pt x="12509" y="10941"/>
                  </a:lnTo>
                  <a:close/>
                  <a:moveTo>
                    <a:pt x="0" y="0"/>
                  </a:moveTo>
                  <a:lnTo>
                    <a:pt x="300" y="12242"/>
                  </a:lnTo>
                  <a:cubicBezTo>
                    <a:pt x="300" y="12242"/>
                    <a:pt x="3736" y="17546"/>
                    <a:pt x="6205" y="20815"/>
                  </a:cubicBezTo>
                  <a:cubicBezTo>
                    <a:pt x="8278" y="23539"/>
                    <a:pt x="9835" y="23821"/>
                    <a:pt x="10875" y="23821"/>
                  </a:cubicBezTo>
                  <a:cubicBezTo>
                    <a:pt x="10956" y="23821"/>
                    <a:pt x="11033" y="23820"/>
                    <a:pt x="11108" y="23817"/>
                  </a:cubicBezTo>
                  <a:cubicBezTo>
                    <a:pt x="12142" y="23784"/>
                    <a:pt x="12909" y="23350"/>
                    <a:pt x="14077" y="21683"/>
                  </a:cubicBezTo>
                  <a:cubicBezTo>
                    <a:pt x="14877" y="20448"/>
                    <a:pt x="15611" y="19147"/>
                    <a:pt x="16245" y="17846"/>
                  </a:cubicBezTo>
                  <a:cubicBezTo>
                    <a:pt x="15078" y="17646"/>
                    <a:pt x="14010" y="17046"/>
                    <a:pt x="13243" y="16179"/>
                  </a:cubicBezTo>
                  <a:cubicBezTo>
                    <a:pt x="12101" y="14857"/>
                    <a:pt x="11826" y="12047"/>
                    <a:pt x="12318" y="11160"/>
                  </a:cubicBezTo>
                  <a:lnTo>
                    <a:pt x="12318" y="11160"/>
                  </a:lnTo>
                  <a:lnTo>
                    <a:pt x="10207" y="13577"/>
                  </a:lnTo>
                  <a:cubicBezTo>
                    <a:pt x="10207" y="13577"/>
                    <a:pt x="8406" y="9674"/>
                    <a:pt x="5938" y="5471"/>
                  </a:cubicBezTo>
                  <a:cubicBezTo>
                    <a:pt x="3736" y="1735"/>
                    <a:pt x="2335" y="3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71"/>
            <p:cNvSpPr/>
            <p:nvPr/>
          </p:nvSpPr>
          <p:spPr>
            <a:xfrm>
              <a:off x="2205925" y="3505450"/>
              <a:ext cx="61725" cy="144300"/>
            </a:xfrm>
            <a:custGeom>
              <a:avLst/>
              <a:gdLst/>
              <a:ahLst/>
              <a:cxnLst/>
              <a:rect l="l" t="t" r="r" b="b"/>
              <a:pathLst>
                <a:path w="2469" h="5772" extrusionOk="0">
                  <a:moveTo>
                    <a:pt x="2001" y="1"/>
                  </a:moveTo>
                  <a:cubicBezTo>
                    <a:pt x="434" y="1835"/>
                    <a:pt x="0" y="4337"/>
                    <a:pt x="567" y="5771"/>
                  </a:cubicBezTo>
                  <a:cubicBezTo>
                    <a:pt x="434" y="4504"/>
                    <a:pt x="1268" y="2102"/>
                    <a:pt x="2468" y="668"/>
                  </a:cubicBezTo>
                  <a:lnTo>
                    <a:pt x="2001" y="1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71"/>
            <p:cNvSpPr/>
            <p:nvPr/>
          </p:nvSpPr>
          <p:spPr>
            <a:xfrm>
              <a:off x="2290975" y="3567025"/>
              <a:ext cx="104275" cy="112750"/>
            </a:xfrm>
            <a:custGeom>
              <a:avLst/>
              <a:gdLst/>
              <a:ahLst/>
              <a:cxnLst/>
              <a:rect l="l" t="t" r="r" b="b"/>
              <a:pathLst>
                <a:path w="4171" h="4510" extrusionOk="0">
                  <a:moveTo>
                    <a:pt x="41" y="1"/>
                  </a:moveTo>
                  <a:cubicBezTo>
                    <a:pt x="23" y="1"/>
                    <a:pt x="0" y="20"/>
                    <a:pt x="0" y="39"/>
                  </a:cubicBezTo>
                  <a:cubicBezTo>
                    <a:pt x="101" y="1307"/>
                    <a:pt x="701" y="2474"/>
                    <a:pt x="1635" y="3342"/>
                  </a:cubicBezTo>
                  <a:cubicBezTo>
                    <a:pt x="2135" y="3742"/>
                    <a:pt x="2669" y="4076"/>
                    <a:pt x="3269" y="4309"/>
                  </a:cubicBezTo>
                  <a:cubicBezTo>
                    <a:pt x="3536" y="4376"/>
                    <a:pt x="3770" y="4443"/>
                    <a:pt x="4037" y="4509"/>
                  </a:cubicBezTo>
                  <a:cubicBezTo>
                    <a:pt x="4070" y="4409"/>
                    <a:pt x="4137" y="4309"/>
                    <a:pt x="4170" y="4242"/>
                  </a:cubicBezTo>
                  <a:lnTo>
                    <a:pt x="4137" y="4242"/>
                  </a:lnTo>
                  <a:cubicBezTo>
                    <a:pt x="3837" y="4209"/>
                    <a:pt x="3536" y="4109"/>
                    <a:pt x="3269" y="4009"/>
                  </a:cubicBezTo>
                  <a:cubicBezTo>
                    <a:pt x="2702" y="3775"/>
                    <a:pt x="2169" y="3475"/>
                    <a:pt x="1702" y="3042"/>
                  </a:cubicBezTo>
                  <a:cubicBezTo>
                    <a:pt x="834" y="2241"/>
                    <a:pt x="267" y="1207"/>
                    <a:pt x="67" y="39"/>
                  </a:cubicBezTo>
                  <a:cubicBezTo>
                    <a:pt x="67" y="11"/>
                    <a:pt x="55" y="1"/>
                    <a:pt x="41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71"/>
            <p:cNvSpPr/>
            <p:nvPr/>
          </p:nvSpPr>
          <p:spPr>
            <a:xfrm>
              <a:off x="1559625" y="3163550"/>
              <a:ext cx="605450" cy="857325"/>
            </a:xfrm>
            <a:custGeom>
              <a:avLst/>
              <a:gdLst/>
              <a:ahLst/>
              <a:cxnLst/>
              <a:rect l="l" t="t" r="r" b="b"/>
              <a:pathLst>
                <a:path w="24218" h="34293" extrusionOk="0">
                  <a:moveTo>
                    <a:pt x="11308" y="0"/>
                  </a:moveTo>
                  <a:cubicBezTo>
                    <a:pt x="9674" y="334"/>
                    <a:pt x="4103" y="2102"/>
                    <a:pt x="2235" y="2769"/>
                  </a:cubicBezTo>
                  <a:cubicBezTo>
                    <a:pt x="1034" y="3169"/>
                    <a:pt x="501" y="5771"/>
                    <a:pt x="234" y="9774"/>
                  </a:cubicBezTo>
                  <a:cubicBezTo>
                    <a:pt x="34" y="13043"/>
                    <a:pt x="0" y="15778"/>
                    <a:pt x="100" y="20315"/>
                  </a:cubicBezTo>
                  <a:cubicBezTo>
                    <a:pt x="200" y="24084"/>
                    <a:pt x="300" y="28387"/>
                    <a:pt x="1435" y="33658"/>
                  </a:cubicBezTo>
                  <a:cubicBezTo>
                    <a:pt x="2550" y="34076"/>
                    <a:pt x="4180" y="34293"/>
                    <a:pt x="6082" y="34293"/>
                  </a:cubicBezTo>
                  <a:cubicBezTo>
                    <a:pt x="11912" y="34293"/>
                    <a:pt x="20294" y="32256"/>
                    <a:pt x="24218" y="27753"/>
                  </a:cubicBezTo>
                  <a:cubicBezTo>
                    <a:pt x="23817" y="26419"/>
                    <a:pt x="22149" y="23984"/>
                    <a:pt x="21883" y="21249"/>
                  </a:cubicBezTo>
                  <a:cubicBezTo>
                    <a:pt x="22049" y="15578"/>
                    <a:pt x="21983" y="11308"/>
                    <a:pt x="21883" y="9273"/>
                  </a:cubicBezTo>
                  <a:cubicBezTo>
                    <a:pt x="21549" y="2735"/>
                    <a:pt x="20081" y="967"/>
                    <a:pt x="16779" y="601"/>
                  </a:cubicBezTo>
                  <a:lnTo>
                    <a:pt x="11308" y="0"/>
                  </a:ln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71"/>
            <p:cNvSpPr/>
            <p:nvPr/>
          </p:nvSpPr>
          <p:spPr>
            <a:xfrm>
              <a:off x="1540450" y="3194400"/>
              <a:ext cx="323575" cy="919425"/>
            </a:xfrm>
            <a:custGeom>
              <a:avLst/>
              <a:gdLst/>
              <a:ahLst/>
              <a:cxnLst/>
              <a:rect l="l" t="t" r="r" b="b"/>
              <a:pathLst>
                <a:path w="12943" h="36777" extrusionOk="0">
                  <a:moveTo>
                    <a:pt x="6972" y="0"/>
                  </a:moveTo>
                  <a:lnTo>
                    <a:pt x="2869" y="1435"/>
                  </a:lnTo>
                  <a:cubicBezTo>
                    <a:pt x="0" y="3103"/>
                    <a:pt x="33" y="12743"/>
                    <a:pt x="133" y="18614"/>
                  </a:cubicBezTo>
                  <a:cubicBezTo>
                    <a:pt x="367" y="29922"/>
                    <a:pt x="1735" y="36560"/>
                    <a:pt x="1735" y="36560"/>
                  </a:cubicBezTo>
                  <a:cubicBezTo>
                    <a:pt x="2596" y="36711"/>
                    <a:pt x="3381" y="36777"/>
                    <a:pt x="4102" y="36777"/>
                  </a:cubicBezTo>
                  <a:cubicBezTo>
                    <a:pt x="8798" y="36777"/>
                    <a:pt x="10745" y="33980"/>
                    <a:pt x="12943" y="33691"/>
                  </a:cubicBezTo>
                  <a:cubicBezTo>
                    <a:pt x="12242" y="31389"/>
                    <a:pt x="11208" y="21282"/>
                    <a:pt x="11075" y="15545"/>
                  </a:cubicBezTo>
                  <a:cubicBezTo>
                    <a:pt x="10908" y="9807"/>
                    <a:pt x="10841" y="8306"/>
                    <a:pt x="9273" y="5004"/>
                  </a:cubicBezTo>
                  <a:cubicBezTo>
                    <a:pt x="7706" y="1735"/>
                    <a:pt x="6972" y="0"/>
                    <a:pt x="69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71"/>
            <p:cNvSpPr/>
            <p:nvPr/>
          </p:nvSpPr>
          <p:spPr>
            <a:xfrm>
              <a:off x="1540450" y="3194400"/>
              <a:ext cx="323575" cy="919425"/>
            </a:xfrm>
            <a:custGeom>
              <a:avLst/>
              <a:gdLst/>
              <a:ahLst/>
              <a:cxnLst/>
              <a:rect l="l" t="t" r="r" b="b"/>
              <a:pathLst>
                <a:path w="12943" h="36777" extrusionOk="0">
                  <a:moveTo>
                    <a:pt x="6972" y="0"/>
                  </a:moveTo>
                  <a:lnTo>
                    <a:pt x="2869" y="1435"/>
                  </a:lnTo>
                  <a:cubicBezTo>
                    <a:pt x="0" y="3103"/>
                    <a:pt x="33" y="12743"/>
                    <a:pt x="133" y="18614"/>
                  </a:cubicBezTo>
                  <a:cubicBezTo>
                    <a:pt x="367" y="29922"/>
                    <a:pt x="1735" y="36560"/>
                    <a:pt x="1735" y="36560"/>
                  </a:cubicBezTo>
                  <a:cubicBezTo>
                    <a:pt x="2596" y="36711"/>
                    <a:pt x="3381" y="36777"/>
                    <a:pt x="4102" y="36777"/>
                  </a:cubicBezTo>
                  <a:cubicBezTo>
                    <a:pt x="8798" y="36777"/>
                    <a:pt x="10745" y="33980"/>
                    <a:pt x="12943" y="33691"/>
                  </a:cubicBezTo>
                  <a:cubicBezTo>
                    <a:pt x="12242" y="31389"/>
                    <a:pt x="11208" y="21282"/>
                    <a:pt x="11075" y="15545"/>
                  </a:cubicBezTo>
                  <a:cubicBezTo>
                    <a:pt x="10908" y="9807"/>
                    <a:pt x="10841" y="8306"/>
                    <a:pt x="9273" y="5004"/>
                  </a:cubicBezTo>
                  <a:cubicBezTo>
                    <a:pt x="7706" y="1735"/>
                    <a:pt x="6972" y="0"/>
                    <a:pt x="6972" y="0"/>
                  </a:cubicBezTo>
                  <a:close/>
                </a:path>
              </a:pathLst>
            </a:custGeom>
            <a:solidFill>
              <a:srgbClr val="FFFFFF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71"/>
            <p:cNvSpPr/>
            <p:nvPr/>
          </p:nvSpPr>
          <p:spPr>
            <a:xfrm>
              <a:off x="1679700" y="3148425"/>
              <a:ext cx="131800" cy="306175"/>
            </a:xfrm>
            <a:custGeom>
              <a:avLst/>
              <a:gdLst/>
              <a:ahLst/>
              <a:cxnLst/>
              <a:rect l="l" t="t" r="r" b="b"/>
              <a:pathLst>
                <a:path w="5272" h="12247" extrusionOk="0">
                  <a:moveTo>
                    <a:pt x="1562" y="1"/>
                  </a:moveTo>
                  <a:cubicBezTo>
                    <a:pt x="1480" y="1"/>
                    <a:pt x="1288" y="40"/>
                    <a:pt x="1135" y="372"/>
                  </a:cubicBezTo>
                  <a:cubicBezTo>
                    <a:pt x="968" y="705"/>
                    <a:pt x="568" y="1439"/>
                    <a:pt x="34" y="2340"/>
                  </a:cubicBezTo>
                  <a:cubicBezTo>
                    <a:pt x="1" y="4541"/>
                    <a:pt x="701" y="6709"/>
                    <a:pt x="1969" y="8511"/>
                  </a:cubicBezTo>
                  <a:cubicBezTo>
                    <a:pt x="2141" y="7926"/>
                    <a:pt x="2510" y="7573"/>
                    <a:pt x="2947" y="7573"/>
                  </a:cubicBezTo>
                  <a:cubicBezTo>
                    <a:pt x="3779" y="7573"/>
                    <a:pt x="4855" y="8855"/>
                    <a:pt x="5271" y="12247"/>
                  </a:cubicBezTo>
                  <a:cubicBezTo>
                    <a:pt x="5004" y="7877"/>
                    <a:pt x="4604" y="6109"/>
                    <a:pt x="3436" y="4708"/>
                  </a:cubicBezTo>
                  <a:cubicBezTo>
                    <a:pt x="1902" y="2807"/>
                    <a:pt x="1602" y="1339"/>
                    <a:pt x="1602" y="1339"/>
                  </a:cubicBezTo>
                  <a:lnTo>
                    <a:pt x="1602" y="5"/>
                  </a:lnTo>
                  <a:cubicBezTo>
                    <a:pt x="1602" y="5"/>
                    <a:pt x="1587" y="1"/>
                    <a:pt x="1562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71"/>
            <p:cNvSpPr/>
            <p:nvPr/>
          </p:nvSpPr>
          <p:spPr>
            <a:xfrm>
              <a:off x="1613825" y="2617675"/>
              <a:ext cx="476875" cy="480000"/>
            </a:xfrm>
            <a:custGeom>
              <a:avLst/>
              <a:gdLst/>
              <a:ahLst/>
              <a:cxnLst/>
              <a:rect l="l" t="t" r="r" b="b"/>
              <a:pathLst>
                <a:path w="19075" h="19200" extrusionOk="0">
                  <a:moveTo>
                    <a:pt x="8934" y="1"/>
                  </a:moveTo>
                  <a:cubicBezTo>
                    <a:pt x="8383" y="1"/>
                    <a:pt x="7812" y="207"/>
                    <a:pt x="7372" y="587"/>
                  </a:cubicBezTo>
                  <a:cubicBezTo>
                    <a:pt x="6805" y="1087"/>
                    <a:pt x="6672" y="1621"/>
                    <a:pt x="5971" y="1921"/>
                  </a:cubicBezTo>
                  <a:cubicBezTo>
                    <a:pt x="5404" y="2121"/>
                    <a:pt x="4804" y="2288"/>
                    <a:pt x="4203" y="2421"/>
                  </a:cubicBezTo>
                  <a:cubicBezTo>
                    <a:pt x="2002" y="2922"/>
                    <a:pt x="668" y="5223"/>
                    <a:pt x="1301" y="7425"/>
                  </a:cubicBezTo>
                  <a:cubicBezTo>
                    <a:pt x="668" y="7658"/>
                    <a:pt x="134" y="8826"/>
                    <a:pt x="67" y="9693"/>
                  </a:cubicBezTo>
                  <a:cubicBezTo>
                    <a:pt x="0" y="11127"/>
                    <a:pt x="434" y="12262"/>
                    <a:pt x="1268" y="13863"/>
                  </a:cubicBezTo>
                  <a:cubicBezTo>
                    <a:pt x="2102" y="15431"/>
                    <a:pt x="3937" y="17365"/>
                    <a:pt x="4270" y="19200"/>
                  </a:cubicBezTo>
                  <a:lnTo>
                    <a:pt x="8406" y="13062"/>
                  </a:lnTo>
                  <a:cubicBezTo>
                    <a:pt x="8440" y="12962"/>
                    <a:pt x="8974" y="12929"/>
                    <a:pt x="9074" y="12895"/>
                  </a:cubicBezTo>
                  <a:lnTo>
                    <a:pt x="10808" y="12528"/>
                  </a:lnTo>
                  <a:cubicBezTo>
                    <a:pt x="12276" y="12228"/>
                    <a:pt x="13777" y="12028"/>
                    <a:pt x="15111" y="11361"/>
                  </a:cubicBezTo>
                  <a:cubicBezTo>
                    <a:pt x="15545" y="11127"/>
                    <a:pt x="15912" y="10794"/>
                    <a:pt x="16179" y="10394"/>
                  </a:cubicBezTo>
                  <a:cubicBezTo>
                    <a:pt x="16379" y="10027"/>
                    <a:pt x="16512" y="9593"/>
                    <a:pt x="16546" y="9159"/>
                  </a:cubicBezTo>
                  <a:cubicBezTo>
                    <a:pt x="17279" y="9126"/>
                    <a:pt x="17880" y="8659"/>
                    <a:pt x="18113" y="7959"/>
                  </a:cubicBezTo>
                  <a:cubicBezTo>
                    <a:pt x="18247" y="7425"/>
                    <a:pt x="18180" y="6858"/>
                    <a:pt x="17847" y="6391"/>
                  </a:cubicBezTo>
                  <a:lnTo>
                    <a:pt x="17847" y="6391"/>
                  </a:lnTo>
                  <a:cubicBezTo>
                    <a:pt x="17890" y="6394"/>
                    <a:pt x="17932" y="6396"/>
                    <a:pt x="17973" y="6396"/>
                  </a:cubicBezTo>
                  <a:cubicBezTo>
                    <a:pt x="18778" y="6396"/>
                    <a:pt x="19074" y="5783"/>
                    <a:pt x="18947" y="4990"/>
                  </a:cubicBezTo>
                  <a:lnTo>
                    <a:pt x="18947" y="4990"/>
                  </a:lnTo>
                  <a:cubicBezTo>
                    <a:pt x="18818" y="5216"/>
                    <a:pt x="18556" y="5340"/>
                    <a:pt x="18274" y="5340"/>
                  </a:cubicBezTo>
                  <a:cubicBezTo>
                    <a:pt x="17974" y="5340"/>
                    <a:pt x="17653" y="5199"/>
                    <a:pt x="17446" y="4890"/>
                  </a:cubicBezTo>
                  <a:cubicBezTo>
                    <a:pt x="17079" y="4356"/>
                    <a:pt x="17179" y="3889"/>
                    <a:pt x="17079" y="3288"/>
                  </a:cubicBezTo>
                  <a:cubicBezTo>
                    <a:pt x="17005" y="2718"/>
                    <a:pt x="16303" y="2055"/>
                    <a:pt x="15399" y="2055"/>
                  </a:cubicBezTo>
                  <a:cubicBezTo>
                    <a:pt x="15087" y="2055"/>
                    <a:pt x="14752" y="2133"/>
                    <a:pt x="14411" y="2321"/>
                  </a:cubicBezTo>
                  <a:cubicBezTo>
                    <a:pt x="14544" y="1420"/>
                    <a:pt x="13944" y="587"/>
                    <a:pt x="13076" y="386"/>
                  </a:cubicBezTo>
                  <a:cubicBezTo>
                    <a:pt x="12713" y="302"/>
                    <a:pt x="12367" y="243"/>
                    <a:pt x="12043" y="243"/>
                  </a:cubicBezTo>
                  <a:cubicBezTo>
                    <a:pt x="11476" y="243"/>
                    <a:pt x="10978" y="423"/>
                    <a:pt x="10575" y="953"/>
                  </a:cubicBezTo>
                  <a:cubicBezTo>
                    <a:pt x="10229" y="298"/>
                    <a:pt x="9595" y="1"/>
                    <a:pt x="89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71"/>
            <p:cNvSpPr/>
            <p:nvPr/>
          </p:nvSpPr>
          <p:spPr>
            <a:xfrm>
              <a:off x="1614650" y="2766175"/>
              <a:ext cx="430350" cy="515950"/>
            </a:xfrm>
            <a:custGeom>
              <a:avLst/>
              <a:gdLst/>
              <a:ahLst/>
              <a:cxnLst/>
              <a:rect l="l" t="t" r="r" b="b"/>
              <a:pathLst>
                <a:path w="17214" h="20638" extrusionOk="0">
                  <a:moveTo>
                    <a:pt x="12651" y="0"/>
                  </a:moveTo>
                  <a:cubicBezTo>
                    <a:pt x="11109" y="0"/>
                    <a:pt x="9341" y="417"/>
                    <a:pt x="7640" y="1451"/>
                  </a:cubicBezTo>
                  <a:cubicBezTo>
                    <a:pt x="8040" y="3486"/>
                    <a:pt x="7273" y="5087"/>
                    <a:pt x="5772" y="5888"/>
                  </a:cubicBezTo>
                  <a:cubicBezTo>
                    <a:pt x="5870" y="6415"/>
                    <a:pt x="5937" y="7790"/>
                    <a:pt x="5069" y="7790"/>
                  </a:cubicBezTo>
                  <a:cubicBezTo>
                    <a:pt x="5059" y="7790"/>
                    <a:pt x="5048" y="7790"/>
                    <a:pt x="5038" y="7789"/>
                  </a:cubicBezTo>
                  <a:cubicBezTo>
                    <a:pt x="4371" y="7789"/>
                    <a:pt x="4337" y="6955"/>
                    <a:pt x="3670" y="6255"/>
                  </a:cubicBezTo>
                  <a:cubicBezTo>
                    <a:pt x="3333" y="5901"/>
                    <a:pt x="2767" y="5675"/>
                    <a:pt x="2212" y="5675"/>
                  </a:cubicBezTo>
                  <a:cubicBezTo>
                    <a:pt x="1667" y="5675"/>
                    <a:pt x="1132" y="5893"/>
                    <a:pt x="835" y="6422"/>
                  </a:cubicBezTo>
                  <a:cubicBezTo>
                    <a:pt x="1" y="7856"/>
                    <a:pt x="568" y="10058"/>
                    <a:pt x="2002" y="10892"/>
                  </a:cubicBezTo>
                  <a:cubicBezTo>
                    <a:pt x="2303" y="11113"/>
                    <a:pt x="2663" y="11222"/>
                    <a:pt x="3027" y="11222"/>
                  </a:cubicBezTo>
                  <a:cubicBezTo>
                    <a:pt x="3430" y="11222"/>
                    <a:pt x="3837" y="11088"/>
                    <a:pt x="4170" y="10825"/>
                  </a:cubicBezTo>
                  <a:lnTo>
                    <a:pt x="4237" y="16829"/>
                  </a:lnTo>
                  <a:cubicBezTo>
                    <a:pt x="5202" y="19338"/>
                    <a:pt x="9051" y="20637"/>
                    <a:pt x="11359" y="20637"/>
                  </a:cubicBezTo>
                  <a:cubicBezTo>
                    <a:pt x="11445" y="20637"/>
                    <a:pt x="11528" y="20635"/>
                    <a:pt x="11609" y="20632"/>
                  </a:cubicBezTo>
                  <a:cubicBezTo>
                    <a:pt x="11976" y="19331"/>
                    <a:pt x="11943" y="17963"/>
                    <a:pt x="11576" y="16662"/>
                  </a:cubicBezTo>
                  <a:lnTo>
                    <a:pt x="11609" y="14994"/>
                  </a:lnTo>
                  <a:cubicBezTo>
                    <a:pt x="12343" y="14994"/>
                    <a:pt x="13077" y="14961"/>
                    <a:pt x="13777" y="14894"/>
                  </a:cubicBezTo>
                  <a:cubicBezTo>
                    <a:pt x="15212" y="14661"/>
                    <a:pt x="16279" y="13493"/>
                    <a:pt x="16713" y="11959"/>
                  </a:cubicBezTo>
                  <a:cubicBezTo>
                    <a:pt x="17146" y="9924"/>
                    <a:pt x="17213" y="7823"/>
                    <a:pt x="16846" y="5788"/>
                  </a:cubicBezTo>
                  <a:cubicBezTo>
                    <a:pt x="16746" y="5288"/>
                    <a:pt x="16713" y="4787"/>
                    <a:pt x="16779" y="4287"/>
                  </a:cubicBezTo>
                  <a:cubicBezTo>
                    <a:pt x="16880" y="3186"/>
                    <a:pt x="16713" y="2052"/>
                    <a:pt x="16312" y="1051"/>
                  </a:cubicBezTo>
                  <a:cubicBezTo>
                    <a:pt x="15512" y="417"/>
                    <a:pt x="14194" y="0"/>
                    <a:pt x="12651" y="0"/>
                  </a:cubicBezTo>
                  <a:close/>
                </a:path>
              </a:pathLst>
            </a:custGeom>
            <a:solidFill>
              <a:srgbClr val="C88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71"/>
            <p:cNvSpPr/>
            <p:nvPr/>
          </p:nvSpPr>
          <p:spPr>
            <a:xfrm>
              <a:off x="1739750" y="3020100"/>
              <a:ext cx="165150" cy="140125"/>
            </a:xfrm>
            <a:custGeom>
              <a:avLst/>
              <a:gdLst/>
              <a:ahLst/>
              <a:cxnLst/>
              <a:rect l="l" t="t" r="r" b="b"/>
              <a:pathLst>
                <a:path w="6606" h="5605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1168"/>
                    <a:pt x="467" y="2302"/>
                    <a:pt x="1001" y="3403"/>
                  </a:cubicBezTo>
                  <a:cubicBezTo>
                    <a:pt x="1568" y="4437"/>
                    <a:pt x="3003" y="5304"/>
                    <a:pt x="6605" y="5605"/>
                  </a:cubicBezTo>
                  <a:lnTo>
                    <a:pt x="6605" y="4837"/>
                  </a:lnTo>
                  <a:cubicBezTo>
                    <a:pt x="4303" y="4571"/>
                    <a:pt x="2569" y="4337"/>
                    <a:pt x="1368" y="2703"/>
                  </a:cubicBezTo>
                  <a:cubicBezTo>
                    <a:pt x="834" y="1835"/>
                    <a:pt x="367" y="935"/>
                    <a:pt x="0" y="1"/>
                  </a:cubicBezTo>
                  <a:close/>
                </a:path>
              </a:pathLst>
            </a:custGeom>
            <a:solidFill>
              <a:srgbClr val="AF6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71"/>
            <p:cNvSpPr/>
            <p:nvPr/>
          </p:nvSpPr>
          <p:spPr>
            <a:xfrm>
              <a:off x="1836725" y="2903225"/>
              <a:ext cx="39550" cy="33550"/>
            </a:xfrm>
            <a:custGeom>
              <a:avLst/>
              <a:gdLst/>
              <a:ahLst/>
              <a:cxnLst/>
              <a:rect l="l" t="t" r="r" b="b"/>
              <a:pathLst>
                <a:path w="1582" h="1342" extrusionOk="0">
                  <a:moveTo>
                    <a:pt x="909" y="1"/>
                  </a:moveTo>
                  <a:cubicBezTo>
                    <a:pt x="740" y="1"/>
                    <a:pt x="566" y="64"/>
                    <a:pt x="424" y="206"/>
                  </a:cubicBezTo>
                  <a:cubicBezTo>
                    <a:pt x="0" y="630"/>
                    <a:pt x="310" y="1341"/>
                    <a:pt x="885" y="1341"/>
                  </a:cubicBezTo>
                  <a:cubicBezTo>
                    <a:pt x="898" y="1341"/>
                    <a:pt x="912" y="1341"/>
                    <a:pt x="925" y="1340"/>
                  </a:cubicBezTo>
                  <a:cubicBezTo>
                    <a:pt x="1292" y="1340"/>
                    <a:pt x="1559" y="1040"/>
                    <a:pt x="1559" y="673"/>
                  </a:cubicBezTo>
                  <a:cubicBezTo>
                    <a:pt x="1581" y="269"/>
                    <a:pt x="1256" y="1"/>
                    <a:pt x="9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71"/>
            <p:cNvSpPr/>
            <p:nvPr/>
          </p:nvSpPr>
          <p:spPr>
            <a:xfrm>
              <a:off x="1831475" y="2854450"/>
              <a:ext cx="40050" cy="28075"/>
            </a:xfrm>
            <a:custGeom>
              <a:avLst/>
              <a:gdLst/>
              <a:ahLst/>
              <a:cxnLst/>
              <a:rect l="l" t="t" r="r" b="b"/>
              <a:pathLst>
                <a:path w="1602" h="1123" extrusionOk="0">
                  <a:moveTo>
                    <a:pt x="855" y="1"/>
                  </a:moveTo>
                  <a:cubicBezTo>
                    <a:pt x="761" y="1"/>
                    <a:pt x="664" y="18"/>
                    <a:pt x="568" y="55"/>
                  </a:cubicBezTo>
                  <a:cubicBezTo>
                    <a:pt x="167" y="255"/>
                    <a:pt x="1" y="689"/>
                    <a:pt x="134" y="1123"/>
                  </a:cubicBezTo>
                  <a:lnTo>
                    <a:pt x="1602" y="522"/>
                  </a:lnTo>
                  <a:cubicBezTo>
                    <a:pt x="1472" y="211"/>
                    <a:pt x="1181" y="1"/>
                    <a:pt x="8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71"/>
            <p:cNvSpPr/>
            <p:nvPr/>
          </p:nvSpPr>
          <p:spPr>
            <a:xfrm>
              <a:off x="1972425" y="2850300"/>
              <a:ext cx="40875" cy="27225"/>
            </a:xfrm>
            <a:custGeom>
              <a:avLst/>
              <a:gdLst/>
              <a:ahLst/>
              <a:cxnLst/>
              <a:rect l="l" t="t" r="r" b="b"/>
              <a:pathLst>
                <a:path w="1635" h="1089" extrusionOk="0">
                  <a:moveTo>
                    <a:pt x="731" y="0"/>
                  </a:moveTo>
                  <a:cubicBezTo>
                    <a:pt x="411" y="0"/>
                    <a:pt x="104" y="217"/>
                    <a:pt x="0" y="555"/>
                  </a:cubicBezTo>
                  <a:lnTo>
                    <a:pt x="1501" y="1089"/>
                  </a:lnTo>
                  <a:cubicBezTo>
                    <a:pt x="1635" y="655"/>
                    <a:pt x="1401" y="221"/>
                    <a:pt x="1001" y="55"/>
                  </a:cubicBezTo>
                  <a:cubicBezTo>
                    <a:pt x="912" y="18"/>
                    <a:pt x="821" y="0"/>
                    <a:pt x="73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71"/>
            <p:cNvSpPr/>
            <p:nvPr/>
          </p:nvSpPr>
          <p:spPr>
            <a:xfrm>
              <a:off x="1963475" y="2896650"/>
              <a:ext cx="38150" cy="32400"/>
            </a:xfrm>
            <a:custGeom>
              <a:avLst/>
              <a:gdLst/>
              <a:ahLst/>
              <a:cxnLst/>
              <a:rect l="l" t="t" r="r" b="b"/>
              <a:pathLst>
                <a:path w="1526" h="1296" extrusionOk="0">
                  <a:moveTo>
                    <a:pt x="882" y="1"/>
                  </a:moveTo>
                  <a:cubicBezTo>
                    <a:pt x="340" y="1"/>
                    <a:pt x="0" y="613"/>
                    <a:pt x="358" y="1036"/>
                  </a:cubicBezTo>
                  <a:cubicBezTo>
                    <a:pt x="486" y="1215"/>
                    <a:pt x="672" y="1296"/>
                    <a:pt x="857" y="1296"/>
                  </a:cubicBezTo>
                  <a:cubicBezTo>
                    <a:pt x="1156" y="1296"/>
                    <a:pt x="1451" y="1086"/>
                    <a:pt x="1492" y="736"/>
                  </a:cubicBezTo>
                  <a:cubicBezTo>
                    <a:pt x="1526" y="369"/>
                    <a:pt x="1292" y="69"/>
                    <a:pt x="925" y="2"/>
                  </a:cubicBezTo>
                  <a:cubicBezTo>
                    <a:pt x="911" y="1"/>
                    <a:pt x="896" y="1"/>
                    <a:pt x="88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71"/>
            <p:cNvSpPr/>
            <p:nvPr/>
          </p:nvSpPr>
          <p:spPr>
            <a:xfrm>
              <a:off x="1904875" y="2889250"/>
              <a:ext cx="73400" cy="110025"/>
            </a:xfrm>
            <a:custGeom>
              <a:avLst/>
              <a:gdLst/>
              <a:ahLst/>
              <a:cxnLst/>
              <a:rect l="l" t="t" r="r" b="b"/>
              <a:pathLst>
                <a:path w="2936" h="4401" extrusionOk="0">
                  <a:moveTo>
                    <a:pt x="173" y="1"/>
                  </a:moveTo>
                  <a:cubicBezTo>
                    <a:pt x="114" y="1"/>
                    <a:pt x="57" y="11"/>
                    <a:pt x="0" y="31"/>
                  </a:cubicBezTo>
                  <a:lnTo>
                    <a:pt x="701" y="4401"/>
                  </a:lnTo>
                  <a:lnTo>
                    <a:pt x="2936" y="3400"/>
                  </a:lnTo>
                  <a:cubicBezTo>
                    <a:pt x="1972" y="1845"/>
                    <a:pt x="979" y="1"/>
                    <a:pt x="173" y="1"/>
                  </a:cubicBezTo>
                  <a:close/>
                </a:path>
              </a:pathLst>
            </a:custGeom>
            <a:solidFill>
              <a:srgbClr val="AF6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71"/>
            <p:cNvSpPr/>
            <p:nvPr/>
          </p:nvSpPr>
          <p:spPr>
            <a:xfrm>
              <a:off x="1866500" y="3022600"/>
              <a:ext cx="70925" cy="42275"/>
            </a:xfrm>
            <a:custGeom>
              <a:avLst/>
              <a:gdLst/>
              <a:ahLst/>
              <a:cxnLst/>
              <a:rect l="l" t="t" r="r" b="b"/>
              <a:pathLst>
                <a:path w="2837" h="1691" extrusionOk="0">
                  <a:moveTo>
                    <a:pt x="134" y="1"/>
                  </a:moveTo>
                  <a:lnTo>
                    <a:pt x="134" y="1"/>
                  </a:lnTo>
                  <a:cubicBezTo>
                    <a:pt x="1" y="735"/>
                    <a:pt x="468" y="1502"/>
                    <a:pt x="1235" y="1669"/>
                  </a:cubicBezTo>
                  <a:cubicBezTo>
                    <a:pt x="1315" y="1683"/>
                    <a:pt x="1395" y="1690"/>
                    <a:pt x="1474" y="1690"/>
                  </a:cubicBezTo>
                  <a:cubicBezTo>
                    <a:pt x="2122" y="1690"/>
                    <a:pt x="2717" y="1222"/>
                    <a:pt x="2836" y="568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rgbClr val="AF6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71"/>
            <p:cNvSpPr/>
            <p:nvPr/>
          </p:nvSpPr>
          <p:spPr>
            <a:xfrm>
              <a:off x="1869850" y="3032825"/>
              <a:ext cx="38375" cy="31500"/>
            </a:xfrm>
            <a:custGeom>
              <a:avLst/>
              <a:gdLst/>
              <a:ahLst/>
              <a:cxnLst/>
              <a:rect l="l" t="t" r="r" b="b"/>
              <a:pathLst>
                <a:path w="1535" h="1260" extrusionOk="0">
                  <a:moveTo>
                    <a:pt x="167" y="0"/>
                  </a:moveTo>
                  <a:cubicBezTo>
                    <a:pt x="108" y="0"/>
                    <a:pt x="50" y="9"/>
                    <a:pt x="0" y="25"/>
                  </a:cubicBezTo>
                  <a:cubicBezTo>
                    <a:pt x="67" y="626"/>
                    <a:pt x="500" y="1126"/>
                    <a:pt x="1101" y="1260"/>
                  </a:cubicBezTo>
                  <a:lnTo>
                    <a:pt x="1535" y="1260"/>
                  </a:lnTo>
                  <a:cubicBezTo>
                    <a:pt x="1501" y="592"/>
                    <a:pt x="1001" y="59"/>
                    <a:pt x="334" y="25"/>
                  </a:cubicBezTo>
                  <a:cubicBezTo>
                    <a:pt x="284" y="9"/>
                    <a:pt x="225" y="0"/>
                    <a:pt x="167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71"/>
            <p:cNvSpPr/>
            <p:nvPr/>
          </p:nvSpPr>
          <p:spPr>
            <a:xfrm>
              <a:off x="1810625" y="3919925"/>
              <a:ext cx="755575" cy="461175"/>
            </a:xfrm>
            <a:custGeom>
              <a:avLst/>
              <a:gdLst/>
              <a:ahLst/>
              <a:cxnLst/>
              <a:rect l="l" t="t" r="r" b="b"/>
              <a:pathLst>
                <a:path w="30223" h="18447" extrusionOk="0">
                  <a:moveTo>
                    <a:pt x="18347" y="0"/>
                  </a:moveTo>
                  <a:lnTo>
                    <a:pt x="134" y="10508"/>
                  </a:lnTo>
                  <a:cubicBezTo>
                    <a:pt x="1" y="10574"/>
                    <a:pt x="1" y="10741"/>
                    <a:pt x="134" y="10808"/>
                  </a:cubicBezTo>
                  <a:lnTo>
                    <a:pt x="13344" y="18447"/>
                  </a:lnTo>
                  <a:lnTo>
                    <a:pt x="30222" y="8706"/>
                  </a:lnTo>
                  <a:cubicBezTo>
                    <a:pt x="30022" y="8439"/>
                    <a:pt x="29822" y="8173"/>
                    <a:pt x="29555" y="7939"/>
                  </a:cubicBezTo>
                  <a:cubicBezTo>
                    <a:pt x="27053" y="5604"/>
                    <a:pt x="22350" y="2535"/>
                    <a:pt x="183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4" name="Google Shape;2354;p71"/>
            <p:cNvSpPr/>
            <p:nvPr/>
          </p:nvSpPr>
          <p:spPr>
            <a:xfrm>
              <a:off x="1825650" y="4004150"/>
              <a:ext cx="878975" cy="343175"/>
            </a:xfrm>
            <a:custGeom>
              <a:avLst/>
              <a:gdLst/>
              <a:ahLst/>
              <a:cxnLst/>
              <a:rect l="l" t="t" r="r" b="b"/>
              <a:pathLst>
                <a:path w="35159" h="13727" extrusionOk="0">
                  <a:moveTo>
                    <a:pt x="35159" y="0"/>
                  </a:moveTo>
                  <a:lnTo>
                    <a:pt x="12743" y="12909"/>
                  </a:lnTo>
                  <a:lnTo>
                    <a:pt x="67" y="5604"/>
                  </a:lnTo>
                  <a:cubicBezTo>
                    <a:pt x="34" y="5571"/>
                    <a:pt x="0" y="5504"/>
                    <a:pt x="0" y="5471"/>
                  </a:cubicBezTo>
                  <a:lnTo>
                    <a:pt x="0" y="5871"/>
                  </a:lnTo>
                  <a:cubicBezTo>
                    <a:pt x="0" y="6305"/>
                    <a:pt x="234" y="6705"/>
                    <a:pt x="601" y="6905"/>
                  </a:cubicBezTo>
                  <a:lnTo>
                    <a:pt x="12142" y="13577"/>
                  </a:lnTo>
                  <a:cubicBezTo>
                    <a:pt x="12326" y="13677"/>
                    <a:pt x="12534" y="13727"/>
                    <a:pt x="12747" y="13727"/>
                  </a:cubicBezTo>
                  <a:cubicBezTo>
                    <a:pt x="12959" y="13727"/>
                    <a:pt x="13176" y="13677"/>
                    <a:pt x="13376" y="13577"/>
                  </a:cubicBezTo>
                  <a:lnTo>
                    <a:pt x="34558" y="1368"/>
                  </a:lnTo>
                  <a:cubicBezTo>
                    <a:pt x="34925" y="1134"/>
                    <a:pt x="35159" y="734"/>
                    <a:pt x="35159" y="300"/>
                  </a:cubicBezTo>
                  <a:lnTo>
                    <a:pt x="35159" y="0"/>
                  </a:ln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71"/>
            <p:cNvSpPr/>
            <p:nvPr/>
          </p:nvSpPr>
          <p:spPr>
            <a:xfrm>
              <a:off x="2144200" y="4004150"/>
              <a:ext cx="560425" cy="342750"/>
            </a:xfrm>
            <a:custGeom>
              <a:avLst/>
              <a:gdLst/>
              <a:ahLst/>
              <a:cxnLst/>
              <a:rect l="l" t="t" r="r" b="b"/>
              <a:pathLst>
                <a:path w="22417" h="13710" extrusionOk="0">
                  <a:moveTo>
                    <a:pt x="22417" y="0"/>
                  </a:moveTo>
                  <a:lnTo>
                    <a:pt x="1" y="12909"/>
                  </a:lnTo>
                  <a:lnTo>
                    <a:pt x="1" y="13710"/>
                  </a:lnTo>
                  <a:cubicBezTo>
                    <a:pt x="234" y="13710"/>
                    <a:pt x="434" y="13677"/>
                    <a:pt x="634" y="13577"/>
                  </a:cubicBezTo>
                  <a:lnTo>
                    <a:pt x="21816" y="1334"/>
                  </a:lnTo>
                  <a:cubicBezTo>
                    <a:pt x="22183" y="1101"/>
                    <a:pt x="22417" y="701"/>
                    <a:pt x="22417" y="267"/>
                  </a:cubicBezTo>
                  <a:lnTo>
                    <a:pt x="2241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71"/>
            <p:cNvSpPr/>
            <p:nvPr/>
          </p:nvSpPr>
          <p:spPr>
            <a:xfrm>
              <a:off x="1824800" y="3819850"/>
              <a:ext cx="879825" cy="507050"/>
            </a:xfrm>
            <a:custGeom>
              <a:avLst/>
              <a:gdLst/>
              <a:ahLst/>
              <a:cxnLst/>
              <a:rect l="l" t="t" r="r" b="b"/>
              <a:pathLst>
                <a:path w="35193" h="20282" extrusionOk="0">
                  <a:moveTo>
                    <a:pt x="22267" y="0"/>
                  </a:moveTo>
                  <a:cubicBezTo>
                    <a:pt x="22142" y="0"/>
                    <a:pt x="22017" y="34"/>
                    <a:pt x="21916" y="100"/>
                  </a:cubicBezTo>
                  <a:lnTo>
                    <a:pt x="101" y="12676"/>
                  </a:lnTo>
                  <a:cubicBezTo>
                    <a:pt x="1" y="12743"/>
                    <a:pt x="1" y="12876"/>
                    <a:pt x="101" y="12943"/>
                  </a:cubicBezTo>
                  <a:lnTo>
                    <a:pt x="12777" y="20281"/>
                  </a:lnTo>
                  <a:lnTo>
                    <a:pt x="35193" y="7372"/>
                  </a:lnTo>
                  <a:lnTo>
                    <a:pt x="22617" y="100"/>
                  </a:lnTo>
                  <a:cubicBezTo>
                    <a:pt x="22517" y="34"/>
                    <a:pt x="22392" y="0"/>
                    <a:pt x="222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71"/>
            <p:cNvSpPr/>
            <p:nvPr/>
          </p:nvSpPr>
          <p:spPr>
            <a:xfrm>
              <a:off x="1972425" y="3916575"/>
              <a:ext cx="665500" cy="383625"/>
            </a:xfrm>
            <a:custGeom>
              <a:avLst/>
              <a:gdLst/>
              <a:ahLst/>
              <a:cxnLst/>
              <a:rect l="l" t="t" r="r" b="b"/>
              <a:pathLst>
                <a:path w="26620" h="15345" extrusionOk="0">
                  <a:moveTo>
                    <a:pt x="19814" y="1"/>
                  </a:moveTo>
                  <a:lnTo>
                    <a:pt x="0" y="11442"/>
                  </a:lnTo>
                  <a:lnTo>
                    <a:pt x="6772" y="15345"/>
                  </a:lnTo>
                  <a:lnTo>
                    <a:pt x="26619" y="3903"/>
                  </a:lnTo>
                  <a:lnTo>
                    <a:pt x="1981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71"/>
            <p:cNvSpPr/>
            <p:nvPr/>
          </p:nvSpPr>
          <p:spPr>
            <a:xfrm>
              <a:off x="1972425" y="3916575"/>
              <a:ext cx="665500" cy="290225"/>
            </a:xfrm>
            <a:custGeom>
              <a:avLst/>
              <a:gdLst/>
              <a:ahLst/>
              <a:cxnLst/>
              <a:rect l="l" t="t" r="r" b="b"/>
              <a:pathLst>
                <a:path w="26620" h="11609" extrusionOk="0">
                  <a:moveTo>
                    <a:pt x="19814" y="1"/>
                  </a:moveTo>
                  <a:lnTo>
                    <a:pt x="0" y="11442"/>
                  </a:lnTo>
                  <a:lnTo>
                    <a:pt x="267" y="11609"/>
                  </a:lnTo>
                  <a:lnTo>
                    <a:pt x="19814" y="301"/>
                  </a:lnTo>
                  <a:lnTo>
                    <a:pt x="26352" y="4037"/>
                  </a:lnTo>
                  <a:lnTo>
                    <a:pt x="26619" y="3903"/>
                  </a:lnTo>
                  <a:lnTo>
                    <a:pt x="1981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71"/>
            <p:cNvSpPr/>
            <p:nvPr/>
          </p:nvSpPr>
          <p:spPr>
            <a:xfrm>
              <a:off x="2058300" y="3941600"/>
              <a:ext cx="236875" cy="136775"/>
            </a:xfrm>
            <a:custGeom>
              <a:avLst/>
              <a:gdLst/>
              <a:ahLst/>
              <a:cxnLst/>
              <a:rect l="l" t="t" r="r" b="b"/>
              <a:pathLst>
                <a:path w="9475" h="5471" extrusionOk="0">
                  <a:moveTo>
                    <a:pt x="6038" y="0"/>
                  </a:moveTo>
                  <a:lnTo>
                    <a:pt x="1" y="3470"/>
                  </a:lnTo>
                  <a:lnTo>
                    <a:pt x="134" y="3570"/>
                  </a:lnTo>
                  <a:lnTo>
                    <a:pt x="3437" y="5471"/>
                  </a:lnTo>
                  <a:lnTo>
                    <a:pt x="9374" y="2069"/>
                  </a:lnTo>
                  <a:lnTo>
                    <a:pt x="9474" y="2002"/>
                  </a:lnTo>
                  <a:lnTo>
                    <a:pt x="603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71"/>
            <p:cNvSpPr/>
            <p:nvPr/>
          </p:nvSpPr>
          <p:spPr>
            <a:xfrm>
              <a:off x="2061650" y="3944925"/>
              <a:ext cx="231025" cy="133450"/>
            </a:xfrm>
            <a:custGeom>
              <a:avLst/>
              <a:gdLst/>
              <a:ahLst/>
              <a:cxnLst/>
              <a:rect l="l" t="t" r="r" b="b"/>
              <a:pathLst>
                <a:path w="9241" h="5338" extrusionOk="0">
                  <a:moveTo>
                    <a:pt x="5904" y="1"/>
                  </a:moveTo>
                  <a:lnTo>
                    <a:pt x="0" y="3437"/>
                  </a:lnTo>
                  <a:lnTo>
                    <a:pt x="3303" y="5338"/>
                  </a:lnTo>
                  <a:lnTo>
                    <a:pt x="9240" y="1936"/>
                  </a:lnTo>
                  <a:lnTo>
                    <a:pt x="59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71"/>
            <p:cNvSpPr/>
            <p:nvPr/>
          </p:nvSpPr>
          <p:spPr>
            <a:xfrm>
              <a:off x="1651350" y="3783150"/>
              <a:ext cx="596400" cy="343875"/>
            </a:xfrm>
            <a:custGeom>
              <a:avLst/>
              <a:gdLst/>
              <a:ahLst/>
              <a:cxnLst/>
              <a:rect l="l" t="t" r="r" b="b"/>
              <a:pathLst>
                <a:path w="23856" h="13755" extrusionOk="0">
                  <a:moveTo>
                    <a:pt x="1" y="1"/>
                  </a:moveTo>
                  <a:lnTo>
                    <a:pt x="1702" y="9407"/>
                  </a:lnTo>
                  <a:lnTo>
                    <a:pt x="8040" y="11842"/>
                  </a:lnTo>
                  <a:lnTo>
                    <a:pt x="8106" y="11876"/>
                  </a:lnTo>
                  <a:cubicBezTo>
                    <a:pt x="8773" y="12243"/>
                    <a:pt x="9507" y="12576"/>
                    <a:pt x="10275" y="12843"/>
                  </a:cubicBezTo>
                  <a:cubicBezTo>
                    <a:pt x="10682" y="12966"/>
                    <a:pt x="11121" y="13011"/>
                    <a:pt x="11570" y="13011"/>
                  </a:cubicBezTo>
                  <a:cubicBezTo>
                    <a:pt x="12702" y="13011"/>
                    <a:pt x="13894" y="12724"/>
                    <a:pt x="14778" y="12676"/>
                  </a:cubicBezTo>
                  <a:cubicBezTo>
                    <a:pt x="14843" y="12673"/>
                    <a:pt x="14911" y="12671"/>
                    <a:pt x="14980" y="12671"/>
                  </a:cubicBezTo>
                  <a:cubicBezTo>
                    <a:pt x="16260" y="12671"/>
                    <a:pt x="18207" y="13234"/>
                    <a:pt x="19314" y="13677"/>
                  </a:cubicBezTo>
                  <a:cubicBezTo>
                    <a:pt x="19449" y="13731"/>
                    <a:pt x="19587" y="13755"/>
                    <a:pt x="19726" y="13755"/>
                  </a:cubicBezTo>
                  <a:cubicBezTo>
                    <a:pt x="20714" y="13755"/>
                    <a:pt x="21762" y="12555"/>
                    <a:pt x="22331" y="12555"/>
                  </a:cubicBezTo>
                  <a:cubicBezTo>
                    <a:pt x="22373" y="12555"/>
                    <a:pt x="22413" y="12562"/>
                    <a:pt x="22450" y="12576"/>
                  </a:cubicBezTo>
                  <a:cubicBezTo>
                    <a:pt x="22536" y="12607"/>
                    <a:pt x="22632" y="12622"/>
                    <a:pt x="22729" y="12622"/>
                  </a:cubicBezTo>
                  <a:cubicBezTo>
                    <a:pt x="23273" y="12622"/>
                    <a:pt x="23856" y="12152"/>
                    <a:pt x="22950" y="11275"/>
                  </a:cubicBezTo>
                  <a:cubicBezTo>
                    <a:pt x="21883" y="10208"/>
                    <a:pt x="20348" y="8773"/>
                    <a:pt x="19047" y="8306"/>
                  </a:cubicBezTo>
                  <a:cubicBezTo>
                    <a:pt x="18747" y="8206"/>
                    <a:pt x="18447" y="8106"/>
                    <a:pt x="18147" y="8040"/>
                  </a:cubicBezTo>
                  <a:cubicBezTo>
                    <a:pt x="18580" y="7973"/>
                    <a:pt x="19047" y="7873"/>
                    <a:pt x="19481" y="7773"/>
                  </a:cubicBezTo>
                  <a:cubicBezTo>
                    <a:pt x="19915" y="7639"/>
                    <a:pt x="20315" y="7372"/>
                    <a:pt x="20615" y="7006"/>
                  </a:cubicBezTo>
                  <a:cubicBezTo>
                    <a:pt x="20715" y="6872"/>
                    <a:pt x="20782" y="6639"/>
                    <a:pt x="20649" y="6539"/>
                  </a:cubicBezTo>
                  <a:cubicBezTo>
                    <a:pt x="20582" y="6472"/>
                    <a:pt x="20549" y="6472"/>
                    <a:pt x="20482" y="6472"/>
                  </a:cubicBezTo>
                  <a:cubicBezTo>
                    <a:pt x="19481" y="6438"/>
                    <a:pt x="18747" y="6272"/>
                    <a:pt x="17847" y="6205"/>
                  </a:cubicBezTo>
                  <a:cubicBezTo>
                    <a:pt x="17681" y="6191"/>
                    <a:pt x="17515" y="6183"/>
                    <a:pt x="17349" y="6183"/>
                  </a:cubicBezTo>
                  <a:cubicBezTo>
                    <a:pt x="17115" y="6183"/>
                    <a:pt x="16880" y="6199"/>
                    <a:pt x="16646" y="6238"/>
                  </a:cubicBezTo>
                  <a:cubicBezTo>
                    <a:pt x="16312" y="6338"/>
                    <a:pt x="15945" y="6438"/>
                    <a:pt x="15578" y="6572"/>
                  </a:cubicBezTo>
                  <a:cubicBezTo>
                    <a:pt x="14977" y="6772"/>
                    <a:pt x="14386" y="6879"/>
                    <a:pt x="13765" y="6879"/>
                  </a:cubicBezTo>
                  <a:cubicBezTo>
                    <a:pt x="12731" y="6879"/>
                    <a:pt x="11616" y="6584"/>
                    <a:pt x="10241" y="5938"/>
                  </a:cubicBezTo>
                  <a:cubicBezTo>
                    <a:pt x="8006" y="493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C88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71"/>
            <p:cNvSpPr/>
            <p:nvPr/>
          </p:nvSpPr>
          <p:spPr>
            <a:xfrm>
              <a:off x="2047475" y="3962450"/>
              <a:ext cx="115925" cy="21700"/>
            </a:xfrm>
            <a:custGeom>
              <a:avLst/>
              <a:gdLst/>
              <a:ahLst/>
              <a:cxnLst/>
              <a:rect l="l" t="t" r="r" b="b"/>
              <a:pathLst>
                <a:path w="4637" h="868" extrusionOk="0">
                  <a:moveTo>
                    <a:pt x="4637" y="0"/>
                  </a:moveTo>
                  <a:cubicBezTo>
                    <a:pt x="4303" y="217"/>
                    <a:pt x="3795" y="284"/>
                    <a:pt x="3265" y="284"/>
                  </a:cubicBezTo>
                  <a:cubicBezTo>
                    <a:pt x="2735" y="284"/>
                    <a:pt x="2185" y="217"/>
                    <a:pt x="1768" y="167"/>
                  </a:cubicBezTo>
                  <a:cubicBezTo>
                    <a:pt x="1693" y="163"/>
                    <a:pt x="1618" y="161"/>
                    <a:pt x="1543" y="161"/>
                  </a:cubicBezTo>
                  <a:cubicBezTo>
                    <a:pt x="1018" y="161"/>
                    <a:pt x="496" y="263"/>
                    <a:pt x="0" y="467"/>
                  </a:cubicBezTo>
                  <a:cubicBezTo>
                    <a:pt x="767" y="501"/>
                    <a:pt x="1535" y="634"/>
                    <a:pt x="2302" y="868"/>
                  </a:cubicBezTo>
                  <a:cubicBezTo>
                    <a:pt x="2735" y="801"/>
                    <a:pt x="3202" y="734"/>
                    <a:pt x="3636" y="601"/>
                  </a:cubicBezTo>
                  <a:cubicBezTo>
                    <a:pt x="4003" y="501"/>
                    <a:pt x="4370" y="267"/>
                    <a:pt x="4637" y="0"/>
                  </a:cubicBezTo>
                  <a:close/>
                </a:path>
              </a:pathLst>
            </a:custGeom>
            <a:solidFill>
              <a:srgbClr val="AF6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71"/>
            <p:cNvSpPr/>
            <p:nvPr/>
          </p:nvSpPr>
          <p:spPr>
            <a:xfrm>
              <a:off x="2153375" y="3623875"/>
              <a:ext cx="633800" cy="710025"/>
            </a:xfrm>
            <a:custGeom>
              <a:avLst/>
              <a:gdLst/>
              <a:ahLst/>
              <a:cxnLst/>
              <a:rect l="l" t="t" r="r" b="b"/>
              <a:pathLst>
                <a:path w="25352" h="28401" extrusionOk="0">
                  <a:moveTo>
                    <a:pt x="24918" y="0"/>
                  </a:moveTo>
                  <a:lnTo>
                    <a:pt x="3003" y="12676"/>
                  </a:lnTo>
                  <a:cubicBezTo>
                    <a:pt x="2736" y="12809"/>
                    <a:pt x="2536" y="13076"/>
                    <a:pt x="2502" y="13410"/>
                  </a:cubicBezTo>
                  <a:lnTo>
                    <a:pt x="1" y="28321"/>
                  </a:lnTo>
                  <a:cubicBezTo>
                    <a:pt x="161" y="28374"/>
                    <a:pt x="331" y="28401"/>
                    <a:pt x="502" y="28401"/>
                  </a:cubicBezTo>
                  <a:cubicBezTo>
                    <a:pt x="758" y="28401"/>
                    <a:pt x="1015" y="28341"/>
                    <a:pt x="1235" y="28220"/>
                  </a:cubicBezTo>
                  <a:lnTo>
                    <a:pt x="22350" y="16045"/>
                  </a:lnTo>
                  <a:cubicBezTo>
                    <a:pt x="22717" y="15812"/>
                    <a:pt x="22950" y="15445"/>
                    <a:pt x="23050" y="15044"/>
                  </a:cubicBezTo>
                  <a:lnTo>
                    <a:pt x="25352" y="1268"/>
                  </a:lnTo>
                  <a:cubicBezTo>
                    <a:pt x="25352" y="1201"/>
                    <a:pt x="25352" y="1101"/>
                    <a:pt x="25352" y="1034"/>
                  </a:cubicBezTo>
                  <a:cubicBezTo>
                    <a:pt x="25352" y="634"/>
                    <a:pt x="25185" y="267"/>
                    <a:pt x="249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71"/>
            <p:cNvSpPr/>
            <p:nvPr/>
          </p:nvSpPr>
          <p:spPr>
            <a:xfrm>
              <a:off x="2144200" y="3618025"/>
              <a:ext cx="632150" cy="713875"/>
            </a:xfrm>
            <a:custGeom>
              <a:avLst/>
              <a:gdLst/>
              <a:ahLst/>
              <a:cxnLst/>
              <a:rect l="l" t="t" r="r" b="b"/>
              <a:pathLst>
                <a:path w="25286" h="28555" extrusionOk="0">
                  <a:moveTo>
                    <a:pt x="25018" y="1"/>
                  </a:moveTo>
                  <a:lnTo>
                    <a:pt x="3036" y="12710"/>
                  </a:lnTo>
                  <a:cubicBezTo>
                    <a:pt x="2769" y="12843"/>
                    <a:pt x="2569" y="13110"/>
                    <a:pt x="2502" y="13444"/>
                  </a:cubicBezTo>
                  <a:lnTo>
                    <a:pt x="1" y="28354"/>
                  </a:lnTo>
                  <a:lnTo>
                    <a:pt x="167" y="28454"/>
                  </a:lnTo>
                  <a:cubicBezTo>
                    <a:pt x="234" y="28488"/>
                    <a:pt x="301" y="28521"/>
                    <a:pt x="368" y="28555"/>
                  </a:cubicBezTo>
                  <a:lnTo>
                    <a:pt x="2869" y="13644"/>
                  </a:lnTo>
                  <a:cubicBezTo>
                    <a:pt x="2903" y="13310"/>
                    <a:pt x="3103" y="13043"/>
                    <a:pt x="3370" y="12910"/>
                  </a:cubicBezTo>
                  <a:lnTo>
                    <a:pt x="25285" y="234"/>
                  </a:lnTo>
                  <a:cubicBezTo>
                    <a:pt x="25219" y="134"/>
                    <a:pt x="25119" y="67"/>
                    <a:pt x="250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71"/>
            <p:cNvSpPr/>
            <p:nvPr/>
          </p:nvSpPr>
          <p:spPr>
            <a:xfrm>
              <a:off x="2144200" y="3942425"/>
              <a:ext cx="76750" cy="389475"/>
            </a:xfrm>
            <a:custGeom>
              <a:avLst/>
              <a:gdLst/>
              <a:ahLst/>
              <a:cxnLst/>
              <a:rect l="l" t="t" r="r" b="b"/>
              <a:pathLst>
                <a:path w="3070" h="15579" extrusionOk="0">
                  <a:moveTo>
                    <a:pt x="2703" y="1"/>
                  </a:moveTo>
                  <a:cubicBezTo>
                    <a:pt x="2602" y="134"/>
                    <a:pt x="2536" y="301"/>
                    <a:pt x="2502" y="468"/>
                  </a:cubicBezTo>
                  <a:lnTo>
                    <a:pt x="1" y="15378"/>
                  </a:lnTo>
                  <a:lnTo>
                    <a:pt x="167" y="15478"/>
                  </a:lnTo>
                  <a:cubicBezTo>
                    <a:pt x="234" y="15512"/>
                    <a:pt x="301" y="15545"/>
                    <a:pt x="368" y="15579"/>
                  </a:cubicBezTo>
                  <a:lnTo>
                    <a:pt x="2869" y="668"/>
                  </a:lnTo>
                  <a:cubicBezTo>
                    <a:pt x="2869" y="501"/>
                    <a:pt x="2936" y="334"/>
                    <a:pt x="3069" y="201"/>
                  </a:cubicBezTo>
                  <a:lnTo>
                    <a:pt x="2703" y="1"/>
                  </a:ln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71"/>
            <p:cNvSpPr/>
            <p:nvPr/>
          </p:nvSpPr>
          <p:spPr>
            <a:xfrm>
              <a:off x="2447550" y="3937525"/>
              <a:ext cx="97450" cy="99050"/>
            </a:xfrm>
            <a:custGeom>
              <a:avLst/>
              <a:gdLst/>
              <a:ahLst/>
              <a:cxnLst/>
              <a:rect l="l" t="t" r="r" b="b"/>
              <a:pathLst>
                <a:path w="3898" h="3962" extrusionOk="0">
                  <a:moveTo>
                    <a:pt x="3166" y="1"/>
                  </a:moveTo>
                  <a:cubicBezTo>
                    <a:pt x="2912" y="1"/>
                    <a:pt x="2596" y="97"/>
                    <a:pt x="2244" y="297"/>
                  </a:cubicBezTo>
                  <a:cubicBezTo>
                    <a:pt x="1209" y="897"/>
                    <a:pt x="275" y="2131"/>
                    <a:pt x="109" y="3032"/>
                  </a:cubicBezTo>
                  <a:cubicBezTo>
                    <a:pt x="1" y="3637"/>
                    <a:pt x="256" y="3962"/>
                    <a:pt x="731" y="3962"/>
                  </a:cubicBezTo>
                  <a:cubicBezTo>
                    <a:pt x="989" y="3962"/>
                    <a:pt x="1312" y="3866"/>
                    <a:pt x="1676" y="3666"/>
                  </a:cubicBezTo>
                  <a:cubicBezTo>
                    <a:pt x="2677" y="3065"/>
                    <a:pt x="3645" y="1831"/>
                    <a:pt x="3811" y="931"/>
                  </a:cubicBezTo>
                  <a:cubicBezTo>
                    <a:pt x="3898" y="326"/>
                    <a:pt x="3634" y="1"/>
                    <a:pt x="3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71"/>
            <p:cNvSpPr/>
            <p:nvPr/>
          </p:nvSpPr>
          <p:spPr>
            <a:xfrm>
              <a:off x="1442875" y="3236925"/>
              <a:ext cx="362775" cy="812275"/>
            </a:xfrm>
            <a:custGeom>
              <a:avLst/>
              <a:gdLst/>
              <a:ahLst/>
              <a:cxnLst/>
              <a:rect l="l" t="t" r="r" b="b"/>
              <a:pathLst>
                <a:path w="14511" h="32491" extrusionOk="0">
                  <a:moveTo>
                    <a:pt x="6505" y="1"/>
                  </a:moveTo>
                  <a:cubicBezTo>
                    <a:pt x="5304" y="401"/>
                    <a:pt x="4203" y="1035"/>
                    <a:pt x="3236" y="1802"/>
                  </a:cubicBezTo>
                  <a:cubicBezTo>
                    <a:pt x="1902" y="2969"/>
                    <a:pt x="1301" y="5605"/>
                    <a:pt x="968" y="9374"/>
                  </a:cubicBezTo>
                  <a:cubicBezTo>
                    <a:pt x="701" y="12676"/>
                    <a:pt x="167" y="20916"/>
                    <a:pt x="100" y="22850"/>
                  </a:cubicBezTo>
                  <a:cubicBezTo>
                    <a:pt x="0" y="25319"/>
                    <a:pt x="100" y="27287"/>
                    <a:pt x="2702" y="28454"/>
                  </a:cubicBezTo>
                  <a:cubicBezTo>
                    <a:pt x="5437" y="29688"/>
                    <a:pt x="13610" y="32490"/>
                    <a:pt x="13610" y="32490"/>
                  </a:cubicBezTo>
                  <a:lnTo>
                    <a:pt x="14511" y="26253"/>
                  </a:lnTo>
                  <a:cubicBezTo>
                    <a:pt x="11108" y="23784"/>
                    <a:pt x="8340" y="21850"/>
                    <a:pt x="8340" y="21850"/>
                  </a:cubicBezTo>
                  <a:lnTo>
                    <a:pt x="9307" y="11475"/>
                  </a:lnTo>
                  <a:cubicBezTo>
                    <a:pt x="9307" y="11475"/>
                    <a:pt x="10041" y="6338"/>
                    <a:pt x="8873" y="3436"/>
                  </a:cubicBezTo>
                  <a:cubicBezTo>
                    <a:pt x="7672" y="401"/>
                    <a:pt x="6505" y="1"/>
                    <a:pt x="6505" y="1"/>
                  </a:cubicBezTo>
                  <a:close/>
                </a:path>
              </a:pathLst>
            </a:custGeom>
            <a:solidFill>
              <a:srgbClr val="C8856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71"/>
            <p:cNvSpPr/>
            <p:nvPr/>
          </p:nvSpPr>
          <p:spPr>
            <a:xfrm>
              <a:off x="1433700" y="3230250"/>
              <a:ext cx="319425" cy="782250"/>
            </a:xfrm>
            <a:custGeom>
              <a:avLst/>
              <a:gdLst/>
              <a:ahLst/>
              <a:cxnLst/>
              <a:rect l="l" t="t" r="r" b="b"/>
              <a:pathLst>
                <a:path w="12777" h="31290" extrusionOk="0">
                  <a:moveTo>
                    <a:pt x="7139" y="1"/>
                  </a:moveTo>
                  <a:cubicBezTo>
                    <a:pt x="4504" y="835"/>
                    <a:pt x="3136" y="1368"/>
                    <a:pt x="2002" y="4471"/>
                  </a:cubicBezTo>
                  <a:cubicBezTo>
                    <a:pt x="901" y="7573"/>
                    <a:pt x="934" y="13310"/>
                    <a:pt x="601" y="17880"/>
                  </a:cubicBezTo>
                  <a:cubicBezTo>
                    <a:pt x="234" y="22450"/>
                    <a:pt x="0" y="25452"/>
                    <a:pt x="734" y="26887"/>
                  </a:cubicBezTo>
                  <a:cubicBezTo>
                    <a:pt x="1134" y="27687"/>
                    <a:pt x="1868" y="28421"/>
                    <a:pt x="4470" y="29388"/>
                  </a:cubicBezTo>
                  <a:cubicBezTo>
                    <a:pt x="7105" y="30356"/>
                    <a:pt x="9641" y="31290"/>
                    <a:pt x="9641" y="31290"/>
                  </a:cubicBezTo>
                  <a:cubicBezTo>
                    <a:pt x="9641" y="31290"/>
                    <a:pt x="9907" y="27220"/>
                    <a:pt x="12776" y="24518"/>
                  </a:cubicBezTo>
                  <a:lnTo>
                    <a:pt x="8807" y="22117"/>
                  </a:lnTo>
                  <a:cubicBezTo>
                    <a:pt x="8807" y="22117"/>
                    <a:pt x="9741" y="12743"/>
                    <a:pt x="9941" y="10175"/>
                  </a:cubicBezTo>
                  <a:cubicBezTo>
                    <a:pt x="10174" y="7639"/>
                    <a:pt x="10441" y="2236"/>
                    <a:pt x="7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71"/>
            <p:cNvSpPr/>
            <p:nvPr/>
          </p:nvSpPr>
          <p:spPr>
            <a:xfrm>
              <a:off x="1433700" y="3230250"/>
              <a:ext cx="319425" cy="782250"/>
            </a:xfrm>
            <a:custGeom>
              <a:avLst/>
              <a:gdLst/>
              <a:ahLst/>
              <a:cxnLst/>
              <a:rect l="l" t="t" r="r" b="b"/>
              <a:pathLst>
                <a:path w="12777" h="31290" extrusionOk="0">
                  <a:moveTo>
                    <a:pt x="7139" y="1"/>
                  </a:moveTo>
                  <a:cubicBezTo>
                    <a:pt x="4504" y="835"/>
                    <a:pt x="3136" y="1368"/>
                    <a:pt x="2002" y="4471"/>
                  </a:cubicBezTo>
                  <a:cubicBezTo>
                    <a:pt x="901" y="7573"/>
                    <a:pt x="934" y="13310"/>
                    <a:pt x="601" y="17880"/>
                  </a:cubicBezTo>
                  <a:cubicBezTo>
                    <a:pt x="234" y="22450"/>
                    <a:pt x="0" y="25452"/>
                    <a:pt x="734" y="26887"/>
                  </a:cubicBezTo>
                  <a:cubicBezTo>
                    <a:pt x="1134" y="27687"/>
                    <a:pt x="1868" y="28421"/>
                    <a:pt x="4470" y="29388"/>
                  </a:cubicBezTo>
                  <a:cubicBezTo>
                    <a:pt x="7105" y="30356"/>
                    <a:pt x="9641" y="31290"/>
                    <a:pt x="9641" y="31290"/>
                  </a:cubicBezTo>
                  <a:cubicBezTo>
                    <a:pt x="9641" y="31290"/>
                    <a:pt x="9907" y="27220"/>
                    <a:pt x="12776" y="24518"/>
                  </a:cubicBezTo>
                  <a:lnTo>
                    <a:pt x="8807" y="22117"/>
                  </a:lnTo>
                  <a:cubicBezTo>
                    <a:pt x="8807" y="22117"/>
                    <a:pt x="9741" y="12743"/>
                    <a:pt x="9941" y="10175"/>
                  </a:cubicBezTo>
                  <a:cubicBezTo>
                    <a:pt x="10174" y="7639"/>
                    <a:pt x="10441" y="2236"/>
                    <a:pt x="7139" y="1"/>
                  </a:cubicBezTo>
                  <a:close/>
                </a:path>
              </a:pathLst>
            </a:custGeom>
            <a:solidFill>
              <a:srgbClr val="FFFFFF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71"/>
            <p:cNvSpPr/>
            <p:nvPr/>
          </p:nvSpPr>
          <p:spPr>
            <a:xfrm>
              <a:off x="1522100" y="3754800"/>
              <a:ext cx="135125" cy="40050"/>
            </a:xfrm>
            <a:custGeom>
              <a:avLst/>
              <a:gdLst/>
              <a:ahLst/>
              <a:cxnLst/>
              <a:rect l="l" t="t" r="r" b="b"/>
              <a:pathLst>
                <a:path w="5405" h="1602" extrusionOk="0">
                  <a:moveTo>
                    <a:pt x="3945" y="0"/>
                  </a:moveTo>
                  <a:cubicBezTo>
                    <a:pt x="2092" y="0"/>
                    <a:pt x="641" y="534"/>
                    <a:pt x="0" y="1602"/>
                  </a:cubicBezTo>
                  <a:cubicBezTo>
                    <a:pt x="456" y="1237"/>
                    <a:pt x="2032" y="810"/>
                    <a:pt x="3485" y="810"/>
                  </a:cubicBezTo>
                  <a:cubicBezTo>
                    <a:pt x="4160" y="810"/>
                    <a:pt x="4807" y="902"/>
                    <a:pt x="5304" y="1135"/>
                  </a:cubicBezTo>
                  <a:lnTo>
                    <a:pt x="5404" y="100"/>
                  </a:lnTo>
                  <a:cubicBezTo>
                    <a:pt x="4897" y="34"/>
                    <a:pt x="4409" y="0"/>
                    <a:pt x="3945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71"/>
            <p:cNvSpPr/>
            <p:nvPr/>
          </p:nvSpPr>
          <p:spPr>
            <a:xfrm>
              <a:off x="1628000" y="3853875"/>
              <a:ext cx="52575" cy="144450"/>
            </a:xfrm>
            <a:custGeom>
              <a:avLst/>
              <a:gdLst/>
              <a:ahLst/>
              <a:cxnLst/>
              <a:rect l="l" t="t" r="r" b="b"/>
              <a:pathLst>
                <a:path w="2103" h="5778" extrusionOk="0">
                  <a:moveTo>
                    <a:pt x="2081" y="0"/>
                  </a:moveTo>
                  <a:cubicBezTo>
                    <a:pt x="2078" y="0"/>
                    <a:pt x="2073" y="2"/>
                    <a:pt x="2069" y="7"/>
                  </a:cubicBezTo>
                  <a:cubicBezTo>
                    <a:pt x="1568" y="340"/>
                    <a:pt x="1201" y="774"/>
                    <a:pt x="935" y="1308"/>
                  </a:cubicBezTo>
                  <a:cubicBezTo>
                    <a:pt x="634" y="1808"/>
                    <a:pt x="434" y="2342"/>
                    <a:pt x="301" y="2909"/>
                  </a:cubicBezTo>
                  <a:cubicBezTo>
                    <a:pt x="134" y="3543"/>
                    <a:pt x="34" y="4177"/>
                    <a:pt x="34" y="4844"/>
                  </a:cubicBezTo>
                  <a:cubicBezTo>
                    <a:pt x="1" y="5111"/>
                    <a:pt x="1" y="5377"/>
                    <a:pt x="34" y="5678"/>
                  </a:cubicBezTo>
                  <a:lnTo>
                    <a:pt x="301" y="5778"/>
                  </a:lnTo>
                  <a:cubicBezTo>
                    <a:pt x="234" y="4844"/>
                    <a:pt x="301" y="3910"/>
                    <a:pt x="534" y="3009"/>
                  </a:cubicBezTo>
                  <a:cubicBezTo>
                    <a:pt x="668" y="2442"/>
                    <a:pt x="901" y="1942"/>
                    <a:pt x="1168" y="1441"/>
                  </a:cubicBezTo>
                  <a:cubicBezTo>
                    <a:pt x="1435" y="974"/>
                    <a:pt x="1735" y="507"/>
                    <a:pt x="2102" y="74"/>
                  </a:cubicBezTo>
                  <a:cubicBezTo>
                    <a:pt x="2102" y="74"/>
                    <a:pt x="2102" y="0"/>
                    <a:pt x="2081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71"/>
            <p:cNvSpPr/>
            <p:nvPr/>
          </p:nvSpPr>
          <p:spPr>
            <a:xfrm>
              <a:off x="2849700" y="1985000"/>
              <a:ext cx="1483600" cy="780375"/>
            </a:xfrm>
            <a:custGeom>
              <a:avLst/>
              <a:gdLst/>
              <a:ahLst/>
              <a:cxnLst/>
              <a:rect l="l" t="t" r="r" b="b"/>
              <a:pathLst>
                <a:path w="59344" h="31215" extrusionOk="0">
                  <a:moveTo>
                    <a:pt x="29672" y="0"/>
                  </a:moveTo>
                  <a:cubicBezTo>
                    <a:pt x="22750" y="0"/>
                    <a:pt x="15829" y="1526"/>
                    <a:pt x="10542" y="4578"/>
                  </a:cubicBezTo>
                  <a:cubicBezTo>
                    <a:pt x="1" y="10683"/>
                    <a:pt x="1" y="20556"/>
                    <a:pt x="10542" y="26661"/>
                  </a:cubicBezTo>
                  <a:cubicBezTo>
                    <a:pt x="15829" y="29696"/>
                    <a:pt x="22750" y="31214"/>
                    <a:pt x="29672" y="31214"/>
                  </a:cubicBezTo>
                  <a:cubicBezTo>
                    <a:pt x="36594" y="31214"/>
                    <a:pt x="43515" y="29696"/>
                    <a:pt x="48802" y="26661"/>
                  </a:cubicBezTo>
                  <a:cubicBezTo>
                    <a:pt x="59343" y="20556"/>
                    <a:pt x="59343" y="10683"/>
                    <a:pt x="48802" y="4578"/>
                  </a:cubicBezTo>
                  <a:cubicBezTo>
                    <a:pt x="43515" y="1526"/>
                    <a:pt x="36594" y="0"/>
                    <a:pt x="29672" y="0"/>
                  </a:cubicBezTo>
                  <a:close/>
                </a:path>
              </a:pathLst>
            </a:custGeom>
            <a:solidFill>
              <a:schemeClr val="bg1">
                <a:lumMod val="75000"/>
                <a:alpha val="458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71"/>
            <p:cNvSpPr/>
            <p:nvPr/>
          </p:nvSpPr>
          <p:spPr>
            <a:xfrm>
              <a:off x="3737850" y="2365475"/>
              <a:ext cx="292725" cy="286900"/>
            </a:xfrm>
            <a:custGeom>
              <a:avLst/>
              <a:gdLst/>
              <a:ahLst/>
              <a:cxnLst/>
              <a:rect l="l" t="t" r="r" b="b"/>
              <a:pathLst>
                <a:path w="11709" h="11476" extrusionOk="0">
                  <a:moveTo>
                    <a:pt x="6205" y="0"/>
                  </a:moveTo>
                  <a:lnTo>
                    <a:pt x="3169" y="5437"/>
                  </a:lnTo>
                  <a:cubicBezTo>
                    <a:pt x="2202" y="6005"/>
                    <a:pt x="0" y="7372"/>
                    <a:pt x="500" y="9207"/>
                  </a:cubicBezTo>
                  <a:cubicBezTo>
                    <a:pt x="967" y="11008"/>
                    <a:pt x="4403" y="11475"/>
                    <a:pt x="4403" y="11475"/>
                  </a:cubicBezTo>
                  <a:lnTo>
                    <a:pt x="11708" y="3569"/>
                  </a:lnTo>
                  <a:lnTo>
                    <a:pt x="6205" y="0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71"/>
            <p:cNvSpPr/>
            <p:nvPr/>
          </p:nvSpPr>
          <p:spPr>
            <a:xfrm>
              <a:off x="3630275" y="2551425"/>
              <a:ext cx="167625" cy="383650"/>
            </a:xfrm>
            <a:custGeom>
              <a:avLst/>
              <a:gdLst/>
              <a:ahLst/>
              <a:cxnLst/>
              <a:rect l="l" t="t" r="r" b="b"/>
              <a:pathLst>
                <a:path w="6705" h="15346" extrusionOk="0">
                  <a:moveTo>
                    <a:pt x="3402" y="1"/>
                  </a:moveTo>
                  <a:cubicBezTo>
                    <a:pt x="3069" y="201"/>
                    <a:pt x="2802" y="501"/>
                    <a:pt x="2569" y="835"/>
                  </a:cubicBezTo>
                  <a:cubicBezTo>
                    <a:pt x="2335" y="1135"/>
                    <a:pt x="2335" y="2803"/>
                    <a:pt x="2068" y="3537"/>
                  </a:cubicBezTo>
                  <a:cubicBezTo>
                    <a:pt x="1835" y="4304"/>
                    <a:pt x="1668" y="4471"/>
                    <a:pt x="1234" y="5438"/>
                  </a:cubicBezTo>
                  <a:cubicBezTo>
                    <a:pt x="801" y="6439"/>
                    <a:pt x="0" y="7406"/>
                    <a:pt x="734" y="10141"/>
                  </a:cubicBezTo>
                  <a:cubicBezTo>
                    <a:pt x="1468" y="12877"/>
                    <a:pt x="2735" y="14244"/>
                    <a:pt x="3836" y="14945"/>
                  </a:cubicBezTo>
                  <a:cubicBezTo>
                    <a:pt x="4270" y="15178"/>
                    <a:pt x="4737" y="15312"/>
                    <a:pt x="5204" y="15345"/>
                  </a:cubicBezTo>
                  <a:cubicBezTo>
                    <a:pt x="5204" y="15345"/>
                    <a:pt x="6705" y="14845"/>
                    <a:pt x="6538" y="13944"/>
                  </a:cubicBezTo>
                  <a:cubicBezTo>
                    <a:pt x="6338" y="13044"/>
                    <a:pt x="3402" y="1"/>
                    <a:pt x="34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71"/>
            <p:cNvSpPr/>
            <p:nvPr/>
          </p:nvSpPr>
          <p:spPr>
            <a:xfrm>
              <a:off x="3647775" y="2497475"/>
              <a:ext cx="228525" cy="429025"/>
            </a:xfrm>
            <a:custGeom>
              <a:avLst/>
              <a:gdLst/>
              <a:ahLst/>
              <a:cxnLst/>
              <a:rect l="l" t="t" r="r" b="b"/>
              <a:pathLst>
                <a:path w="9141" h="17161" extrusionOk="0">
                  <a:moveTo>
                    <a:pt x="6519" y="1"/>
                  </a:moveTo>
                  <a:cubicBezTo>
                    <a:pt x="6339" y="1"/>
                    <a:pt x="6125" y="170"/>
                    <a:pt x="5838" y="324"/>
                  </a:cubicBezTo>
                  <a:cubicBezTo>
                    <a:pt x="5438" y="524"/>
                    <a:pt x="4504" y="825"/>
                    <a:pt x="4103" y="1058"/>
                  </a:cubicBezTo>
                  <a:cubicBezTo>
                    <a:pt x="3536" y="1325"/>
                    <a:pt x="3069" y="1692"/>
                    <a:pt x="2702" y="2159"/>
                  </a:cubicBezTo>
                  <a:cubicBezTo>
                    <a:pt x="2135" y="2959"/>
                    <a:pt x="2202" y="4827"/>
                    <a:pt x="1869" y="5795"/>
                  </a:cubicBezTo>
                  <a:cubicBezTo>
                    <a:pt x="1568" y="6762"/>
                    <a:pt x="935" y="7596"/>
                    <a:pt x="468" y="8864"/>
                  </a:cubicBezTo>
                  <a:cubicBezTo>
                    <a:pt x="1" y="10131"/>
                    <a:pt x="468" y="13000"/>
                    <a:pt x="1502" y="14434"/>
                  </a:cubicBezTo>
                  <a:cubicBezTo>
                    <a:pt x="2999" y="16540"/>
                    <a:pt x="4167" y="17160"/>
                    <a:pt x="4949" y="17160"/>
                  </a:cubicBezTo>
                  <a:cubicBezTo>
                    <a:pt x="5196" y="17160"/>
                    <a:pt x="5403" y="17099"/>
                    <a:pt x="5571" y="17003"/>
                  </a:cubicBezTo>
                  <a:cubicBezTo>
                    <a:pt x="7940" y="15502"/>
                    <a:pt x="6338" y="13234"/>
                    <a:pt x="7406" y="8997"/>
                  </a:cubicBezTo>
                  <a:cubicBezTo>
                    <a:pt x="7573" y="8030"/>
                    <a:pt x="7940" y="7129"/>
                    <a:pt x="8473" y="6329"/>
                  </a:cubicBezTo>
                  <a:cubicBezTo>
                    <a:pt x="8740" y="6062"/>
                    <a:pt x="8940" y="5761"/>
                    <a:pt x="9107" y="5428"/>
                  </a:cubicBezTo>
                  <a:cubicBezTo>
                    <a:pt x="9140" y="5161"/>
                    <a:pt x="8974" y="4861"/>
                    <a:pt x="8140" y="4027"/>
                  </a:cubicBezTo>
                  <a:cubicBezTo>
                    <a:pt x="7339" y="3193"/>
                    <a:pt x="7272" y="3260"/>
                    <a:pt x="6705" y="3093"/>
                  </a:cubicBezTo>
                  <a:cubicBezTo>
                    <a:pt x="6648" y="3080"/>
                    <a:pt x="6594" y="3074"/>
                    <a:pt x="6543" y="3074"/>
                  </a:cubicBezTo>
                  <a:cubicBezTo>
                    <a:pt x="6057" y="3074"/>
                    <a:pt x="5817" y="3620"/>
                    <a:pt x="5304" y="4194"/>
                  </a:cubicBezTo>
                  <a:cubicBezTo>
                    <a:pt x="5471" y="3627"/>
                    <a:pt x="5605" y="3060"/>
                    <a:pt x="5671" y="2459"/>
                  </a:cubicBezTo>
                  <a:cubicBezTo>
                    <a:pt x="5671" y="1892"/>
                    <a:pt x="5471" y="1725"/>
                    <a:pt x="6272" y="725"/>
                  </a:cubicBezTo>
                  <a:lnTo>
                    <a:pt x="6772" y="157"/>
                  </a:lnTo>
                  <a:cubicBezTo>
                    <a:pt x="6693" y="45"/>
                    <a:pt x="6610" y="1"/>
                    <a:pt x="6519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71"/>
            <p:cNvSpPr/>
            <p:nvPr/>
          </p:nvSpPr>
          <p:spPr>
            <a:xfrm>
              <a:off x="3647775" y="2497475"/>
              <a:ext cx="228525" cy="429025"/>
            </a:xfrm>
            <a:custGeom>
              <a:avLst/>
              <a:gdLst/>
              <a:ahLst/>
              <a:cxnLst/>
              <a:rect l="l" t="t" r="r" b="b"/>
              <a:pathLst>
                <a:path w="9141" h="17161" extrusionOk="0">
                  <a:moveTo>
                    <a:pt x="6519" y="1"/>
                  </a:moveTo>
                  <a:cubicBezTo>
                    <a:pt x="6339" y="1"/>
                    <a:pt x="6125" y="170"/>
                    <a:pt x="5838" y="324"/>
                  </a:cubicBezTo>
                  <a:cubicBezTo>
                    <a:pt x="5438" y="524"/>
                    <a:pt x="4504" y="825"/>
                    <a:pt x="4103" y="1058"/>
                  </a:cubicBezTo>
                  <a:cubicBezTo>
                    <a:pt x="3536" y="1325"/>
                    <a:pt x="3069" y="1692"/>
                    <a:pt x="2702" y="2159"/>
                  </a:cubicBezTo>
                  <a:cubicBezTo>
                    <a:pt x="2135" y="2959"/>
                    <a:pt x="2202" y="4827"/>
                    <a:pt x="1869" y="5795"/>
                  </a:cubicBezTo>
                  <a:cubicBezTo>
                    <a:pt x="1568" y="6762"/>
                    <a:pt x="935" y="7596"/>
                    <a:pt x="468" y="8864"/>
                  </a:cubicBezTo>
                  <a:cubicBezTo>
                    <a:pt x="1" y="10131"/>
                    <a:pt x="468" y="13000"/>
                    <a:pt x="1502" y="14434"/>
                  </a:cubicBezTo>
                  <a:cubicBezTo>
                    <a:pt x="2999" y="16540"/>
                    <a:pt x="4167" y="17160"/>
                    <a:pt x="4949" y="17160"/>
                  </a:cubicBezTo>
                  <a:cubicBezTo>
                    <a:pt x="5196" y="17160"/>
                    <a:pt x="5403" y="17099"/>
                    <a:pt x="5571" y="17003"/>
                  </a:cubicBezTo>
                  <a:cubicBezTo>
                    <a:pt x="7940" y="15502"/>
                    <a:pt x="6338" y="13234"/>
                    <a:pt x="7406" y="8997"/>
                  </a:cubicBezTo>
                  <a:cubicBezTo>
                    <a:pt x="7573" y="8030"/>
                    <a:pt x="7940" y="7129"/>
                    <a:pt x="8473" y="6329"/>
                  </a:cubicBezTo>
                  <a:cubicBezTo>
                    <a:pt x="8740" y="6062"/>
                    <a:pt x="8940" y="5761"/>
                    <a:pt x="9107" y="5428"/>
                  </a:cubicBezTo>
                  <a:cubicBezTo>
                    <a:pt x="9140" y="5161"/>
                    <a:pt x="8974" y="4861"/>
                    <a:pt x="8140" y="4027"/>
                  </a:cubicBezTo>
                  <a:cubicBezTo>
                    <a:pt x="7339" y="3193"/>
                    <a:pt x="7272" y="3260"/>
                    <a:pt x="6705" y="3093"/>
                  </a:cubicBezTo>
                  <a:cubicBezTo>
                    <a:pt x="6648" y="3080"/>
                    <a:pt x="6594" y="3074"/>
                    <a:pt x="6543" y="3074"/>
                  </a:cubicBezTo>
                  <a:cubicBezTo>
                    <a:pt x="6057" y="3074"/>
                    <a:pt x="5817" y="3620"/>
                    <a:pt x="5304" y="4194"/>
                  </a:cubicBezTo>
                  <a:cubicBezTo>
                    <a:pt x="5471" y="3627"/>
                    <a:pt x="5605" y="3060"/>
                    <a:pt x="5671" y="2459"/>
                  </a:cubicBezTo>
                  <a:cubicBezTo>
                    <a:pt x="5671" y="1892"/>
                    <a:pt x="5471" y="1725"/>
                    <a:pt x="6272" y="725"/>
                  </a:cubicBezTo>
                  <a:lnTo>
                    <a:pt x="6772" y="157"/>
                  </a:lnTo>
                  <a:cubicBezTo>
                    <a:pt x="6693" y="45"/>
                    <a:pt x="6610" y="1"/>
                    <a:pt x="65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71"/>
            <p:cNvSpPr/>
            <p:nvPr/>
          </p:nvSpPr>
          <p:spPr>
            <a:xfrm>
              <a:off x="3647775" y="2688200"/>
              <a:ext cx="173475" cy="238300"/>
            </a:xfrm>
            <a:custGeom>
              <a:avLst/>
              <a:gdLst/>
              <a:ahLst/>
              <a:cxnLst/>
              <a:rect l="l" t="t" r="r" b="b"/>
              <a:pathLst>
                <a:path w="6939" h="9532" extrusionOk="0">
                  <a:moveTo>
                    <a:pt x="1001" y="0"/>
                  </a:moveTo>
                  <a:cubicBezTo>
                    <a:pt x="801" y="401"/>
                    <a:pt x="634" y="801"/>
                    <a:pt x="468" y="1235"/>
                  </a:cubicBezTo>
                  <a:cubicBezTo>
                    <a:pt x="1" y="2502"/>
                    <a:pt x="468" y="5371"/>
                    <a:pt x="1502" y="6805"/>
                  </a:cubicBezTo>
                  <a:cubicBezTo>
                    <a:pt x="2999" y="8911"/>
                    <a:pt x="4167" y="9531"/>
                    <a:pt x="4949" y="9531"/>
                  </a:cubicBezTo>
                  <a:cubicBezTo>
                    <a:pt x="5196" y="9531"/>
                    <a:pt x="5403" y="9470"/>
                    <a:pt x="5571" y="9374"/>
                  </a:cubicBezTo>
                  <a:cubicBezTo>
                    <a:pt x="6405" y="8874"/>
                    <a:pt x="6939" y="7940"/>
                    <a:pt x="6939" y="6972"/>
                  </a:cubicBezTo>
                  <a:cubicBezTo>
                    <a:pt x="6839" y="6905"/>
                    <a:pt x="6739" y="6839"/>
                    <a:pt x="6672" y="6739"/>
                  </a:cubicBezTo>
                  <a:cubicBezTo>
                    <a:pt x="6505" y="6472"/>
                    <a:pt x="6372" y="6138"/>
                    <a:pt x="6338" y="5805"/>
                  </a:cubicBezTo>
                  <a:cubicBezTo>
                    <a:pt x="6305" y="5504"/>
                    <a:pt x="6338" y="5204"/>
                    <a:pt x="6405" y="4904"/>
                  </a:cubicBezTo>
                  <a:cubicBezTo>
                    <a:pt x="6405" y="4904"/>
                    <a:pt x="6438" y="4737"/>
                    <a:pt x="5438" y="4003"/>
                  </a:cubicBezTo>
                  <a:cubicBezTo>
                    <a:pt x="4871" y="3636"/>
                    <a:pt x="4237" y="3336"/>
                    <a:pt x="3603" y="3169"/>
                  </a:cubicBezTo>
                  <a:cubicBezTo>
                    <a:pt x="3603" y="3169"/>
                    <a:pt x="3470" y="3703"/>
                    <a:pt x="3370" y="3870"/>
                  </a:cubicBezTo>
                  <a:cubicBezTo>
                    <a:pt x="3210" y="4317"/>
                    <a:pt x="2867" y="4673"/>
                    <a:pt x="2486" y="4673"/>
                  </a:cubicBezTo>
                  <a:cubicBezTo>
                    <a:pt x="2469" y="4673"/>
                    <a:pt x="2453" y="4672"/>
                    <a:pt x="2436" y="4670"/>
                  </a:cubicBezTo>
                  <a:cubicBezTo>
                    <a:pt x="1702" y="4604"/>
                    <a:pt x="1201" y="3269"/>
                    <a:pt x="1001" y="2702"/>
                  </a:cubicBezTo>
                  <a:cubicBezTo>
                    <a:pt x="768" y="2069"/>
                    <a:pt x="734" y="1401"/>
                    <a:pt x="868" y="768"/>
                  </a:cubicBezTo>
                  <a:cubicBezTo>
                    <a:pt x="868" y="601"/>
                    <a:pt x="901" y="434"/>
                    <a:pt x="935" y="267"/>
                  </a:cubicBezTo>
                  <a:cubicBezTo>
                    <a:pt x="968" y="167"/>
                    <a:pt x="1001" y="101"/>
                    <a:pt x="1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71"/>
            <p:cNvSpPr/>
            <p:nvPr/>
          </p:nvSpPr>
          <p:spPr>
            <a:xfrm>
              <a:off x="3801225" y="2698200"/>
              <a:ext cx="38375" cy="130975"/>
            </a:xfrm>
            <a:custGeom>
              <a:avLst/>
              <a:gdLst/>
              <a:ahLst/>
              <a:cxnLst/>
              <a:rect l="l" t="t" r="r" b="b"/>
              <a:pathLst>
                <a:path w="1535" h="5239" extrusionOk="0">
                  <a:moveTo>
                    <a:pt x="1535" y="1"/>
                  </a:moveTo>
                  <a:lnTo>
                    <a:pt x="1535" y="1"/>
                  </a:lnTo>
                  <a:cubicBezTo>
                    <a:pt x="868" y="1935"/>
                    <a:pt x="0" y="4270"/>
                    <a:pt x="34" y="4838"/>
                  </a:cubicBezTo>
                  <a:cubicBezTo>
                    <a:pt x="48" y="5086"/>
                    <a:pt x="121" y="5239"/>
                    <a:pt x="234" y="5239"/>
                  </a:cubicBezTo>
                  <a:cubicBezTo>
                    <a:pt x="379" y="5239"/>
                    <a:pt x="591" y="4989"/>
                    <a:pt x="834" y="4371"/>
                  </a:cubicBezTo>
                  <a:cubicBezTo>
                    <a:pt x="834" y="3236"/>
                    <a:pt x="968" y="2069"/>
                    <a:pt x="1268" y="968"/>
                  </a:cubicBezTo>
                  <a:cubicBezTo>
                    <a:pt x="1335" y="668"/>
                    <a:pt x="1435" y="334"/>
                    <a:pt x="1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71"/>
            <p:cNvSpPr/>
            <p:nvPr/>
          </p:nvSpPr>
          <p:spPr>
            <a:xfrm>
              <a:off x="3724500" y="2507745"/>
              <a:ext cx="93425" cy="286325"/>
            </a:xfrm>
            <a:custGeom>
              <a:avLst/>
              <a:gdLst/>
              <a:ahLst/>
              <a:cxnLst/>
              <a:rect l="l" t="t" r="r" b="b"/>
              <a:pathLst>
                <a:path w="3737" h="11453" extrusionOk="0">
                  <a:moveTo>
                    <a:pt x="3476" y="1"/>
                  </a:moveTo>
                  <a:cubicBezTo>
                    <a:pt x="3304" y="1"/>
                    <a:pt x="3112" y="170"/>
                    <a:pt x="2802" y="324"/>
                  </a:cubicBezTo>
                  <a:cubicBezTo>
                    <a:pt x="2736" y="358"/>
                    <a:pt x="2636" y="391"/>
                    <a:pt x="2536" y="458"/>
                  </a:cubicBezTo>
                  <a:cubicBezTo>
                    <a:pt x="2169" y="891"/>
                    <a:pt x="2002" y="1425"/>
                    <a:pt x="2035" y="1992"/>
                  </a:cubicBezTo>
                  <a:cubicBezTo>
                    <a:pt x="2069" y="2759"/>
                    <a:pt x="1702" y="3927"/>
                    <a:pt x="1201" y="5028"/>
                  </a:cubicBezTo>
                  <a:cubicBezTo>
                    <a:pt x="734" y="6128"/>
                    <a:pt x="0" y="8463"/>
                    <a:pt x="34" y="9898"/>
                  </a:cubicBezTo>
                  <a:cubicBezTo>
                    <a:pt x="63" y="11118"/>
                    <a:pt x="446" y="11452"/>
                    <a:pt x="699" y="11452"/>
                  </a:cubicBezTo>
                  <a:cubicBezTo>
                    <a:pt x="736" y="11452"/>
                    <a:pt x="771" y="11445"/>
                    <a:pt x="801" y="11432"/>
                  </a:cubicBezTo>
                  <a:cubicBezTo>
                    <a:pt x="1034" y="11365"/>
                    <a:pt x="768" y="10165"/>
                    <a:pt x="1034" y="8397"/>
                  </a:cubicBezTo>
                  <a:cubicBezTo>
                    <a:pt x="1301" y="6662"/>
                    <a:pt x="1735" y="6062"/>
                    <a:pt x="2269" y="4194"/>
                  </a:cubicBezTo>
                  <a:cubicBezTo>
                    <a:pt x="2435" y="3627"/>
                    <a:pt x="2569" y="3060"/>
                    <a:pt x="2636" y="2459"/>
                  </a:cubicBezTo>
                  <a:cubicBezTo>
                    <a:pt x="2636" y="1892"/>
                    <a:pt x="2435" y="1725"/>
                    <a:pt x="3236" y="725"/>
                  </a:cubicBezTo>
                  <a:lnTo>
                    <a:pt x="3736" y="157"/>
                  </a:lnTo>
                  <a:cubicBezTo>
                    <a:pt x="3646" y="45"/>
                    <a:pt x="3564" y="1"/>
                    <a:pt x="34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71"/>
            <p:cNvSpPr/>
            <p:nvPr/>
          </p:nvSpPr>
          <p:spPr>
            <a:xfrm>
              <a:off x="3732825" y="2763025"/>
              <a:ext cx="80850" cy="54725"/>
            </a:xfrm>
            <a:custGeom>
              <a:avLst/>
              <a:gdLst/>
              <a:ahLst/>
              <a:cxnLst/>
              <a:rect l="l" t="t" r="r" b="b"/>
              <a:pathLst>
                <a:path w="3234" h="2189" extrusionOk="0">
                  <a:moveTo>
                    <a:pt x="182" y="1"/>
                  </a:moveTo>
                  <a:cubicBezTo>
                    <a:pt x="101" y="1"/>
                    <a:pt x="28" y="61"/>
                    <a:pt x="1" y="143"/>
                  </a:cubicBezTo>
                  <a:cubicBezTo>
                    <a:pt x="1" y="176"/>
                    <a:pt x="1" y="243"/>
                    <a:pt x="34" y="310"/>
                  </a:cubicBezTo>
                  <a:cubicBezTo>
                    <a:pt x="68" y="310"/>
                    <a:pt x="101" y="343"/>
                    <a:pt x="134" y="343"/>
                  </a:cubicBezTo>
                  <a:cubicBezTo>
                    <a:pt x="1235" y="543"/>
                    <a:pt x="2236" y="1177"/>
                    <a:pt x="2870" y="2111"/>
                  </a:cubicBezTo>
                  <a:cubicBezTo>
                    <a:pt x="2906" y="2166"/>
                    <a:pt x="2953" y="2188"/>
                    <a:pt x="2998" y="2188"/>
                  </a:cubicBezTo>
                  <a:cubicBezTo>
                    <a:pt x="3119" y="2188"/>
                    <a:pt x="3233" y="2032"/>
                    <a:pt x="3137" y="1911"/>
                  </a:cubicBezTo>
                  <a:cubicBezTo>
                    <a:pt x="2469" y="910"/>
                    <a:pt x="1402" y="243"/>
                    <a:pt x="234" y="10"/>
                  </a:cubicBezTo>
                  <a:cubicBezTo>
                    <a:pt x="217" y="4"/>
                    <a:pt x="199" y="1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71"/>
            <p:cNvSpPr/>
            <p:nvPr/>
          </p:nvSpPr>
          <p:spPr>
            <a:xfrm>
              <a:off x="3740350" y="2726350"/>
              <a:ext cx="84250" cy="58950"/>
            </a:xfrm>
            <a:custGeom>
              <a:avLst/>
              <a:gdLst/>
              <a:ahLst/>
              <a:cxnLst/>
              <a:rect l="l" t="t" r="r" b="b"/>
              <a:pathLst>
                <a:path w="3370" h="2358" extrusionOk="0">
                  <a:moveTo>
                    <a:pt x="181" y="0"/>
                  </a:moveTo>
                  <a:cubicBezTo>
                    <a:pt x="100" y="0"/>
                    <a:pt x="28" y="60"/>
                    <a:pt x="0" y="142"/>
                  </a:cubicBezTo>
                  <a:cubicBezTo>
                    <a:pt x="0" y="209"/>
                    <a:pt x="0" y="276"/>
                    <a:pt x="34" y="309"/>
                  </a:cubicBezTo>
                  <a:cubicBezTo>
                    <a:pt x="67" y="342"/>
                    <a:pt x="100" y="342"/>
                    <a:pt x="134" y="376"/>
                  </a:cubicBezTo>
                  <a:cubicBezTo>
                    <a:pt x="1301" y="609"/>
                    <a:pt x="2335" y="1310"/>
                    <a:pt x="3002" y="2277"/>
                  </a:cubicBezTo>
                  <a:cubicBezTo>
                    <a:pt x="3039" y="2332"/>
                    <a:pt x="3096" y="2357"/>
                    <a:pt x="3151" y="2357"/>
                  </a:cubicBezTo>
                  <a:cubicBezTo>
                    <a:pt x="3196" y="2357"/>
                    <a:pt x="3239" y="2341"/>
                    <a:pt x="3269" y="2311"/>
                  </a:cubicBezTo>
                  <a:cubicBezTo>
                    <a:pt x="3336" y="2244"/>
                    <a:pt x="3369" y="2144"/>
                    <a:pt x="3303" y="2077"/>
                  </a:cubicBezTo>
                  <a:cubicBezTo>
                    <a:pt x="2569" y="1010"/>
                    <a:pt x="1468" y="276"/>
                    <a:pt x="234" y="9"/>
                  </a:cubicBezTo>
                  <a:cubicBezTo>
                    <a:pt x="216" y="3"/>
                    <a:pt x="198" y="0"/>
                    <a:pt x="1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71"/>
            <p:cNvSpPr/>
            <p:nvPr/>
          </p:nvSpPr>
          <p:spPr>
            <a:xfrm>
              <a:off x="3739800" y="2685400"/>
              <a:ext cx="96725" cy="66325"/>
            </a:xfrm>
            <a:custGeom>
              <a:avLst/>
              <a:gdLst/>
              <a:ahLst/>
              <a:cxnLst/>
              <a:rect l="l" t="t" r="r" b="b"/>
              <a:pathLst>
                <a:path w="3869" h="2653" extrusionOk="0">
                  <a:moveTo>
                    <a:pt x="231" y="1"/>
                  </a:moveTo>
                  <a:cubicBezTo>
                    <a:pt x="94" y="1"/>
                    <a:pt x="1" y="199"/>
                    <a:pt x="89" y="346"/>
                  </a:cubicBezTo>
                  <a:cubicBezTo>
                    <a:pt x="122" y="346"/>
                    <a:pt x="156" y="379"/>
                    <a:pt x="189" y="379"/>
                  </a:cubicBezTo>
                  <a:cubicBezTo>
                    <a:pt x="1490" y="680"/>
                    <a:pt x="2657" y="1447"/>
                    <a:pt x="3425" y="2548"/>
                  </a:cubicBezTo>
                  <a:cubicBezTo>
                    <a:pt x="3462" y="2623"/>
                    <a:pt x="3518" y="2653"/>
                    <a:pt x="3575" y="2653"/>
                  </a:cubicBezTo>
                  <a:cubicBezTo>
                    <a:pt x="3720" y="2653"/>
                    <a:pt x="3869" y="2458"/>
                    <a:pt x="3725" y="2314"/>
                  </a:cubicBezTo>
                  <a:cubicBezTo>
                    <a:pt x="2924" y="1147"/>
                    <a:pt x="1690" y="313"/>
                    <a:pt x="289" y="12"/>
                  </a:cubicBezTo>
                  <a:cubicBezTo>
                    <a:pt x="269" y="4"/>
                    <a:pt x="250" y="1"/>
                    <a:pt x="2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71"/>
            <p:cNvSpPr/>
            <p:nvPr/>
          </p:nvSpPr>
          <p:spPr>
            <a:xfrm>
              <a:off x="3747425" y="2651225"/>
              <a:ext cx="93025" cy="64225"/>
            </a:xfrm>
            <a:custGeom>
              <a:avLst/>
              <a:gdLst/>
              <a:ahLst/>
              <a:cxnLst/>
              <a:rect l="l" t="t" r="r" b="b"/>
              <a:pathLst>
                <a:path w="3721" h="2569" extrusionOk="0">
                  <a:moveTo>
                    <a:pt x="248" y="0"/>
                  </a:moveTo>
                  <a:cubicBezTo>
                    <a:pt x="89" y="0"/>
                    <a:pt x="0" y="195"/>
                    <a:pt x="117" y="312"/>
                  </a:cubicBezTo>
                  <a:lnTo>
                    <a:pt x="84" y="312"/>
                  </a:lnTo>
                  <a:cubicBezTo>
                    <a:pt x="117" y="345"/>
                    <a:pt x="151" y="379"/>
                    <a:pt x="184" y="379"/>
                  </a:cubicBezTo>
                  <a:cubicBezTo>
                    <a:pt x="1452" y="679"/>
                    <a:pt x="2586" y="1413"/>
                    <a:pt x="3353" y="2514"/>
                  </a:cubicBezTo>
                  <a:cubicBezTo>
                    <a:pt x="3373" y="2553"/>
                    <a:pt x="3427" y="2569"/>
                    <a:pt x="3488" y="2569"/>
                  </a:cubicBezTo>
                  <a:cubicBezTo>
                    <a:pt x="3531" y="2569"/>
                    <a:pt x="3579" y="2561"/>
                    <a:pt x="3620" y="2547"/>
                  </a:cubicBezTo>
                  <a:cubicBezTo>
                    <a:pt x="3687" y="2480"/>
                    <a:pt x="3720" y="2347"/>
                    <a:pt x="3653" y="2247"/>
                  </a:cubicBezTo>
                  <a:cubicBezTo>
                    <a:pt x="2853" y="1113"/>
                    <a:pt x="1652" y="312"/>
                    <a:pt x="318" y="12"/>
                  </a:cubicBezTo>
                  <a:cubicBezTo>
                    <a:pt x="293" y="4"/>
                    <a:pt x="270" y="0"/>
                    <a:pt x="24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71"/>
            <p:cNvSpPr/>
            <p:nvPr/>
          </p:nvSpPr>
          <p:spPr>
            <a:xfrm>
              <a:off x="3762850" y="2617925"/>
              <a:ext cx="91775" cy="64525"/>
            </a:xfrm>
            <a:custGeom>
              <a:avLst/>
              <a:gdLst/>
              <a:ahLst/>
              <a:cxnLst/>
              <a:rect l="l" t="t" r="r" b="b"/>
              <a:pathLst>
                <a:path w="3671" h="2581" extrusionOk="0">
                  <a:moveTo>
                    <a:pt x="212" y="1"/>
                  </a:moveTo>
                  <a:cubicBezTo>
                    <a:pt x="123" y="1"/>
                    <a:pt x="28" y="61"/>
                    <a:pt x="1" y="143"/>
                  </a:cubicBezTo>
                  <a:cubicBezTo>
                    <a:pt x="1" y="210"/>
                    <a:pt x="1" y="276"/>
                    <a:pt x="34" y="343"/>
                  </a:cubicBezTo>
                  <a:cubicBezTo>
                    <a:pt x="68" y="376"/>
                    <a:pt x="101" y="376"/>
                    <a:pt x="134" y="376"/>
                  </a:cubicBezTo>
                  <a:cubicBezTo>
                    <a:pt x="1402" y="677"/>
                    <a:pt x="2536" y="1444"/>
                    <a:pt x="3270" y="2511"/>
                  </a:cubicBezTo>
                  <a:cubicBezTo>
                    <a:pt x="3311" y="2553"/>
                    <a:pt x="3378" y="2581"/>
                    <a:pt x="3446" y="2581"/>
                  </a:cubicBezTo>
                  <a:cubicBezTo>
                    <a:pt x="3489" y="2581"/>
                    <a:pt x="3532" y="2570"/>
                    <a:pt x="3570" y="2545"/>
                  </a:cubicBezTo>
                  <a:cubicBezTo>
                    <a:pt x="3637" y="2478"/>
                    <a:pt x="3670" y="2344"/>
                    <a:pt x="3603" y="2278"/>
                  </a:cubicBezTo>
                  <a:cubicBezTo>
                    <a:pt x="2803" y="1144"/>
                    <a:pt x="1602" y="343"/>
                    <a:pt x="268" y="9"/>
                  </a:cubicBezTo>
                  <a:cubicBezTo>
                    <a:pt x="250" y="4"/>
                    <a:pt x="231" y="1"/>
                    <a:pt x="21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71"/>
            <p:cNvSpPr/>
            <p:nvPr/>
          </p:nvSpPr>
          <p:spPr>
            <a:xfrm>
              <a:off x="3766200" y="2513900"/>
              <a:ext cx="226850" cy="222700"/>
            </a:xfrm>
            <a:custGeom>
              <a:avLst/>
              <a:gdLst/>
              <a:ahLst/>
              <a:cxnLst/>
              <a:rect l="l" t="t" r="r" b="b"/>
              <a:pathLst>
                <a:path w="9074" h="8908" extrusionOk="0">
                  <a:moveTo>
                    <a:pt x="3536" y="1"/>
                  </a:moveTo>
                  <a:lnTo>
                    <a:pt x="0" y="5438"/>
                  </a:lnTo>
                  <a:lnTo>
                    <a:pt x="6538" y="8907"/>
                  </a:lnTo>
                  <a:lnTo>
                    <a:pt x="9073" y="4537"/>
                  </a:lnTo>
                  <a:lnTo>
                    <a:pt x="7072" y="3170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71"/>
            <p:cNvSpPr/>
            <p:nvPr/>
          </p:nvSpPr>
          <p:spPr>
            <a:xfrm>
              <a:off x="3690300" y="1972600"/>
              <a:ext cx="626300" cy="568850"/>
            </a:xfrm>
            <a:custGeom>
              <a:avLst/>
              <a:gdLst/>
              <a:ahLst/>
              <a:cxnLst/>
              <a:rect l="l" t="t" r="r" b="b"/>
              <a:pathLst>
                <a:path w="25052" h="22754" extrusionOk="0">
                  <a:moveTo>
                    <a:pt x="17524" y="1"/>
                  </a:moveTo>
                  <a:cubicBezTo>
                    <a:pt x="11249" y="1"/>
                    <a:pt x="1" y="1372"/>
                    <a:pt x="1" y="1372"/>
                  </a:cubicBezTo>
                  <a:lnTo>
                    <a:pt x="968" y="14181"/>
                  </a:lnTo>
                  <a:lnTo>
                    <a:pt x="1735" y="15215"/>
                  </a:lnTo>
                  <a:lnTo>
                    <a:pt x="8907" y="13280"/>
                  </a:lnTo>
                  <a:lnTo>
                    <a:pt x="6472" y="18250"/>
                  </a:lnTo>
                  <a:cubicBezTo>
                    <a:pt x="7339" y="21119"/>
                    <a:pt x="10542" y="22754"/>
                    <a:pt x="10542" y="22754"/>
                  </a:cubicBezTo>
                  <a:cubicBezTo>
                    <a:pt x="10542" y="22754"/>
                    <a:pt x="20282" y="14314"/>
                    <a:pt x="23684" y="7309"/>
                  </a:cubicBezTo>
                  <a:cubicBezTo>
                    <a:pt x="25052" y="4574"/>
                    <a:pt x="24919" y="338"/>
                    <a:pt x="19114" y="37"/>
                  </a:cubicBezTo>
                  <a:cubicBezTo>
                    <a:pt x="18635" y="12"/>
                    <a:pt x="18100" y="1"/>
                    <a:pt x="17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71"/>
            <p:cNvSpPr/>
            <p:nvPr/>
          </p:nvSpPr>
          <p:spPr>
            <a:xfrm>
              <a:off x="3867925" y="2101125"/>
              <a:ext cx="194350" cy="215175"/>
            </a:xfrm>
            <a:custGeom>
              <a:avLst/>
              <a:gdLst/>
              <a:ahLst/>
              <a:cxnLst/>
              <a:rect l="l" t="t" r="r" b="b"/>
              <a:pathLst>
                <a:path w="7774" h="8607" extrusionOk="0">
                  <a:moveTo>
                    <a:pt x="7773" y="0"/>
                  </a:moveTo>
                  <a:cubicBezTo>
                    <a:pt x="7773" y="0"/>
                    <a:pt x="5438" y="767"/>
                    <a:pt x="3136" y="3869"/>
                  </a:cubicBezTo>
                  <a:cubicBezTo>
                    <a:pt x="2002" y="5404"/>
                    <a:pt x="968" y="6972"/>
                    <a:pt x="1" y="8606"/>
                  </a:cubicBezTo>
                  <a:lnTo>
                    <a:pt x="1802" y="8139"/>
                  </a:lnTo>
                  <a:cubicBezTo>
                    <a:pt x="4004" y="3469"/>
                    <a:pt x="4471" y="2068"/>
                    <a:pt x="7773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71"/>
            <p:cNvSpPr/>
            <p:nvPr/>
          </p:nvSpPr>
          <p:spPr>
            <a:xfrm>
              <a:off x="3114050" y="2006875"/>
              <a:ext cx="803950" cy="700525"/>
            </a:xfrm>
            <a:custGeom>
              <a:avLst/>
              <a:gdLst/>
              <a:ahLst/>
              <a:cxnLst/>
              <a:rect l="l" t="t" r="r" b="b"/>
              <a:pathLst>
                <a:path w="32158" h="28021" extrusionOk="0">
                  <a:moveTo>
                    <a:pt x="23051" y="1"/>
                  </a:moveTo>
                  <a:lnTo>
                    <a:pt x="2369" y="2836"/>
                  </a:lnTo>
                  <a:cubicBezTo>
                    <a:pt x="2369" y="2836"/>
                    <a:pt x="1" y="10441"/>
                    <a:pt x="1535" y="15078"/>
                  </a:cubicBezTo>
                  <a:cubicBezTo>
                    <a:pt x="3070" y="19715"/>
                    <a:pt x="7606" y="21316"/>
                    <a:pt x="9808" y="21616"/>
                  </a:cubicBezTo>
                  <a:cubicBezTo>
                    <a:pt x="10407" y="21687"/>
                    <a:pt x="11028" y="21716"/>
                    <a:pt x="11640" y="21716"/>
                  </a:cubicBezTo>
                  <a:cubicBezTo>
                    <a:pt x="14201" y="21716"/>
                    <a:pt x="16613" y="21216"/>
                    <a:pt x="16613" y="21216"/>
                  </a:cubicBezTo>
                  <a:cubicBezTo>
                    <a:pt x="17680" y="22116"/>
                    <a:pt x="18881" y="22884"/>
                    <a:pt x="20149" y="23484"/>
                  </a:cubicBezTo>
                  <a:cubicBezTo>
                    <a:pt x="21950" y="24285"/>
                    <a:pt x="29822" y="28021"/>
                    <a:pt x="29822" y="28021"/>
                  </a:cubicBezTo>
                  <a:cubicBezTo>
                    <a:pt x="29822" y="28021"/>
                    <a:pt x="32157" y="26186"/>
                    <a:pt x="32124" y="22217"/>
                  </a:cubicBezTo>
                  <a:lnTo>
                    <a:pt x="24018" y="12810"/>
                  </a:lnTo>
                  <a:lnTo>
                    <a:pt x="23051" y="1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71"/>
            <p:cNvSpPr/>
            <p:nvPr/>
          </p:nvSpPr>
          <p:spPr>
            <a:xfrm>
              <a:off x="3487675" y="2468050"/>
              <a:ext cx="400300" cy="239350"/>
            </a:xfrm>
            <a:custGeom>
              <a:avLst/>
              <a:gdLst/>
              <a:ahLst/>
              <a:cxnLst/>
              <a:rect l="l" t="t" r="r" b="b"/>
              <a:pathLst>
                <a:path w="16012" h="9574" extrusionOk="0">
                  <a:moveTo>
                    <a:pt x="67" y="0"/>
                  </a:moveTo>
                  <a:cubicBezTo>
                    <a:pt x="67" y="0"/>
                    <a:pt x="0" y="1168"/>
                    <a:pt x="1668" y="2735"/>
                  </a:cubicBezTo>
                  <a:cubicBezTo>
                    <a:pt x="2735" y="3636"/>
                    <a:pt x="3936" y="4437"/>
                    <a:pt x="5204" y="5037"/>
                  </a:cubicBezTo>
                  <a:cubicBezTo>
                    <a:pt x="7005" y="5871"/>
                    <a:pt x="14877" y="9574"/>
                    <a:pt x="14877" y="9574"/>
                  </a:cubicBezTo>
                  <a:cubicBezTo>
                    <a:pt x="14877" y="9574"/>
                    <a:pt x="15344" y="9374"/>
                    <a:pt x="16011" y="8239"/>
                  </a:cubicBezTo>
                  <a:cubicBezTo>
                    <a:pt x="13943" y="7639"/>
                    <a:pt x="7238" y="4670"/>
                    <a:pt x="5070" y="3636"/>
                  </a:cubicBezTo>
                  <a:cubicBezTo>
                    <a:pt x="1234" y="1802"/>
                    <a:pt x="67" y="0"/>
                    <a:pt x="67" y="0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71"/>
            <p:cNvSpPr/>
            <p:nvPr/>
          </p:nvSpPr>
          <p:spPr>
            <a:xfrm>
              <a:off x="3123225" y="2099450"/>
              <a:ext cx="406150" cy="450325"/>
            </a:xfrm>
            <a:custGeom>
              <a:avLst/>
              <a:gdLst/>
              <a:ahLst/>
              <a:cxnLst/>
              <a:rect l="l" t="t" r="r" b="b"/>
              <a:pathLst>
                <a:path w="16246" h="18013" extrusionOk="0">
                  <a:moveTo>
                    <a:pt x="3103" y="0"/>
                  </a:moveTo>
                  <a:lnTo>
                    <a:pt x="2469" y="100"/>
                  </a:lnTo>
                  <a:lnTo>
                    <a:pt x="668" y="267"/>
                  </a:lnTo>
                  <a:cubicBezTo>
                    <a:pt x="468" y="2435"/>
                    <a:pt x="1" y="7839"/>
                    <a:pt x="1202" y="11375"/>
                  </a:cubicBezTo>
                  <a:cubicBezTo>
                    <a:pt x="2736" y="16012"/>
                    <a:pt x="7273" y="17613"/>
                    <a:pt x="9441" y="17913"/>
                  </a:cubicBezTo>
                  <a:cubicBezTo>
                    <a:pt x="10046" y="17984"/>
                    <a:pt x="10671" y="18013"/>
                    <a:pt x="11286" y="18013"/>
                  </a:cubicBezTo>
                  <a:cubicBezTo>
                    <a:pt x="13856" y="18013"/>
                    <a:pt x="16246" y="17513"/>
                    <a:pt x="16246" y="17513"/>
                  </a:cubicBezTo>
                  <a:lnTo>
                    <a:pt x="15278" y="15845"/>
                  </a:lnTo>
                  <a:cubicBezTo>
                    <a:pt x="14244" y="16212"/>
                    <a:pt x="13177" y="16445"/>
                    <a:pt x="12076" y="16545"/>
                  </a:cubicBezTo>
                  <a:cubicBezTo>
                    <a:pt x="11921" y="16564"/>
                    <a:pt x="11745" y="16573"/>
                    <a:pt x="11553" y="16573"/>
                  </a:cubicBezTo>
                  <a:cubicBezTo>
                    <a:pt x="9305" y="16573"/>
                    <a:pt x="4750" y="15278"/>
                    <a:pt x="3337" y="11775"/>
                  </a:cubicBezTo>
                  <a:cubicBezTo>
                    <a:pt x="1802" y="8039"/>
                    <a:pt x="2569" y="3736"/>
                    <a:pt x="3103" y="0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71"/>
            <p:cNvSpPr/>
            <p:nvPr/>
          </p:nvSpPr>
          <p:spPr>
            <a:xfrm>
              <a:off x="3345050" y="2226100"/>
              <a:ext cx="419500" cy="126875"/>
            </a:xfrm>
            <a:custGeom>
              <a:avLst/>
              <a:gdLst/>
              <a:ahLst/>
              <a:cxnLst/>
              <a:rect l="l" t="t" r="r" b="b"/>
              <a:pathLst>
                <a:path w="16780" h="5075" extrusionOk="0">
                  <a:moveTo>
                    <a:pt x="10156" y="1"/>
                  </a:moveTo>
                  <a:cubicBezTo>
                    <a:pt x="9719" y="1"/>
                    <a:pt x="9249" y="36"/>
                    <a:pt x="8740" y="105"/>
                  </a:cubicBezTo>
                  <a:lnTo>
                    <a:pt x="1" y="1172"/>
                  </a:lnTo>
                  <a:cubicBezTo>
                    <a:pt x="1" y="1172"/>
                    <a:pt x="6205" y="905"/>
                    <a:pt x="9441" y="905"/>
                  </a:cubicBezTo>
                  <a:cubicBezTo>
                    <a:pt x="12677" y="939"/>
                    <a:pt x="13844" y="2707"/>
                    <a:pt x="14578" y="3674"/>
                  </a:cubicBezTo>
                  <a:lnTo>
                    <a:pt x="15679" y="5075"/>
                  </a:lnTo>
                  <a:lnTo>
                    <a:pt x="16780" y="4775"/>
                  </a:lnTo>
                  <a:cubicBezTo>
                    <a:pt x="16780" y="4775"/>
                    <a:pt x="14912" y="2540"/>
                    <a:pt x="13677" y="1339"/>
                  </a:cubicBezTo>
                  <a:cubicBezTo>
                    <a:pt x="12749" y="411"/>
                    <a:pt x="11642" y="1"/>
                    <a:pt x="10156" y="1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71"/>
            <p:cNvSpPr/>
            <p:nvPr/>
          </p:nvSpPr>
          <p:spPr>
            <a:xfrm>
              <a:off x="3633600" y="2134475"/>
              <a:ext cx="58400" cy="125950"/>
            </a:xfrm>
            <a:custGeom>
              <a:avLst/>
              <a:gdLst/>
              <a:ahLst/>
              <a:cxnLst/>
              <a:rect l="l" t="t" r="r" b="b"/>
              <a:pathLst>
                <a:path w="2336" h="5038" extrusionOk="0">
                  <a:moveTo>
                    <a:pt x="1702" y="0"/>
                  </a:moveTo>
                  <a:cubicBezTo>
                    <a:pt x="1702" y="1635"/>
                    <a:pt x="1101" y="3203"/>
                    <a:pt x="0" y="4403"/>
                  </a:cubicBezTo>
                  <a:lnTo>
                    <a:pt x="1001" y="5037"/>
                  </a:lnTo>
                  <a:cubicBezTo>
                    <a:pt x="2335" y="2969"/>
                    <a:pt x="1702" y="1"/>
                    <a:pt x="1702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71"/>
            <p:cNvSpPr/>
            <p:nvPr/>
          </p:nvSpPr>
          <p:spPr>
            <a:xfrm>
              <a:off x="4099775" y="2694875"/>
              <a:ext cx="201000" cy="191225"/>
            </a:xfrm>
            <a:custGeom>
              <a:avLst/>
              <a:gdLst/>
              <a:ahLst/>
              <a:cxnLst/>
              <a:rect l="l" t="t" r="r" b="b"/>
              <a:pathLst>
                <a:path w="8040" h="7649" extrusionOk="0">
                  <a:moveTo>
                    <a:pt x="4036" y="0"/>
                  </a:moveTo>
                  <a:lnTo>
                    <a:pt x="0" y="6238"/>
                  </a:lnTo>
                  <a:cubicBezTo>
                    <a:pt x="1368" y="7072"/>
                    <a:pt x="2268" y="7472"/>
                    <a:pt x="3736" y="7639"/>
                  </a:cubicBezTo>
                  <a:cubicBezTo>
                    <a:pt x="3810" y="7646"/>
                    <a:pt x="3883" y="7649"/>
                    <a:pt x="3955" y="7649"/>
                  </a:cubicBezTo>
                  <a:cubicBezTo>
                    <a:pt x="5366" y="7649"/>
                    <a:pt x="6607" y="6450"/>
                    <a:pt x="7305" y="5371"/>
                  </a:cubicBezTo>
                  <a:cubicBezTo>
                    <a:pt x="8039" y="4270"/>
                    <a:pt x="7872" y="3303"/>
                    <a:pt x="7172" y="2335"/>
                  </a:cubicBezTo>
                  <a:cubicBezTo>
                    <a:pt x="6505" y="1335"/>
                    <a:pt x="5571" y="701"/>
                    <a:pt x="4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71"/>
            <p:cNvSpPr/>
            <p:nvPr/>
          </p:nvSpPr>
          <p:spPr>
            <a:xfrm>
              <a:off x="3885450" y="2591375"/>
              <a:ext cx="411150" cy="282600"/>
            </a:xfrm>
            <a:custGeom>
              <a:avLst/>
              <a:gdLst/>
              <a:ahLst/>
              <a:cxnLst/>
              <a:rect l="l" t="t" r="r" b="b"/>
              <a:pathLst>
                <a:path w="16446" h="11304" extrusionOk="0">
                  <a:moveTo>
                    <a:pt x="2480" y="1"/>
                  </a:moveTo>
                  <a:cubicBezTo>
                    <a:pt x="2405" y="1"/>
                    <a:pt x="2346" y="23"/>
                    <a:pt x="2302" y="71"/>
                  </a:cubicBezTo>
                  <a:cubicBezTo>
                    <a:pt x="2535" y="171"/>
                    <a:pt x="4137" y="1272"/>
                    <a:pt x="3803" y="1538"/>
                  </a:cubicBezTo>
                  <a:cubicBezTo>
                    <a:pt x="3776" y="1592"/>
                    <a:pt x="3723" y="1619"/>
                    <a:pt x="3643" y="1619"/>
                  </a:cubicBezTo>
                  <a:cubicBezTo>
                    <a:pt x="3523" y="1619"/>
                    <a:pt x="3343" y="1558"/>
                    <a:pt x="3103" y="1438"/>
                  </a:cubicBezTo>
                  <a:cubicBezTo>
                    <a:pt x="3011" y="1383"/>
                    <a:pt x="2899" y="1359"/>
                    <a:pt x="2789" y="1359"/>
                  </a:cubicBezTo>
                  <a:cubicBezTo>
                    <a:pt x="2699" y="1359"/>
                    <a:pt x="2610" y="1375"/>
                    <a:pt x="2535" y="1405"/>
                  </a:cubicBezTo>
                  <a:cubicBezTo>
                    <a:pt x="2335" y="1505"/>
                    <a:pt x="2202" y="1672"/>
                    <a:pt x="2102" y="1872"/>
                  </a:cubicBezTo>
                  <a:cubicBezTo>
                    <a:pt x="1902" y="2272"/>
                    <a:pt x="1735" y="2706"/>
                    <a:pt x="1568" y="3106"/>
                  </a:cubicBezTo>
                  <a:cubicBezTo>
                    <a:pt x="1435" y="3406"/>
                    <a:pt x="1468" y="3240"/>
                    <a:pt x="1368" y="3540"/>
                  </a:cubicBezTo>
                  <a:cubicBezTo>
                    <a:pt x="1168" y="3873"/>
                    <a:pt x="1034" y="4240"/>
                    <a:pt x="968" y="4641"/>
                  </a:cubicBezTo>
                  <a:cubicBezTo>
                    <a:pt x="968" y="4807"/>
                    <a:pt x="1101" y="4874"/>
                    <a:pt x="1235" y="4974"/>
                  </a:cubicBezTo>
                  <a:cubicBezTo>
                    <a:pt x="1368" y="5074"/>
                    <a:pt x="1568" y="5208"/>
                    <a:pt x="1702" y="5308"/>
                  </a:cubicBezTo>
                  <a:cubicBezTo>
                    <a:pt x="1735" y="5341"/>
                    <a:pt x="1835" y="5475"/>
                    <a:pt x="1802" y="5541"/>
                  </a:cubicBezTo>
                  <a:cubicBezTo>
                    <a:pt x="1785" y="5575"/>
                    <a:pt x="1702" y="5591"/>
                    <a:pt x="1606" y="5591"/>
                  </a:cubicBezTo>
                  <a:cubicBezTo>
                    <a:pt x="1510" y="5591"/>
                    <a:pt x="1401" y="5575"/>
                    <a:pt x="1335" y="5541"/>
                  </a:cubicBezTo>
                  <a:cubicBezTo>
                    <a:pt x="1235" y="5508"/>
                    <a:pt x="1034" y="5441"/>
                    <a:pt x="901" y="5375"/>
                  </a:cubicBezTo>
                  <a:cubicBezTo>
                    <a:pt x="734" y="5308"/>
                    <a:pt x="401" y="5108"/>
                    <a:pt x="34" y="4908"/>
                  </a:cubicBezTo>
                  <a:lnTo>
                    <a:pt x="34" y="4908"/>
                  </a:lnTo>
                  <a:cubicBezTo>
                    <a:pt x="0" y="5375"/>
                    <a:pt x="1935" y="6409"/>
                    <a:pt x="3936" y="7476"/>
                  </a:cubicBezTo>
                  <a:cubicBezTo>
                    <a:pt x="6105" y="8610"/>
                    <a:pt x="6605" y="9311"/>
                    <a:pt x="8373" y="10278"/>
                  </a:cubicBezTo>
                  <a:cubicBezTo>
                    <a:pt x="9713" y="11015"/>
                    <a:pt x="10500" y="11304"/>
                    <a:pt x="11364" y="11304"/>
                  </a:cubicBezTo>
                  <a:cubicBezTo>
                    <a:pt x="11791" y="11304"/>
                    <a:pt x="12236" y="11233"/>
                    <a:pt x="12776" y="11112"/>
                  </a:cubicBezTo>
                  <a:cubicBezTo>
                    <a:pt x="14377" y="10745"/>
                    <a:pt x="16445" y="8543"/>
                    <a:pt x="15178" y="6409"/>
                  </a:cubicBezTo>
                  <a:cubicBezTo>
                    <a:pt x="14110" y="4641"/>
                    <a:pt x="12709" y="4107"/>
                    <a:pt x="10541" y="3440"/>
                  </a:cubicBezTo>
                  <a:cubicBezTo>
                    <a:pt x="8807" y="2906"/>
                    <a:pt x="7105" y="2272"/>
                    <a:pt x="5471" y="1538"/>
                  </a:cubicBezTo>
                  <a:cubicBezTo>
                    <a:pt x="4108" y="959"/>
                    <a:pt x="2973" y="1"/>
                    <a:pt x="2480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71"/>
            <p:cNvSpPr/>
            <p:nvPr/>
          </p:nvSpPr>
          <p:spPr>
            <a:xfrm>
              <a:off x="3885450" y="2591375"/>
              <a:ext cx="411150" cy="282600"/>
            </a:xfrm>
            <a:custGeom>
              <a:avLst/>
              <a:gdLst/>
              <a:ahLst/>
              <a:cxnLst/>
              <a:rect l="l" t="t" r="r" b="b"/>
              <a:pathLst>
                <a:path w="16446" h="11304" extrusionOk="0">
                  <a:moveTo>
                    <a:pt x="2480" y="1"/>
                  </a:moveTo>
                  <a:cubicBezTo>
                    <a:pt x="2405" y="1"/>
                    <a:pt x="2346" y="23"/>
                    <a:pt x="2302" y="71"/>
                  </a:cubicBezTo>
                  <a:cubicBezTo>
                    <a:pt x="2535" y="171"/>
                    <a:pt x="4137" y="1272"/>
                    <a:pt x="3803" y="1538"/>
                  </a:cubicBezTo>
                  <a:cubicBezTo>
                    <a:pt x="3776" y="1592"/>
                    <a:pt x="3723" y="1619"/>
                    <a:pt x="3643" y="1619"/>
                  </a:cubicBezTo>
                  <a:cubicBezTo>
                    <a:pt x="3523" y="1619"/>
                    <a:pt x="3343" y="1558"/>
                    <a:pt x="3103" y="1438"/>
                  </a:cubicBezTo>
                  <a:cubicBezTo>
                    <a:pt x="3011" y="1383"/>
                    <a:pt x="2899" y="1359"/>
                    <a:pt x="2789" y="1359"/>
                  </a:cubicBezTo>
                  <a:cubicBezTo>
                    <a:pt x="2699" y="1359"/>
                    <a:pt x="2610" y="1375"/>
                    <a:pt x="2535" y="1405"/>
                  </a:cubicBezTo>
                  <a:cubicBezTo>
                    <a:pt x="2335" y="1505"/>
                    <a:pt x="2202" y="1672"/>
                    <a:pt x="2102" y="1872"/>
                  </a:cubicBezTo>
                  <a:cubicBezTo>
                    <a:pt x="1902" y="2272"/>
                    <a:pt x="1735" y="2706"/>
                    <a:pt x="1568" y="3106"/>
                  </a:cubicBezTo>
                  <a:cubicBezTo>
                    <a:pt x="1435" y="3406"/>
                    <a:pt x="1468" y="3240"/>
                    <a:pt x="1368" y="3540"/>
                  </a:cubicBezTo>
                  <a:cubicBezTo>
                    <a:pt x="1168" y="3873"/>
                    <a:pt x="1034" y="4240"/>
                    <a:pt x="968" y="4641"/>
                  </a:cubicBezTo>
                  <a:cubicBezTo>
                    <a:pt x="968" y="4807"/>
                    <a:pt x="1101" y="4874"/>
                    <a:pt x="1235" y="4974"/>
                  </a:cubicBezTo>
                  <a:cubicBezTo>
                    <a:pt x="1368" y="5074"/>
                    <a:pt x="1568" y="5208"/>
                    <a:pt x="1702" y="5308"/>
                  </a:cubicBezTo>
                  <a:cubicBezTo>
                    <a:pt x="1735" y="5341"/>
                    <a:pt x="1835" y="5475"/>
                    <a:pt x="1802" y="5541"/>
                  </a:cubicBezTo>
                  <a:cubicBezTo>
                    <a:pt x="1785" y="5575"/>
                    <a:pt x="1702" y="5591"/>
                    <a:pt x="1606" y="5591"/>
                  </a:cubicBezTo>
                  <a:cubicBezTo>
                    <a:pt x="1510" y="5591"/>
                    <a:pt x="1401" y="5575"/>
                    <a:pt x="1335" y="5541"/>
                  </a:cubicBezTo>
                  <a:cubicBezTo>
                    <a:pt x="1235" y="5508"/>
                    <a:pt x="1034" y="5441"/>
                    <a:pt x="901" y="5375"/>
                  </a:cubicBezTo>
                  <a:cubicBezTo>
                    <a:pt x="734" y="5308"/>
                    <a:pt x="401" y="5108"/>
                    <a:pt x="34" y="4908"/>
                  </a:cubicBezTo>
                  <a:lnTo>
                    <a:pt x="34" y="4908"/>
                  </a:lnTo>
                  <a:cubicBezTo>
                    <a:pt x="0" y="5375"/>
                    <a:pt x="1935" y="6409"/>
                    <a:pt x="3936" y="7476"/>
                  </a:cubicBezTo>
                  <a:cubicBezTo>
                    <a:pt x="6105" y="8610"/>
                    <a:pt x="6605" y="9311"/>
                    <a:pt x="8373" y="10278"/>
                  </a:cubicBezTo>
                  <a:cubicBezTo>
                    <a:pt x="9713" y="11015"/>
                    <a:pt x="10500" y="11304"/>
                    <a:pt x="11364" y="11304"/>
                  </a:cubicBezTo>
                  <a:cubicBezTo>
                    <a:pt x="11791" y="11304"/>
                    <a:pt x="12236" y="11233"/>
                    <a:pt x="12776" y="11112"/>
                  </a:cubicBezTo>
                  <a:cubicBezTo>
                    <a:pt x="14377" y="10745"/>
                    <a:pt x="16445" y="8543"/>
                    <a:pt x="15178" y="6409"/>
                  </a:cubicBezTo>
                  <a:cubicBezTo>
                    <a:pt x="14110" y="4641"/>
                    <a:pt x="12709" y="4107"/>
                    <a:pt x="10541" y="3440"/>
                  </a:cubicBezTo>
                  <a:cubicBezTo>
                    <a:pt x="8807" y="2906"/>
                    <a:pt x="7105" y="2272"/>
                    <a:pt x="5471" y="1538"/>
                  </a:cubicBezTo>
                  <a:cubicBezTo>
                    <a:pt x="4108" y="959"/>
                    <a:pt x="2973" y="1"/>
                    <a:pt x="24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71"/>
            <p:cNvSpPr/>
            <p:nvPr/>
          </p:nvSpPr>
          <p:spPr>
            <a:xfrm>
              <a:off x="4078075" y="2678200"/>
              <a:ext cx="218525" cy="195950"/>
            </a:xfrm>
            <a:custGeom>
              <a:avLst/>
              <a:gdLst/>
              <a:ahLst/>
              <a:cxnLst/>
              <a:rect l="l" t="t" r="r" b="b"/>
              <a:pathLst>
                <a:path w="8741" h="7838" extrusionOk="0">
                  <a:moveTo>
                    <a:pt x="3036" y="0"/>
                  </a:moveTo>
                  <a:cubicBezTo>
                    <a:pt x="3070" y="34"/>
                    <a:pt x="5071" y="1001"/>
                    <a:pt x="5038" y="1701"/>
                  </a:cubicBezTo>
                  <a:cubicBezTo>
                    <a:pt x="5038" y="2157"/>
                    <a:pt x="4562" y="2317"/>
                    <a:pt x="4138" y="2317"/>
                  </a:cubicBezTo>
                  <a:cubicBezTo>
                    <a:pt x="3878" y="2317"/>
                    <a:pt x="3638" y="2257"/>
                    <a:pt x="3537" y="2168"/>
                  </a:cubicBezTo>
                  <a:cubicBezTo>
                    <a:pt x="1735" y="4136"/>
                    <a:pt x="1902" y="5571"/>
                    <a:pt x="1902" y="5571"/>
                  </a:cubicBezTo>
                  <a:cubicBezTo>
                    <a:pt x="1902" y="5571"/>
                    <a:pt x="3303" y="6572"/>
                    <a:pt x="2703" y="7072"/>
                  </a:cubicBezTo>
                  <a:cubicBezTo>
                    <a:pt x="2581" y="7173"/>
                    <a:pt x="2410" y="7214"/>
                    <a:pt x="2211" y="7214"/>
                  </a:cubicBezTo>
                  <a:cubicBezTo>
                    <a:pt x="1425" y="7214"/>
                    <a:pt x="214" y="6571"/>
                    <a:pt x="1" y="6438"/>
                  </a:cubicBezTo>
                  <a:lnTo>
                    <a:pt x="1" y="6438"/>
                  </a:lnTo>
                  <a:cubicBezTo>
                    <a:pt x="134" y="6572"/>
                    <a:pt x="468" y="6705"/>
                    <a:pt x="668" y="6805"/>
                  </a:cubicBezTo>
                  <a:cubicBezTo>
                    <a:pt x="1991" y="7555"/>
                    <a:pt x="2789" y="7838"/>
                    <a:pt x="3641" y="7838"/>
                  </a:cubicBezTo>
                  <a:cubicBezTo>
                    <a:pt x="4077" y="7838"/>
                    <a:pt x="4528" y="7763"/>
                    <a:pt x="5071" y="7639"/>
                  </a:cubicBezTo>
                  <a:cubicBezTo>
                    <a:pt x="6672" y="7272"/>
                    <a:pt x="8740" y="5070"/>
                    <a:pt x="7473" y="2936"/>
                  </a:cubicBezTo>
                  <a:cubicBezTo>
                    <a:pt x="6472" y="1201"/>
                    <a:pt x="5104" y="667"/>
                    <a:pt x="30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71"/>
            <p:cNvSpPr/>
            <p:nvPr/>
          </p:nvSpPr>
          <p:spPr>
            <a:xfrm>
              <a:off x="3882100" y="2723495"/>
              <a:ext cx="264650" cy="119975"/>
            </a:xfrm>
            <a:custGeom>
              <a:avLst/>
              <a:gdLst/>
              <a:ahLst/>
              <a:cxnLst/>
              <a:rect l="l" t="t" r="r" b="b"/>
              <a:pathLst>
                <a:path w="10586" h="4799" extrusionOk="0">
                  <a:moveTo>
                    <a:pt x="168" y="0"/>
                  </a:moveTo>
                  <a:lnTo>
                    <a:pt x="168" y="0"/>
                  </a:lnTo>
                  <a:cubicBezTo>
                    <a:pt x="1" y="501"/>
                    <a:pt x="2069" y="1535"/>
                    <a:pt x="4070" y="2602"/>
                  </a:cubicBezTo>
                  <a:cubicBezTo>
                    <a:pt x="5938" y="3269"/>
                    <a:pt x="7306" y="4303"/>
                    <a:pt x="9007" y="4737"/>
                  </a:cubicBezTo>
                  <a:cubicBezTo>
                    <a:pt x="9190" y="4780"/>
                    <a:pt x="9358" y="4799"/>
                    <a:pt x="9507" y="4799"/>
                  </a:cubicBezTo>
                  <a:cubicBezTo>
                    <a:pt x="10289" y="4799"/>
                    <a:pt x="10585" y="4288"/>
                    <a:pt x="9941" y="4036"/>
                  </a:cubicBezTo>
                  <a:cubicBezTo>
                    <a:pt x="9174" y="3736"/>
                    <a:pt x="8173" y="3669"/>
                    <a:pt x="6706" y="3202"/>
                  </a:cubicBezTo>
                  <a:cubicBezTo>
                    <a:pt x="5038" y="2669"/>
                    <a:pt x="3370" y="1501"/>
                    <a:pt x="1836" y="767"/>
                  </a:cubicBezTo>
                  <a:cubicBezTo>
                    <a:pt x="1836" y="767"/>
                    <a:pt x="1435" y="601"/>
                    <a:pt x="1302" y="534"/>
                  </a:cubicBezTo>
                  <a:cubicBezTo>
                    <a:pt x="1302" y="534"/>
                    <a:pt x="535" y="167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71"/>
            <p:cNvSpPr/>
            <p:nvPr/>
          </p:nvSpPr>
          <p:spPr>
            <a:xfrm>
              <a:off x="3942975" y="2600120"/>
              <a:ext cx="239500" cy="151950"/>
            </a:xfrm>
            <a:custGeom>
              <a:avLst/>
              <a:gdLst/>
              <a:ahLst/>
              <a:cxnLst/>
              <a:rect l="l" t="t" r="r" b="b"/>
              <a:pathLst>
                <a:path w="9580" h="6078" extrusionOk="0">
                  <a:moveTo>
                    <a:pt x="304" y="0"/>
                  </a:moveTo>
                  <a:cubicBezTo>
                    <a:pt x="172" y="0"/>
                    <a:pt x="68" y="32"/>
                    <a:pt x="1" y="98"/>
                  </a:cubicBezTo>
                  <a:cubicBezTo>
                    <a:pt x="501" y="565"/>
                    <a:pt x="1002" y="966"/>
                    <a:pt x="1535" y="1366"/>
                  </a:cubicBezTo>
                  <a:cubicBezTo>
                    <a:pt x="2970" y="2267"/>
                    <a:pt x="5238" y="3734"/>
                    <a:pt x="6606" y="4435"/>
                  </a:cubicBezTo>
                  <a:cubicBezTo>
                    <a:pt x="7973" y="5169"/>
                    <a:pt x="8107" y="5502"/>
                    <a:pt x="8807" y="5969"/>
                  </a:cubicBezTo>
                  <a:cubicBezTo>
                    <a:pt x="8923" y="6044"/>
                    <a:pt x="9026" y="6077"/>
                    <a:pt x="9113" y="6077"/>
                  </a:cubicBezTo>
                  <a:cubicBezTo>
                    <a:pt x="9531" y="6077"/>
                    <a:pt x="9580" y="5320"/>
                    <a:pt x="8807" y="4768"/>
                  </a:cubicBezTo>
                  <a:cubicBezTo>
                    <a:pt x="7840" y="4101"/>
                    <a:pt x="5905" y="3334"/>
                    <a:pt x="4237" y="2233"/>
                  </a:cubicBezTo>
                  <a:cubicBezTo>
                    <a:pt x="3403" y="1700"/>
                    <a:pt x="2870" y="1333"/>
                    <a:pt x="2002" y="732"/>
                  </a:cubicBezTo>
                  <a:cubicBezTo>
                    <a:pt x="1352" y="282"/>
                    <a:pt x="701" y="0"/>
                    <a:pt x="3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71"/>
            <p:cNvSpPr/>
            <p:nvPr/>
          </p:nvSpPr>
          <p:spPr>
            <a:xfrm>
              <a:off x="4118100" y="2726975"/>
              <a:ext cx="48400" cy="98025"/>
            </a:xfrm>
            <a:custGeom>
              <a:avLst/>
              <a:gdLst/>
              <a:ahLst/>
              <a:cxnLst/>
              <a:rect l="l" t="t" r="r" b="b"/>
              <a:pathLst>
                <a:path w="1936" h="3921" extrusionOk="0">
                  <a:moveTo>
                    <a:pt x="1752" y="1"/>
                  </a:moveTo>
                  <a:cubicBezTo>
                    <a:pt x="1711" y="1"/>
                    <a:pt x="1669" y="17"/>
                    <a:pt x="1635" y="51"/>
                  </a:cubicBezTo>
                  <a:cubicBezTo>
                    <a:pt x="735" y="1085"/>
                    <a:pt x="168" y="2352"/>
                    <a:pt x="1" y="3720"/>
                  </a:cubicBezTo>
                  <a:cubicBezTo>
                    <a:pt x="1" y="3820"/>
                    <a:pt x="68" y="3887"/>
                    <a:pt x="168" y="3920"/>
                  </a:cubicBezTo>
                  <a:cubicBezTo>
                    <a:pt x="268" y="3920"/>
                    <a:pt x="368" y="3820"/>
                    <a:pt x="368" y="3720"/>
                  </a:cubicBezTo>
                  <a:cubicBezTo>
                    <a:pt x="501" y="2486"/>
                    <a:pt x="1035" y="1285"/>
                    <a:pt x="1869" y="351"/>
                  </a:cubicBezTo>
                  <a:cubicBezTo>
                    <a:pt x="1869" y="317"/>
                    <a:pt x="1902" y="317"/>
                    <a:pt x="1902" y="284"/>
                  </a:cubicBezTo>
                  <a:cubicBezTo>
                    <a:pt x="1936" y="217"/>
                    <a:pt x="1936" y="117"/>
                    <a:pt x="1869" y="51"/>
                  </a:cubicBezTo>
                  <a:cubicBezTo>
                    <a:pt x="1836" y="17"/>
                    <a:pt x="1794" y="1"/>
                    <a:pt x="17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71"/>
            <p:cNvSpPr/>
            <p:nvPr/>
          </p:nvSpPr>
          <p:spPr>
            <a:xfrm>
              <a:off x="4076425" y="2700500"/>
              <a:ext cx="56725" cy="112825"/>
            </a:xfrm>
            <a:custGeom>
              <a:avLst/>
              <a:gdLst/>
              <a:ahLst/>
              <a:cxnLst/>
              <a:rect l="l" t="t" r="r" b="b"/>
              <a:pathLst>
                <a:path w="2269" h="4513" extrusionOk="0">
                  <a:moveTo>
                    <a:pt x="2085" y="1"/>
                  </a:moveTo>
                  <a:cubicBezTo>
                    <a:pt x="2043" y="1"/>
                    <a:pt x="2002" y="26"/>
                    <a:pt x="1968" y="76"/>
                  </a:cubicBezTo>
                  <a:cubicBezTo>
                    <a:pt x="934" y="1276"/>
                    <a:pt x="267" y="2744"/>
                    <a:pt x="0" y="4279"/>
                  </a:cubicBezTo>
                  <a:cubicBezTo>
                    <a:pt x="0" y="4379"/>
                    <a:pt x="67" y="4479"/>
                    <a:pt x="167" y="4512"/>
                  </a:cubicBezTo>
                  <a:cubicBezTo>
                    <a:pt x="267" y="4512"/>
                    <a:pt x="334" y="4412"/>
                    <a:pt x="367" y="4312"/>
                  </a:cubicBezTo>
                  <a:cubicBezTo>
                    <a:pt x="601" y="2844"/>
                    <a:pt x="1234" y="1477"/>
                    <a:pt x="2202" y="342"/>
                  </a:cubicBezTo>
                  <a:cubicBezTo>
                    <a:pt x="2202" y="309"/>
                    <a:pt x="2235" y="309"/>
                    <a:pt x="2235" y="276"/>
                  </a:cubicBezTo>
                  <a:cubicBezTo>
                    <a:pt x="2268" y="209"/>
                    <a:pt x="2268" y="109"/>
                    <a:pt x="2202" y="76"/>
                  </a:cubicBezTo>
                  <a:cubicBezTo>
                    <a:pt x="2168" y="26"/>
                    <a:pt x="2127" y="1"/>
                    <a:pt x="2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71"/>
            <p:cNvSpPr/>
            <p:nvPr/>
          </p:nvSpPr>
          <p:spPr>
            <a:xfrm>
              <a:off x="4043050" y="2679450"/>
              <a:ext cx="57575" cy="127200"/>
            </a:xfrm>
            <a:custGeom>
              <a:avLst/>
              <a:gdLst/>
              <a:ahLst/>
              <a:cxnLst/>
              <a:rect l="l" t="t" r="r" b="b"/>
              <a:pathLst>
                <a:path w="2303" h="5088" extrusionOk="0">
                  <a:moveTo>
                    <a:pt x="2119" y="0"/>
                  </a:moveTo>
                  <a:cubicBezTo>
                    <a:pt x="2077" y="0"/>
                    <a:pt x="2036" y="17"/>
                    <a:pt x="2002" y="50"/>
                  </a:cubicBezTo>
                  <a:cubicBezTo>
                    <a:pt x="1902" y="117"/>
                    <a:pt x="201" y="2385"/>
                    <a:pt x="1" y="4887"/>
                  </a:cubicBezTo>
                  <a:cubicBezTo>
                    <a:pt x="1" y="4987"/>
                    <a:pt x="68" y="5087"/>
                    <a:pt x="168" y="5087"/>
                  </a:cubicBezTo>
                  <a:cubicBezTo>
                    <a:pt x="268" y="5087"/>
                    <a:pt x="334" y="5020"/>
                    <a:pt x="334" y="4954"/>
                  </a:cubicBezTo>
                  <a:cubicBezTo>
                    <a:pt x="368" y="4920"/>
                    <a:pt x="368" y="4887"/>
                    <a:pt x="368" y="4887"/>
                  </a:cubicBezTo>
                  <a:cubicBezTo>
                    <a:pt x="568" y="2552"/>
                    <a:pt x="2236" y="317"/>
                    <a:pt x="2236" y="317"/>
                  </a:cubicBezTo>
                  <a:cubicBezTo>
                    <a:pt x="2302" y="250"/>
                    <a:pt x="2302" y="117"/>
                    <a:pt x="2236" y="50"/>
                  </a:cubicBezTo>
                  <a:cubicBezTo>
                    <a:pt x="2202" y="17"/>
                    <a:pt x="2161" y="0"/>
                    <a:pt x="211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71"/>
            <p:cNvSpPr/>
            <p:nvPr/>
          </p:nvSpPr>
          <p:spPr>
            <a:xfrm>
              <a:off x="4012200" y="2663600"/>
              <a:ext cx="59225" cy="121350"/>
            </a:xfrm>
            <a:custGeom>
              <a:avLst/>
              <a:gdLst/>
              <a:ahLst/>
              <a:cxnLst/>
              <a:rect l="l" t="t" r="r" b="b"/>
              <a:pathLst>
                <a:path w="2369" h="4854" extrusionOk="0">
                  <a:moveTo>
                    <a:pt x="2202" y="0"/>
                  </a:moveTo>
                  <a:cubicBezTo>
                    <a:pt x="2152" y="0"/>
                    <a:pt x="2102" y="17"/>
                    <a:pt x="2069" y="50"/>
                  </a:cubicBezTo>
                  <a:cubicBezTo>
                    <a:pt x="868" y="1318"/>
                    <a:pt x="134" y="2919"/>
                    <a:pt x="1" y="4654"/>
                  </a:cubicBezTo>
                  <a:cubicBezTo>
                    <a:pt x="1" y="4754"/>
                    <a:pt x="67" y="4854"/>
                    <a:pt x="167" y="4854"/>
                  </a:cubicBezTo>
                  <a:cubicBezTo>
                    <a:pt x="234" y="4821"/>
                    <a:pt x="301" y="4787"/>
                    <a:pt x="334" y="4720"/>
                  </a:cubicBezTo>
                  <a:cubicBezTo>
                    <a:pt x="368" y="4687"/>
                    <a:pt x="368" y="4654"/>
                    <a:pt x="368" y="4620"/>
                  </a:cubicBezTo>
                  <a:cubicBezTo>
                    <a:pt x="501" y="3019"/>
                    <a:pt x="1168" y="1518"/>
                    <a:pt x="2269" y="351"/>
                  </a:cubicBezTo>
                  <a:cubicBezTo>
                    <a:pt x="2369" y="284"/>
                    <a:pt x="2369" y="151"/>
                    <a:pt x="2336" y="50"/>
                  </a:cubicBezTo>
                  <a:cubicBezTo>
                    <a:pt x="2302" y="17"/>
                    <a:pt x="2252" y="0"/>
                    <a:pt x="2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71"/>
            <p:cNvSpPr/>
            <p:nvPr/>
          </p:nvSpPr>
          <p:spPr>
            <a:xfrm>
              <a:off x="3971350" y="2644425"/>
              <a:ext cx="60900" cy="120525"/>
            </a:xfrm>
            <a:custGeom>
              <a:avLst/>
              <a:gdLst/>
              <a:ahLst/>
              <a:cxnLst/>
              <a:rect l="l" t="t" r="r" b="b"/>
              <a:pathLst>
                <a:path w="2436" h="4821" extrusionOk="0">
                  <a:moveTo>
                    <a:pt x="2268" y="0"/>
                  </a:moveTo>
                  <a:cubicBezTo>
                    <a:pt x="2218" y="0"/>
                    <a:pt x="2168" y="17"/>
                    <a:pt x="2135" y="50"/>
                  </a:cubicBezTo>
                  <a:cubicBezTo>
                    <a:pt x="2068" y="117"/>
                    <a:pt x="134" y="2052"/>
                    <a:pt x="0" y="4654"/>
                  </a:cubicBezTo>
                  <a:cubicBezTo>
                    <a:pt x="0" y="4754"/>
                    <a:pt x="100" y="4820"/>
                    <a:pt x="200" y="4820"/>
                  </a:cubicBezTo>
                  <a:cubicBezTo>
                    <a:pt x="267" y="4820"/>
                    <a:pt x="334" y="4787"/>
                    <a:pt x="367" y="4720"/>
                  </a:cubicBezTo>
                  <a:cubicBezTo>
                    <a:pt x="367" y="4687"/>
                    <a:pt x="367" y="4654"/>
                    <a:pt x="367" y="4620"/>
                  </a:cubicBezTo>
                  <a:cubicBezTo>
                    <a:pt x="500" y="2218"/>
                    <a:pt x="2368" y="350"/>
                    <a:pt x="2368" y="350"/>
                  </a:cubicBezTo>
                  <a:cubicBezTo>
                    <a:pt x="2435" y="250"/>
                    <a:pt x="2435" y="150"/>
                    <a:pt x="2402" y="50"/>
                  </a:cubicBezTo>
                  <a:cubicBezTo>
                    <a:pt x="2368" y="17"/>
                    <a:pt x="2318" y="0"/>
                    <a:pt x="22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71"/>
            <p:cNvSpPr/>
            <p:nvPr/>
          </p:nvSpPr>
          <p:spPr>
            <a:xfrm>
              <a:off x="3061525" y="973675"/>
              <a:ext cx="265225" cy="570425"/>
            </a:xfrm>
            <a:custGeom>
              <a:avLst/>
              <a:gdLst/>
              <a:ahLst/>
              <a:cxnLst/>
              <a:rect l="l" t="t" r="r" b="b"/>
              <a:pathLst>
                <a:path w="10609" h="22817" extrusionOk="0">
                  <a:moveTo>
                    <a:pt x="6445" y="1"/>
                  </a:moveTo>
                  <a:cubicBezTo>
                    <a:pt x="5312" y="1"/>
                    <a:pt x="4127" y="529"/>
                    <a:pt x="3036" y="1600"/>
                  </a:cubicBezTo>
                  <a:cubicBezTo>
                    <a:pt x="2269" y="2334"/>
                    <a:pt x="1902" y="3435"/>
                    <a:pt x="2069" y="4502"/>
                  </a:cubicBezTo>
                  <a:cubicBezTo>
                    <a:pt x="2102" y="5069"/>
                    <a:pt x="2436" y="5670"/>
                    <a:pt x="2269" y="6237"/>
                  </a:cubicBezTo>
                  <a:cubicBezTo>
                    <a:pt x="2069" y="6804"/>
                    <a:pt x="1735" y="7338"/>
                    <a:pt x="1335" y="7771"/>
                  </a:cubicBezTo>
                  <a:cubicBezTo>
                    <a:pt x="434" y="8772"/>
                    <a:pt x="0" y="10073"/>
                    <a:pt x="67" y="11374"/>
                  </a:cubicBezTo>
                  <a:cubicBezTo>
                    <a:pt x="134" y="12508"/>
                    <a:pt x="1001" y="13042"/>
                    <a:pt x="1335" y="13976"/>
                  </a:cubicBezTo>
                  <a:cubicBezTo>
                    <a:pt x="1602" y="14943"/>
                    <a:pt x="1502" y="15944"/>
                    <a:pt x="1001" y="16811"/>
                  </a:cubicBezTo>
                  <a:cubicBezTo>
                    <a:pt x="601" y="17378"/>
                    <a:pt x="367" y="18012"/>
                    <a:pt x="267" y="18679"/>
                  </a:cubicBezTo>
                  <a:cubicBezTo>
                    <a:pt x="134" y="19613"/>
                    <a:pt x="367" y="20547"/>
                    <a:pt x="968" y="21281"/>
                  </a:cubicBezTo>
                  <a:cubicBezTo>
                    <a:pt x="1735" y="22115"/>
                    <a:pt x="2969" y="22415"/>
                    <a:pt x="4037" y="22649"/>
                  </a:cubicBezTo>
                  <a:lnTo>
                    <a:pt x="4137" y="22682"/>
                  </a:lnTo>
                  <a:cubicBezTo>
                    <a:pt x="4475" y="22776"/>
                    <a:pt x="4824" y="22817"/>
                    <a:pt x="5172" y="22817"/>
                  </a:cubicBezTo>
                  <a:cubicBezTo>
                    <a:pt x="5441" y="22817"/>
                    <a:pt x="5709" y="22792"/>
                    <a:pt x="5971" y="22749"/>
                  </a:cubicBezTo>
                  <a:cubicBezTo>
                    <a:pt x="6105" y="22749"/>
                    <a:pt x="6238" y="22715"/>
                    <a:pt x="6372" y="22649"/>
                  </a:cubicBezTo>
                  <a:cubicBezTo>
                    <a:pt x="6438" y="22582"/>
                    <a:pt x="6538" y="22549"/>
                    <a:pt x="6605" y="22515"/>
                  </a:cubicBezTo>
                  <a:cubicBezTo>
                    <a:pt x="6872" y="22448"/>
                    <a:pt x="7106" y="22382"/>
                    <a:pt x="7339" y="22282"/>
                  </a:cubicBezTo>
                  <a:cubicBezTo>
                    <a:pt x="8306" y="21915"/>
                    <a:pt x="9107" y="21281"/>
                    <a:pt x="9741" y="20447"/>
                  </a:cubicBezTo>
                  <a:cubicBezTo>
                    <a:pt x="10041" y="20080"/>
                    <a:pt x="10208" y="19646"/>
                    <a:pt x="10241" y="19146"/>
                  </a:cubicBezTo>
                  <a:cubicBezTo>
                    <a:pt x="10241" y="18412"/>
                    <a:pt x="9607" y="17778"/>
                    <a:pt x="9607" y="17078"/>
                  </a:cubicBezTo>
                  <a:cubicBezTo>
                    <a:pt x="9574" y="16344"/>
                    <a:pt x="10108" y="15744"/>
                    <a:pt x="10308" y="15043"/>
                  </a:cubicBezTo>
                  <a:cubicBezTo>
                    <a:pt x="10608" y="13976"/>
                    <a:pt x="10108" y="12842"/>
                    <a:pt x="9507" y="11908"/>
                  </a:cubicBezTo>
                  <a:cubicBezTo>
                    <a:pt x="8907" y="10974"/>
                    <a:pt x="8173" y="10073"/>
                    <a:pt x="7973" y="9006"/>
                  </a:cubicBezTo>
                  <a:cubicBezTo>
                    <a:pt x="7873" y="8472"/>
                    <a:pt x="7906" y="7905"/>
                    <a:pt x="8040" y="7371"/>
                  </a:cubicBezTo>
                  <a:cubicBezTo>
                    <a:pt x="8106" y="7104"/>
                    <a:pt x="8173" y="6837"/>
                    <a:pt x="8306" y="6570"/>
                  </a:cubicBezTo>
                  <a:cubicBezTo>
                    <a:pt x="8507" y="6170"/>
                    <a:pt x="8673" y="5737"/>
                    <a:pt x="8807" y="5336"/>
                  </a:cubicBezTo>
                  <a:cubicBezTo>
                    <a:pt x="8907" y="4602"/>
                    <a:pt x="8907" y="3902"/>
                    <a:pt x="8807" y="3201"/>
                  </a:cubicBezTo>
                  <a:cubicBezTo>
                    <a:pt x="8773" y="2634"/>
                    <a:pt x="8907" y="1533"/>
                    <a:pt x="8640" y="733"/>
                  </a:cubicBezTo>
                  <a:cubicBezTo>
                    <a:pt x="7964" y="246"/>
                    <a:pt x="7217" y="1"/>
                    <a:pt x="64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71"/>
            <p:cNvSpPr/>
            <p:nvPr/>
          </p:nvSpPr>
          <p:spPr>
            <a:xfrm>
              <a:off x="3175125" y="995775"/>
              <a:ext cx="84900" cy="82975"/>
            </a:xfrm>
            <a:custGeom>
              <a:avLst/>
              <a:gdLst/>
              <a:ahLst/>
              <a:cxnLst/>
              <a:rect l="l" t="t" r="r" b="b"/>
              <a:pathLst>
                <a:path w="3396" h="3319" extrusionOk="0">
                  <a:moveTo>
                    <a:pt x="2869" y="1"/>
                  </a:moveTo>
                  <a:cubicBezTo>
                    <a:pt x="1600" y="1"/>
                    <a:pt x="1" y="2154"/>
                    <a:pt x="1194" y="3318"/>
                  </a:cubicBezTo>
                  <a:lnTo>
                    <a:pt x="3395" y="149"/>
                  </a:lnTo>
                  <a:cubicBezTo>
                    <a:pt x="3234" y="47"/>
                    <a:pt x="3055" y="1"/>
                    <a:pt x="28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71"/>
            <p:cNvSpPr/>
            <p:nvPr/>
          </p:nvSpPr>
          <p:spPr>
            <a:xfrm>
              <a:off x="3450975" y="1433125"/>
              <a:ext cx="334425" cy="560425"/>
            </a:xfrm>
            <a:custGeom>
              <a:avLst/>
              <a:gdLst/>
              <a:ahLst/>
              <a:cxnLst/>
              <a:rect l="l" t="t" r="r" b="b"/>
              <a:pathLst>
                <a:path w="13377" h="22417" extrusionOk="0">
                  <a:moveTo>
                    <a:pt x="1935" y="1"/>
                  </a:moveTo>
                  <a:cubicBezTo>
                    <a:pt x="1935" y="1"/>
                    <a:pt x="667" y="9408"/>
                    <a:pt x="501" y="13077"/>
                  </a:cubicBezTo>
                  <a:cubicBezTo>
                    <a:pt x="367" y="16713"/>
                    <a:pt x="0" y="17280"/>
                    <a:pt x="2902" y="18781"/>
                  </a:cubicBezTo>
                  <a:cubicBezTo>
                    <a:pt x="4804" y="19782"/>
                    <a:pt x="10274" y="22417"/>
                    <a:pt x="10274" y="22417"/>
                  </a:cubicBezTo>
                  <a:lnTo>
                    <a:pt x="13376" y="18547"/>
                  </a:lnTo>
                  <a:lnTo>
                    <a:pt x="8573" y="14711"/>
                  </a:lnTo>
                  <a:cubicBezTo>
                    <a:pt x="8573" y="14711"/>
                    <a:pt x="7672" y="6506"/>
                    <a:pt x="7105" y="3904"/>
                  </a:cubicBezTo>
                  <a:cubicBezTo>
                    <a:pt x="6505" y="1202"/>
                    <a:pt x="4503" y="1"/>
                    <a:pt x="1935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71"/>
            <p:cNvSpPr/>
            <p:nvPr/>
          </p:nvSpPr>
          <p:spPr>
            <a:xfrm>
              <a:off x="3130750" y="1433125"/>
              <a:ext cx="579600" cy="805325"/>
            </a:xfrm>
            <a:custGeom>
              <a:avLst/>
              <a:gdLst/>
              <a:ahLst/>
              <a:cxnLst/>
              <a:rect l="l" t="t" r="r" b="b"/>
              <a:pathLst>
                <a:path w="23184" h="32213" extrusionOk="0">
                  <a:moveTo>
                    <a:pt x="14744" y="1"/>
                  </a:moveTo>
                  <a:lnTo>
                    <a:pt x="12509" y="68"/>
                  </a:lnTo>
                  <a:cubicBezTo>
                    <a:pt x="10141" y="201"/>
                    <a:pt x="7772" y="535"/>
                    <a:pt x="5437" y="1035"/>
                  </a:cubicBezTo>
                  <a:cubicBezTo>
                    <a:pt x="5437" y="1035"/>
                    <a:pt x="3136" y="1702"/>
                    <a:pt x="2035" y="2002"/>
                  </a:cubicBezTo>
                  <a:cubicBezTo>
                    <a:pt x="1334" y="4337"/>
                    <a:pt x="1368" y="7406"/>
                    <a:pt x="867" y="14511"/>
                  </a:cubicBezTo>
                  <a:cubicBezTo>
                    <a:pt x="400" y="21516"/>
                    <a:pt x="0" y="30423"/>
                    <a:pt x="0" y="30423"/>
                  </a:cubicBezTo>
                  <a:cubicBezTo>
                    <a:pt x="2351" y="31598"/>
                    <a:pt x="4935" y="32212"/>
                    <a:pt x="7532" y="32212"/>
                  </a:cubicBezTo>
                  <a:cubicBezTo>
                    <a:pt x="8988" y="32212"/>
                    <a:pt x="10449" y="32019"/>
                    <a:pt x="11875" y="31624"/>
                  </a:cubicBezTo>
                  <a:cubicBezTo>
                    <a:pt x="18113" y="29956"/>
                    <a:pt x="22083" y="26420"/>
                    <a:pt x="22416" y="22917"/>
                  </a:cubicBezTo>
                  <a:cubicBezTo>
                    <a:pt x="21249" y="21183"/>
                    <a:pt x="20415" y="19682"/>
                    <a:pt x="20415" y="19682"/>
                  </a:cubicBezTo>
                  <a:cubicBezTo>
                    <a:pt x="20415" y="19682"/>
                    <a:pt x="20448" y="16780"/>
                    <a:pt x="20415" y="14678"/>
                  </a:cubicBezTo>
                  <a:cubicBezTo>
                    <a:pt x="22449" y="12977"/>
                    <a:pt x="23183" y="10141"/>
                    <a:pt x="22183" y="7706"/>
                  </a:cubicBezTo>
                  <a:cubicBezTo>
                    <a:pt x="20882" y="4738"/>
                    <a:pt x="16278" y="1469"/>
                    <a:pt x="14744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71"/>
            <p:cNvSpPr/>
            <p:nvPr/>
          </p:nvSpPr>
          <p:spPr>
            <a:xfrm>
              <a:off x="3276675" y="1790050"/>
              <a:ext cx="242700" cy="106850"/>
            </a:xfrm>
            <a:custGeom>
              <a:avLst/>
              <a:gdLst/>
              <a:ahLst/>
              <a:cxnLst/>
              <a:rect l="l" t="t" r="r" b="b"/>
              <a:pathLst>
                <a:path w="9708" h="4274" extrusionOk="0">
                  <a:moveTo>
                    <a:pt x="1" y="1"/>
                  </a:moveTo>
                  <a:cubicBezTo>
                    <a:pt x="1" y="1"/>
                    <a:pt x="1" y="3937"/>
                    <a:pt x="4370" y="4237"/>
                  </a:cubicBezTo>
                  <a:cubicBezTo>
                    <a:pt x="4573" y="4261"/>
                    <a:pt x="4775" y="4273"/>
                    <a:pt x="4975" y="4273"/>
                  </a:cubicBezTo>
                  <a:cubicBezTo>
                    <a:pt x="6983" y="4273"/>
                    <a:pt x="8828" y="3082"/>
                    <a:pt x="9708" y="1202"/>
                  </a:cubicBezTo>
                  <a:lnTo>
                    <a:pt x="9708" y="1202"/>
                  </a:lnTo>
                  <a:cubicBezTo>
                    <a:pt x="9707" y="1202"/>
                    <a:pt x="8199" y="3253"/>
                    <a:pt x="4981" y="3253"/>
                  </a:cubicBezTo>
                  <a:cubicBezTo>
                    <a:pt x="4815" y="3253"/>
                    <a:pt x="4645" y="3248"/>
                    <a:pt x="4470" y="3236"/>
                  </a:cubicBezTo>
                  <a:cubicBezTo>
                    <a:pt x="835" y="297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000">
                <a:alpha val="45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71"/>
            <p:cNvSpPr/>
            <p:nvPr/>
          </p:nvSpPr>
          <p:spPr>
            <a:xfrm>
              <a:off x="3431800" y="2163650"/>
              <a:ext cx="803925" cy="314225"/>
            </a:xfrm>
            <a:custGeom>
              <a:avLst/>
              <a:gdLst/>
              <a:ahLst/>
              <a:cxnLst/>
              <a:rect l="l" t="t" r="r" b="b"/>
              <a:pathLst>
                <a:path w="32157" h="12569" extrusionOk="0">
                  <a:moveTo>
                    <a:pt x="32156" y="1"/>
                  </a:moveTo>
                  <a:lnTo>
                    <a:pt x="11675" y="11843"/>
                  </a:lnTo>
                  <a:lnTo>
                    <a:pt x="0" y="5004"/>
                  </a:lnTo>
                  <a:lnTo>
                    <a:pt x="0" y="5371"/>
                  </a:lnTo>
                  <a:cubicBezTo>
                    <a:pt x="0" y="5772"/>
                    <a:pt x="200" y="6139"/>
                    <a:pt x="534" y="6339"/>
                  </a:cubicBezTo>
                  <a:lnTo>
                    <a:pt x="11108" y="12443"/>
                  </a:lnTo>
                  <a:cubicBezTo>
                    <a:pt x="11275" y="12526"/>
                    <a:pt x="11467" y="12568"/>
                    <a:pt x="11658" y="12568"/>
                  </a:cubicBezTo>
                  <a:cubicBezTo>
                    <a:pt x="11850" y="12568"/>
                    <a:pt x="12042" y="12526"/>
                    <a:pt x="12209" y="12443"/>
                  </a:cubicBezTo>
                  <a:lnTo>
                    <a:pt x="31589" y="1235"/>
                  </a:lnTo>
                  <a:cubicBezTo>
                    <a:pt x="31923" y="1035"/>
                    <a:pt x="32156" y="668"/>
                    <a:pt x="32156" y="268"/>
                  </a:cubicBezTo>
                  <a:lnTo>
                    <a:pt x="321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71"/>
            <p:cNvSpPr/>
            <p:nvPr/>
          </p:nvSpPr>
          <p:spPr>
            <a:xfrm>
              <a:off x="3430950" y="1995825"/>
              <a:ext cx="804775" cy="463900"/>
            </a:xfrm>
            <a:custGeom>
              <a:avLst/>
              <a:gdLst/>
              <a:ahLst/>
              <a:cxnLst/>
              <a:rect l="l" t="t" r="r" b="b"/>
              <a:pathLst>
                <a:path w="32191" h="18556" extrusionOk="0">
                  <a:moveTo>
                    <a:pt x="20349" y="1"/>
                  </a:moveTo>
                  <a:cubicBezTo>
                    <a:pt x="20232" y="1"/>
                    <a:pt x="20115" y="26"/>
                    <a:pt x="20015" y="76"/>
                  </a:cubicBezTo>
                  <a:lnTo>
                    <a:pt x="101" y="11584"/>
                  </a:lnTo>
                  <a:cubicBezTo>
                    <a:pt x="1" y="11651"/>
                    <a:pt x="1" y="11784"/>
                    <a:pt x="101" y="11851"/>
                  </a:cubicBezTo>
                  <a:lnTo>
                    <a:pt x="11709" y="18556"/>
                  </a:lnTo>
                  <a:lnTo>
                    <a:pt x="32190" y="6714"/>
                  </a:lnTo>
                  <a:lnTo>
                    <a:pt x="20682" y="76"/>
                  </a:lnTo>
                  <a:cubicBezTo>
                    <a:pt x="20582" y="26"/>
                    <a:pt x="20465" y="1"/>
                    <a:pt x="203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71"/>
            <p:cNvSpPr/>
            <p:nvPr/>
          </p:nvSpPr>
          <p:spPr>
            <a:xfrm>
              <a:off x="3566050" y="2084425"/>
              <a:ext cx="607950" cy="351125"/>
            </a:xfrm>
            <a:custGeom>
              <a:avLst/>
              <a:gdLst/>
              <a:ahLst/>
              <a:cxnLst/>
              <a:rect l="l" t="t" r="r" b="b"/>
              <a:pathLst>
                <a:path w="24318" h="14045" extrusionOk="0">
                  <a:moveTo>
                    <a:pt x="18113" y="1"/>
                  </a:moveTo>
                  <a:lnTo>
                    <a:pt x="1" y="10442"/>
                  </a:lnTo>
                  <a:lnTo>
                    <a:pt x="6172" y="14044"/>
                  </a:lnTo>
                  <a:lnTo>
                    <a:pt x="24318" y="3537"/>
                  </a:lnTo>
                  <a:lnTo>
                    <a:pt x="181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71"/>
            <p:cNvSpPr/>
            <p:nvPr/>
          </p:nvSpPr>
          <p:spPr>
            <a:xfrm>
              <a:off x="3644450" y="2106950"/>
              <a:ext cx="216825" cy="125125"/>
            </a:xfrm>
            <a:custGeom>
              <a:avLst/>
              <a:gdLst/>
              <a:ahLst/>
              <a:cxnLst/>
              <a:rect l="l" t="t" r="r" b="b"/>
              <a:pathLst>
                <a:path w="8673" h="5005" extrusionOk="0">
                  <a:moveTo>
                    <a:pt x="5504" y="1"/>
                  </a:moveTo>
                  <a:lnTo>
                    <a:pt x="0" y="3169"/>
                  </a:lnTo>
                  <a:lnTo>
                    <a:pt x="100" y="3236"/>
                  </a:lnTo>
                  <a:lnTo>
                    <a:pt x="3136" y="5004"/>
                  </a:lnTo>
                  <a:lnTo>
                    <a:pt x="8540" y="1902"/>
                  </a:lnTo>
                  <a:lnTo>
                    <a:pt x="8673" y="1835"/>
                  </a:lnTo>
                  <a:lnTo>
                    <a:pt x="550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71"/>
            <p:cNvSpPr/>
            <p:nvPr/>
          </p:nvSpPr>
          <p:spPr>
            <a:xfrm>
              <a:off x="3646950" y="2110275"/>
              <a:ext cx="211000" cy="121800"/>
            </a:xfrm>
            <a:custGeom>
              <a:avLst/>
              <a:gdLst/>
              <a:ahLst/>
              <a:cxnLst/>
              <a:rect l="l" t="t" r="r" b="b"/>
              <a:pathLst>
                <a:path w="8440" h="4872" extrusionOk="0">
                  <a:moveTo>
                    <a:pt x="5404" y="1"/>
                  </a:moveTo>
                  <a:lnTo>
                    <a:pt x="0" y="3103"/>
                  </a:lnTo>
                  <a:lnTo>
                    <a:pt x="3036" y="4871"/>
                  </a:lnTo>
                  <a:lnTo>
                    <a:pt x="8440" y="1769"/>
                  </a:lnTo>
                  <a:lnTo>
                    <a:pt x="54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71"/>
            <p:cNvSpPr/>
            <p:nvPr/>
          </p:nvSpPr>
          <p:spPr>
            <a:xfrm>
              <a:off x="3723675" y="2163650"/>
              <a:ext cx="512050" cy="314425"/>
            </a:xfrm>
            <a:custGeom>
              <a:avLst/>
              <a:gdLst/>
              <a:ahLst/>
              <a:cxnLst/>
              <a:rect l="l" t="t" r="r" b="b"/>
              <a:pathLst>
                <a:path w="20482" h="12577" extrusionOk="0">
                  <a:moveTo>
                    <a:pt x="20481" y="1"/>
                  </a:moveTo>
                  <a:lnTo>
                    <a:pt x="0" y="11843"/>
                  </a:lnTo>
                  <a:lnTo>
                    <a:pt x="0" y="12576"/>
                  </a:lnTo>
                  <a:cubicBezTo>
                    <a:pt x="167" y="12576"/>
                    <a:pt x="367" y="12510"/>
                    <a:pt x="534" y="12443"/>
                  </a:cubicBezTo>
                  <a:lnTo>
                    <a:pt x="19914" y="1235"/>
                  </a:lnTo>
                  <a:cubicBezTo>
                    <a:pt x="20248" y="1035"/>
                    <a:pt x="20481" y="668"/>
                    <a:pt x="20481" y="268"/>
                  </a:cubicBezTo>
                  <a:lnTo>
                    <a:pt x="2048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71"/>
            <p:cNvSpPr/>
            <p:nvPr/>
          </p:nvSpPr>
          <p:spPr>
            <a:xfrm>
              <a:off x="3723675" y="2163650"/>
              <a:ext cx="512050" cy="314425"/>
            </a:xfrm>
            <a:custGeom>
              <a:avLst/>
              <a:gdLst/>
              <a:ahLst/>
              <a:cxnLst/>
              <a:rect l="l" t="t" r="r" b="b"/>
              <a:pathLst>
                <a:path w="20482" h="12577" extrusionOk="0">
                  <a:moveTo>
                    <a:pt x="20481" y="1"/>
                  </a:moveTo>
                  <a:lnTo>
                    <a:pt x="0" y="11843"/>
                  </a:lnTo>
                  <a:lnTo>
                    <a:pt x="0" y="12576"/>
                  </a:lnTo>
                  <a:cubicBezTo>
                    <a:pt x="167" y="12576"/>
                    <a:pt x="367" y="12510"/>
                    <a:pt x="534" y="12443"/>
                  </a:cubicBezTo>
                  <a:lnTo>
                    <a:pt x="19914" y="1235"/>
                  </a:lnTo>
                  <a:cubicBezTo>
                    <a:pt x="20248" y="1035"/>
                    <a:pt x="20481" y="668"/>
                    <a:pt x="20481" y="268"/>
                  </a:cubicBezTo>
                  <a:lnTo>
                    <a:pt x="2048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71"/>
            <p:cNvSpPr/>
            <p:nvPr/>
          </p:nvSpPr>
          <p:spPr>
            <a:xfrm>
              <a:off x="3707825" y="1896800"/>
              <a:ext cx="386500" cy="252875"/>
            </a:xfrm>
            <a:custGeom>
              <a:avLst/>
              <a:gdLst/>
              <a:ahLst/>
              <a:cxnLst/>
              <a:rect l="l" t="t" r="r" b="b"/>
              <a:pathLst>
                <a:path w="15460" h="10115" extrusionOk="0">
                  <a:moveTo>
                    <a:pt x="3102" y="0"/>
                  </a:moveTo>
                  <a:lnTo>
                    <a:pt x="0" y="3870"/>
                  </a:lnTo>
                  <a:cubicBezTo>
                    <a:pt x="334" y="4070"/>
                    <a:pt x="701" y="4270"/>
                    <a:pt x="1001" y="4504"/>
                  </a:cubicBezTo>
                  <a:cubicBezTo>
                    <a:pt x="1535" y="4837"/>
                    <a:pt x="2035" y="6005"/>
                    <a:pt x="3269" y="6472"/>
                  </a:cubicBezTo>
                  <a:cubicBezTo>
                    <a:pt x="4870" y="7139"/>
                    <a:pt x="6838" y="7139"/>
                    <a:pt x="7005" y="7606"/>
                  </a:cubicBezTo>
                  <a:cubicBezTo>
                    <a:pt x="7005" y="7906"/>
                    <a:pt x="7039" y="8206"/>
                    <a:pt x="7105" y="8507"/>
                  </a:cubicBezTo>
                  <a:cubicBezTo>
                    <a:pt x="6805" y="8340"/>
                    <a:pt x="6505" y="8273"/>
                    <a:pt x="6171" y="8240"/>
                  </a:cubicBezTo>
                  <a:cubicBezTo>
                    <a:pt x="6158" y="8238"/>
                    <a:pt x="6145" y="8238"/>
                    <a:pt x="6132" y="8238"/>
                  </a:cubicBezTo>
                  <a:cubicBezTo>
                    <a:pt x="5835" y="8238"/>
                    <a:pt x="5440" y="8582"/>
                    <a:pt x="5504" y="8773"/>
                  </a:cubicBezTo>
                  <a:cubicBezTo>
                    <a:pt x="5571" y="8940"/>
                    <a:pt x="5838" y="9107"/>
                    <a:pt x="5971" y="9240"/>
                  </a:cubicBezTo>
                  <a:cubicBezTo>
                    <a:pt x="6138" y="9341"/>
                    <a:pt x="6638" y="9774"/>
                    <a:pt x="6705" y="9841"/>
                  </a:cubicBezTo>
                  <a:cubicBezTo>
                    <a:pt x="7113" y="10016"/>
                    <a:pt x="7546" y="10114"/>
                    <a:pt x="8004" y="10114"/>
                  </a:cubicBezTo>
                  <a:cubicBezTo>
                    <a:pt x="8071" y="10114"/>
                    <a:pt x="8138" y="10112"/>
                    <a:pt x="8206" y="10108"/>
                  </a:cubicBezTo>
                  <a:cubicBezTo>
                    <a:pt x="8440" y="10074"/>
                    <a:pt x="8640" y="9908"/>
                    <a:pt x="8706" y="9707"/>
                  </a:cubicBezTo>
                  <a:cubicBezTo>
                    <a:pt x="8807" y="9741"/>
                    <a:pt x="8940" y="9774"/>
                    <a:pt x="9073" y="9841"/>
                  </a:cubicBezTo>
                  <a:cubicBezTo>
                    <a:pt x="9163" y="9871"/>
                    <a:pt x="9260" y="9887"/>
                    <a:pt x="9357" y="9887"/>
                  </a:cubicBezTo>
                  <a:cubicBezTo>
                    <a:pt x="9477" y="9887"/>
                    <a:pt x="9597" y="9863"/>
                    <a:pt x="9707" y="9808"/>
                  </a:cubicBezTo>
                  <a:cubicBezTo>
                    <a:pt x="9841" y="9741"/>
                    <a:pt x="9907" y="9607"/>
                    <a:pt x="9941" y="9507"/>
                  </a:cubicBezTo>
                  <a:cubicBezTo>
                    <a:pt x="10208" y="9474"/>
                    <a:pt x="10474" y="9441"/>
                    <a:pt x="10741" y="9341"/>
                  </a:cubicBezTo>
                  <a:cubicBezTo>
                    <a:pt x="11108" y="9174"/>
                    <a:pt x="11142" y="8707"/>
                    <a:pt x="11208" y="8373"/>
                  </a:cubicBezTo>
                  <a:cubicBezTo>
                    <a:pt x="11308" y="7940"/>
                    <a:pt x="11342" y="7473"/>
                    <a:pt x="11275" y="7039"/>
                  </a:cubicBezTo>
                  <a:lnTo>
                    <a:pt x="11275" y="7039"/>
                  </a:lnTo>
                  <a:cubicBezTo>
                    <a:pt x="12342" y="7706"/>
                    <a:pt x="13176" y="8974"/>
                    <a:pt x="14477" y="9240"/>
                  </a:cubicBezTo>
                  <a:cubicBezTo>
                    <a:pt x="14562" y="9259"/>
                    <a:pt x="14651" y="9268"/>
                    <a:pt x="14737" y="9268"/>
                  </a:cubicBezTo>
                  <a:cubicBezTo>
                    <a:pt x="15127" y="9268"/>
                    <a:pt x="15460" y="9077"/>
                    <a:pt x="15078" y="8640"/>
                  </a:cubicBezTo>
                  <a:cubicBezTo>
                    <a:pt x="14444" y="7706"/>
                    <a:pt x="13677" y="6905"/>
                    <a:pt x="13143" y="5938"/>
                  </a:cubicBezTo>
                  <a:cubicBezTo>
                    <a:pt x="12576" y="5338"/>
                    <a:pt x="11975" y="4771"/>
                    <a:pt x="11308" y="4237"/>
                  </a:cubicBezTo>
                  <a:cubicBezTo>
                    <a:pt x="9440" y="2836"/>
                    <a:pt x="8973" y="2836"/>
                    <a:pt x="6572" y="2002"/>
                  </a:cubicBezTo>
                  <a:cubicBezTo>
                    <a:pt x="5304" y="1568"/>
                    <a:pt x="4103" y="901"/>
                    <a:pt x="3102" y="0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71"/>
            <p:cNvSpPr/>
            <p:nvPr/>
          </p:nvSpPr>
          <p:spPr>
            <a:xfrm>
              <a:off x="3731175" y="1815900"/>
              <a:ext cx="579600" cy="650000"/>
            </a:xfrm>
            <a:custGeom>
              <a:avLst/>
              <a:gdLst/>
              <a:ahLst/>
              <a:cxnLst/>
              <a:rect l="l" t="t" r="r" b="b"/>
              <a:pathLst>
                <a:path w="23184" h="26000" extrusionOk="0">
                  <a:moveTo>
                    <a:pt x="22783" y="1"/>
                  </a:moveTo>
                  <a:lnTo>
                    <a:pt x="2736" y="11609"/>
                  </a:lnTo>
                  <a:cubicBezTo>
                    <a:pt x="2469" y="11743"/>
                    <a:pt x="2302" y="11976"/>
                    <a:pt x="2269" y="12276"/>
                  </a:cubicBezTo>
                  <a:lnTo>
                    <a:pt x="0" y="25919"/>
                  </a:lnTo>
                  <a:cubicBezTo>
                    <a:pt x="147" y="25973"/>
                    <a:pt x="299" y="25999"/>
                    <a:pt x="452" y="25999"/>
                  </a:cubicBezTo>
                  <a:cubicBezTo>
                    <a:pt x="682" y="25999"/>
                    <a:pt x="914" y="25939"/>
                    <a:pt x="1134" y="25819"/>
                  </a:cubicBezTo>
                  <a:lnTo>
                    <a:pt x="20415" y="14678"/>
                  </a:lnTo>
                  <a:cubicBezTo>
                    <a:pt x="20748" y="14478"/>
                    <a:pt x="20982" y="14144"/>
                    <a:pt x="21049" y="13777"/>
                  </a:cubicBezTo>
                  <a:lnTo>
                    <a:pt x="23183" y="1168"/>
                  </a:lnTo>
                  <a:cubicBezTo>
                    <a:pt x="23183" y="1102"/>
                    <a:pt x="23183" y="1035"/>
                    <a:pt x="23183" y="935"/>
                  </a:cubicBezTo>
                  <a:cubicBezTo>
                    <a:pt x="23183" y="601"/>
                    <a:pt x="23017" y="268"/>
                    <a:pt x="22783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71"/>
            <p:cNvSpPr/>
            <p:nvPr/>
          </p:nvSpPr>
          <p:spPr>
            <a:xfrm>
              <a:off x="3731175" y="1815900"/>
              <a:ext cx="579600" cy="650000"/>
            </a:xfrm>
            <a:custGeom>
              <a:avLst/>
              <a:gdLst/>
              <a:ahLst/>
              <a:cxnLst/>
              <a:rect l="l" t="t" r="r" b="b"/>
              <a:pathLst>
                <a:path w="23184" h="26000" extrusionOk="0">
                  <a:moveTo>
                    <a:pt x="22783" y="1"/>
                  </a:moveTo>
                  <a:lnTo>
                    <a:pt x="2736" y="11609"/>
                  </a:lnTo>
                  <a:cubicBezTo>
                    <a:pt x="2469" y="11743"/>
                    <a:pt x="2302" y="11976"/>
                    <a:pt x="2269" y="12276"/>
                  </a:cubicBezTo>
                  <a:lnTo>
                    <a:pt x="0" y="25919"/>
                  </a:lnTo>
                  <a:cubicBezTo>
                    <a:pt x="147" y="25973"/>
                    <a:pt x="299" y="25999"/>
                    <a:pt x="452" y="25999"/>
                  </a:cubicBezTo>
                  <a:cubicBezTo>
                    <a:pt x="682" y="25999"/>
                    <a:pt x="914" y="25939"/>
                    <a:pt x="1134" y="25819"/>
                  </a:cubicBezTo>
                  <a:lnTo>
                    <a:pt x="20415" y="14678"/>
                  </a:lnTo>
                  <a:cubicBezTo>
                    <a:pt x="20748" y="14478"/>
                    <a:pt x="20982" y="14144"/>
                    <a:pt x="21049" y="13777"/>
                  </a:cubicBezTo>
                  <a:lnTo>
                    <a:pt x="23183" y="1168"/>
                  </a:lnTo>
                  <a:cubicBezTo>
                    <a:pt x="23183" y="1102"/>
                    <a:pt x="23183" y="1035"/>
                    <a:pt x="23183" y="935"/>
                  </a:cubicBezTo>
                  <a:cubicBezTo>
                    <a:pt x="23183" y="601"/>
                    <a:pt x="23017" y="268"/>
                    <a:pt x="227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71"/>
            <p:cNvSpPr/>
            <p:nvPr/>
          </p:nvSpPr>
          <p:spPr>
            <a:xfrm>
              <a:off x="3723675" y="1810900"/>
              <a:ext cx="577925" cy="653000"/>
            </a:xfrm>
            <a:custGeom>
              <a:avLst/>
              <a:gdLst/>
              <a:ahLst/>
              <a:cxnLst/>
              <a:rect l="l" t="t" r="r" b="b"/>
              <a:pathLst>
                <a:path w="23117" h="26120" extrusionOk="0">
                  <a:moveTo>
                    <a:pt x="22850" y="1"/>
                  </a:moveTo>
                  <a:lnTo>
                    <a:pt x="2735" y="11609"/>
                  </a:lnTo>
                  <a:cubicBezTo>
                    <a:pt x="2502" y="11776"/>
                    <a:pt x="2335" y="12009"/>
                    <a:pt x="2268" y="12310"/>
                  </a:cubicBezTo>
                  <a:lnTo>
                    <a:pt x="0" y="25953"/>
                  </a:lnTo>
                  <a:lnTo>
                    <a:pt x="133" y="26019"/>
                  </a:lnTo>
                  <a:cubicBezTo>
                    <a:pt x="167" y="26053"/>
                    <a:pt x="234" y="26086"/>
                    <a:pt x="300" y="26119"/>
                  </a:cubicBezTo>
                  <a:lnTo>
                    <a:pt x="2569" y="12476"/>
                  </a:lnTo>
                  <a:cubicBezTo>
                    <a:pt x="2635" y="12176"/>
                    <a:pt x="2802" y="11943"/>
                    <a:pt x="3069" y="11809"/>
                  </a:cubicBezTo>
                  <a:lnTo>
                    <a:pt x="23117" y="234"/>
                  </a:lnTo>
                  <a:cubicBezTo>
                    <a:pt x="23016" y="134"/>
                    <a:pt x="22916" y="67"/>
                    <a:pt x="228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71"/>
            <p:cNvSpPr/>
            <p:nvPr/>
          </p:nvSpPr>
          <p:spPr>
            <a:xfrm>
              <a:off x="4000325" y="2103375"/>
              <a:ext cx="89125" cy="90575"/>
            </a:xfrm>
            <a:custGeom>
              <a:avLst/>
              <a:gdLst/>
              <a:ahLst/>
              <a:cxnLst/>
              <a:rect l="l" t="t" r="r" b="b"/>
              <a:pathLst>
                <a:path w="3565" h="3623" extrusionOk="0">
                  <a:moveTo>
                    <a:pt x="2896" y="1"/>
                  </a:moveTo>
                  <a:cubicBezTo>
                    <a:pt x="2663" y="1"/>
                    <a:pt x="2372" y="89"/>
                    <a:pt x="2043" y="277"/>
                  </a:cubicBezTo>
                  <a:cubicBezTo>
                    <a:pt x="1109" y="811"/>
                    <a:pt x="242" y="1945"/>
                    <a:pt x="109" y="2779"/>
                  </a:cubicBezTo>
                  <a:cubicBezTo>
                    <a:pt x="1" y="3320"/>
                    <a:pt x="243" y="3622"/>
                    <a:pt x="682" y="3622"/>
                  </a:cubicBezTo>
                  <a:cubicBezTo>
                    <a:pt x="920" y="3622"/>
                    <a:pt x="1215" y="3533"/>
                    <a:pt x="1543" y="3346"/>
                  </a:cubicBezTo>
                  <a:cubicBezTo>
                    <a:pt x="2477" y="2812"/>
                    <a:pt x="3344" y="1678"/>
                    <a:pt x="3478" y="844"/>
                  </a:cubicBezTo>
                  <a:cubicBezTo>
                    <a:pt x="3564" y="303"/>
                    <a:pt x="3328" y="1"/>
                    <a:pt x="28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71"/>
            <p:cNvSpPr/>
            <p:nvPr/>
          </p:nvSpPr>
          <p:spPr>
            <a:xfrm>
              <a:off x="3005650" y="1484000"/>
              <a:ext cx="756075" cy="805400"/>
            </a:xfrm>
            <a:custGeom>
              <a:avLst/>
              <a:gdLst/>
              <a:ahLst/>
              <a:cxnLst/>
              <a:rect l="l" t="t" r="r" b="b"/>
              <a:pathLst>
                <a:path w="30243" h="32216" extrusionOk="0">
                  <a:moveTo>
                    <a:pt x="7072" y="1"/>
                  </a:moveTo>
                  <a:cubicBezTo>
                    <a:pt x="4137" y="1035"/>
                    <a:pt x="3603" y="2002"/>
                    <a:pt x="3069" y="3970"/>
                  </a:cubicBezTo>
                  <a:cubicBezTo>
                    <a:pt x="2069" y="7706"/>
                    <a:pt x="1135" y="13677"/>
                    <a:pt x="668" y="18848"/>
                  </a:cubicBezTo>
                  <a:cubicBezTo>
                    <a:pt x="401" y="21516"/>
                    <a:pt x="1" y="22483"/>
                    <a:pt x="3603" y="24251"/>
                  </a:cubicBezTo>
                  <a:cubicBezTo>
                    <a:pt x="7539" y="26219"/>
                    <a:pt x="10441" y="27153"/>
                    <a:pt x="14311" y="28521"/>
                  </a:cubicBezTo>
                  <a:cubicBezTo>
                    <a:pt x="14878" y="28755"/>
                    <a:pt x="15912" y="29889"/>
                    <a:pt x="17213" y="29989"/>
                  </a:cubicBezTo>
                  <a:cubicBezTo>
                    <a:pt x="17434" y="30010"/>
                    <a:pt x="17657" y="30019"/>
                    <a:pt x="17879" y="30019"/>
                  </a:cubicBezTo>
                  <a:cubicBezTo>
                    <a:pt x="18946" y="30019"/>
                    <a:pt x="19982" y="29815"/>
                    <a:pt x="20595" y="29815"/>
                  </a:cubicBezTo>
                  <a:cubicBezTo>
                    <a:pt x="20854" y="29815"/>
                    <a:pt x="21038" y="29852"/>
                    <a:pt x="21116" y="29955"/>
                  </a:cubicBezTo>
                  <a:cubicBezTo>
                    <a:pt x="21216" y="30256"/>
                    <a:pt x="21316" y="30523"/>
                    <a:pt x="21483" y="30789"/>
                  </a:cubicBezTo>
                  <a:cubicBezTo>
                    <a:pt x="21316" y="30773"/>
                    <a:pt x="21149" y="30764"/>
                    <a:pt x="20986" y="30764"/>
                  </a:cubicBezTo>
                  <a:cubicBezTo>
                    <a:pt x="20824" y="30764"/>
                    <a:pt x="20665" y="30773"/>
                    <a:pt x="20515" y="30789"/>
                  </a:cubicBezTo>
                  <a:cubicBezTo>
                    <a:pt x="20215" y="30856"/>
                    <a:pt x="19881" y="31323"/>
                    <a:pt x="20048" y="31523"/>
                  </a:cubicBezTo>
                  <a:cubicBezTo>
                    <a:pt x="20215" y="31657"/>
                    <a:pt x="20415" y="31757"/>
                    <a:pt x="20615" y="31823"/>
                  </a:cubicBezTo>
                  <a:cubicBezTo>
                    <a:pt x="20782" y="31890"/>
                    <a:pt x="21382" y="32157"/>
                    <a:pt x="21449" y="32190"/>
                  </a:cubicBezTo>
                  <a:cubicBezTo>
                    <a:pt x="21583" y="32207"/>
                    <a:pt x="21716" y="32215"/>
                    <a:pt x="21848" y="32215"/>
                  </a:cubicBezTo>
                  <a:cubicBezTo>
                    <a:pt x="22246" y="32215"/>
                    <a:pt x="22633" y="32140"/>
                    <a:pt x="22984" y="31990"/>
                  </a:cubicBezTo>
                  <a:cubicBezTo>
                    <a:pt x="23217" y="31890"/>
                    <a:pt x="23351" y="31690"/>
                    <a:pt x="23351" y="31457"/>
                  </a:cubicBezTo>
                  <a:cubicBezTo>
                    <a:pt x="23484" y="31457"/>
                    <a:pt x="23584" y="31457"/>
                    <a:pt x="23717" y="31490"/>
                  </a:cubicBezTo>
                  <a:cubicBezTo>
                    <a:pt x="23951" y="31490"/>
                    <a:pt x="24184" y="31390"/>
                    <a:pt x="24351" y="31256"/>
                  </a:cubicBezTo>
                  <a:cubicBezTo>
                    <a:pt x="24418" y="31156"/>
                    <a:pt x="24485" y="31023"/>
                    <a:pt x="24485" y="30889"/>
                  </a:cubicBezTo>
                  <a:cubicBezTo>
                    <a:pt x="24718" y="30823"/>
                    <a:pt x="24985" y="30689"/>
                    <a:pt x="25185" y="30523"/>
                  </a:cubicBezTo>
                  <a:cubicBezTo>
                    <a:pt x="25485" y="30222"/>
                    <a:pt x="25385" y="29822"/>
                    <a:pt x="25352" y="29455"/>
                  </a:cubicBezTo>
                  <a:cubicBezTo>
                    <a:pt x="25219" y="28788"/>
                    <a:pt x="25052" y="28121"/>
                    <a:pt x="24818" y="27520"/>
                  </a:cubicBezTo>
                  <a:lnTo>
                    <a:pt x="24818" y="27520"/>
                  </a:lnTo>
                  <a:cubicBezTo>
                    <a:pt x="25419" y="27620"/>
                    <a:pt x="25986" y="27787"/>
                    <a:pt x="26553" y="28021"/>
                  </a:cubicBezTo>
                  <a:cubicBezTo>
                    <a:pt x="27220" y="28354"/>
                    <a:pt x="27887" y="28621"/>
                    <a:pt x="28621" y="28821"/>
                  </a:cubicBezTo>
                  <a:cubicBezTo>
                    <a:pt x="28699" y="28837"/>
                    <a:pt x="28782" y="28844"/>
                    <a:pt x="28866" y="28844"/>
                  </a:cubicBezTo>
                  <a:cubicBezTo>
                    <a:pt x="29509" y="28844"/>
                    <a:pt x="30243" y="28418"/>
                    <a:pt x="29388" y="27887"/>
                  </a:cubicBezTo>
                  <a:cubicBezTo>
                    <a:pt x="28454" y="27320"/>
                    <a:pt x="27420" y="26386"/>
                    <a:pt x="26853" y="26186"/>
                  </a:cubicBezTo>
                  <a:cubicBezTo>
                    <a:pt x="26286" y="25953"/>
                    <a:pt x="24651" y="25386"/>
                    <a:pt x="23918" y="25119"/>
                  </a:cubicBezTo>
                  <a:cubicBezTo>
                    <a:pt x="22583" y="24685"/>
                    <a:pt x="21583" y="24818"/>
                    <a:pt x="19047" y="24752"/>
                  </a:cubicBezTo>
                  <a:cubicBezTo>
                    <a:pt x="16679" y="24718"/>
                    <a:pt x="14411" y="24018"/>
                    <a:pt x="12443" y="22717"/>
                  </a:cubicBezTo>
                  <a:cubicBezTo>
                    <a:pt x="10641" y="21583"/>
                    <a:pt x="8907" y="20349"/>
                    <a:pt x="7272" y="19014"/>
                  </a:cubicBezTo>
                  <a:lnTo>
                    <a:pt x="9074" y="9641"/>
                  </a:lnTo>
                  <a:cubicBezTo>
                    <a:pt x="9341" y="8173"/>
                    <a:pt x="9974" y="1735"/>
                    <a:pt x="7072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71"/>
            <p:cNvSpPr/>
            <p:nvPr/>
          </p:nvSpPr>
          <p:spPr>
            <a:xfrm>
              <a:off x="3610250" y="2146150"/>
              <a:ext cx="24200" cy="27550"/>
            </a:xfrm>
            <a:custGeom>
              <a:avLst/>
              <a:gdLst/>
              <a:ahLst/>
              <a:cxnLst/>
              <a:rect l="l" t="t" r="r" b="b"/>
              <a:pathLst>
                <a:path w="968" h="1102" extrusionOk="0">
                  <a:moveTo>
                    <a:pt x="0" y="0"/>
                  </a:moveTo>
                  <a:lnTo>
                    <a:pt x="0" y="0"/>
                  </a:lnTo>
                  <a:cubicBezTo>
                    <a:pt x="267" y="301"/>
                    <a:pt x="467" y="667"/>
                    <a:pt x="634" y="1034"/>
                  </a:cubicBezTo>
                  <a:lnTo>
                    <a:pt x="968" y="1101"/>
                  </a:lnTo>
                  <a:cubicBezTo>
                    <a:pt x="734" y="634"/>
                    <a:pt x="401" y="100"/>
                    <a:pt x="0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71"/>
            <p:cNvSpPr/>
            <p:nvPr/>
          </p:nvSpPr>
          <p:spPr>
            <a:xfrm>
              <a:off x="3583575" y="2158650"/>
              <a:ext cx="34200" cy="97600"/>
            </a:xfrm>
            <a:custGeom>
              <a:avLst/>
              <a:gdLst/>
              <a:ahLst/>
              <a:cxnLst/>
              <a:rect l="l" t="t" r="r" b="b"/>
              <a:pathLst>
                <a:path w="1368" h="3904" extrusionOk="0">
                  <a:moveTo>
                    <a:pt x="0" y="1"/>
                  </a:moveTo>
                  <a:lnTo>
                    <a:pt x="0" y="1"/>
                  </a:lnTo>
                  <a:cubicBezTo>
                    <a:pt x="133" y="134"/>
                    <a:pt x="234" y="268"/>
                    <a:pt x="334" y="434"/>
                  </a:cubicBezTo>
                  <a:cubicBezTo>
                    <a:pt x="400" y="568"/>
                    <a:pt x="500" y="735"/>
                    <a:pt x="567" y="901"/>
                  </a:cubicBezTo>
                  <a:cubicBezTo>
                    <a:pt x="701" y="1202"/>
                    <a:pt x="801" y="1535"/>
                    <a:pt x="867" y="1869"/>
                  </a:cubicBezTo>
                  <a:cubicBezTo>
                    <a:pt x="967" y="2202"/>
                    <a:pt x="1067" y="2569"/>
                    <a:pt x="1134" y="2903"/>
                  </a:cubicBezTo>
                  <a:cubicBezTo>
                    <a:pt x="1234" y="3236"/>
                    <a:pt x="1301" y="3570"/>
                    <a:pt x="1334" y="3903"/>
                  </a:cubicBezTo>
                  <a:cubicBezTo>
                    <a:pt x="1368" y="3570"/>
                    <a:pt x="1368" y="3203"/>
                    <a:pt x="1301" y="2869"/>
                  </a:cubicBezTo>
                  <a:cubicBezTo>
                    <a:pt x="1234" y="2502"/>
                    <a:pt x="1168" y="2169"/>
                    <a:pt x="1067" y="1802"/>
                  </a:cubicBezTo>
                  <a:cubicBezTo>
                    <a:pt x="1001" y="1468"/>
                    <a:pt x="867" y="1135"/>
                    <a:pt x="701" y="801"/>
                  </a:cubicBezTo>
                  <a:cubicBezTo>
                    <a:pt x="534" y="468"/>
                    <a:pt x="300" y="201"/>
                    <a:pt x="0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71"/>
            <p:cNvSpPr/>
            <p:nvPr/>
          </p:nvSpPr>
          <p:spPr>
            <a:xfrm>
              <a:off x="3556875" y="2173675"/>
              <a:ext cx="32550" cy="97575"/>
            </a:xfrm>
            <a:custGeom>
              <a:avLst/>
              <a:gdLst/>
              <a:ahLst/>
              <a:cxnLst/>
              <a:rect l="l" t="t" r="r" b="b"/>
              <a:pathLst>
                <a:path w="1302" h="3903" extrusionOk="0">
                  <a:moveTo>
                    <a:pt x="1" y="0"/>
                  </a:moveTo>
                  <a:cubicBezTo>
                    <a:pt x="134" y="134"/>
                    <a:pt x="201" y="267"/>
                    <a:pt x="267" y="434"/>
                  </a:cubicBezTo>
                  <a:cubicBezTo>
                    <a:pt x="334" y="601"/>
                    <a:pt x="401" y="734"/>
                    <a:pt x="468" y="901"/>
                  </a:cubicBezTo>
                  <a:cubicBezTo>
                    <a:pt x="568" y="1234"/>
                    <a:pt x="701" y="1568"/>
                    <a:pt x="768" y="1901"/>
                  </a:cubicBezTo>
                  <a:cubicBezTo>
                    <a:pt x="968" y="2535"/>
                    <a:pt x="1168" y="3169"/>
                    <a:pt x="1302" y="3903"/>
                  </a:cubicBezTo>
                  <a:cubicBezTo>
                    <a:pt x="1302" y="3536"/>
                    <a:pt x="1268" y="3202"/>
                    <a:pt x="1201" y="2835"/>
                  </a:cubicBezTo>
                  <a:cubicBezTo>
                    <a:pt x="1168" y="2502"/>
                    <a:pt x="1068" y="2168"/>
                    <a:pt x="968" y="1835"/>
                  </a:cubicBezTo>
                  <a:cubicBezTo>
                    <a:pt x="868" y="1501"/>
                    <a:pt x="768" y="1168"/>
                    <a:pt x="601" y="834"/>
                  </a:cubicBezTo>
                  <a:cubicBezTo>
                    <a:pt x="468" y="534"/>
                    <a:pt x="267" y="234"/>
                    <a:pt x="1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71"/>
            <p:cNvSpPr/>
            <p:nvPr/>
          </p:nvSpPr>
          <p:spPr>
            <a:xfrm>
              <a:off x="3517675" y="2251700"/>
              <a:ext cx="30900" cy="17050"/>
            </a:xfrm>
            <a:custGeom>
              <a:avLst/>
              <a:gdLst/>
              <a:ahLst/>
              <a:cxnLst/>
              <a:rect l="l" t="t" r="r" b="b"/>
              <a:pathLst>
                <a:path w="1236" h="682" extrusionOk="0">
                  <a:moveTo>
                    <a:pt x="618" y="1"/>
                  </a:moveTo>
                  <a:cubicBezTo>
                    <a:pt x="579" y="1"/>
                    <a:pt x="540" y="5"/>
                    <a:pt x="501" y="15"/>
                  </a:cubicBezTo>
                  <a:cubicBezTo>
                    <a:pt x="456" y="6"/>
                    <a:pt x="412" y="2"/>
                    <a:pt x="367" y="2"/>
                  </a:cubicBezTo>
                  <a:cubicBezTo>
                    <a:pt x="245" y="2"/>
                    <a:pt x="123" y="33"/>
                    <a:pt x="1" y="81"/>
                  </a:cubicBezTo>
                  <a:cubicBezTo>
                    <a:pt x="134" y="81"/>
                    <a:pt x="301" y="81"/>
                    <a:pt x="434" y="115"/>
                  </a:cubicBezTo>
                  <a:cubicBezTo>
                    <a:pt x="547" y="115"/>
                    <a:pt x="636" y="186"/>
                    <a:pt x="782" y="229"/>
                  </a:cubicBezTo>
                  <a:lnTo>
                    <a:pt x="782" y="229"/>
                  </a:lnTo>
                  <a:cubicBezTo>
                    <a:pt x="795" y="268"/>
                    <a:pt x="815" y="308"/>
                    <a:pt x="835" y="348"/>
                  </a:cubicBezTo>
                  <a:cubicBezTo>
                    <a:pt x="835" y="415"/>
                    <a:pt x="901" y="448"/>
                    <a:pt x="935" y="515"/>
                  </a:cubicBezTo>
                  <a:cubicBezTo>
                    <a:pt x="1002" y="582"/>
                    <a:pt x="1135" y="648"/>
                    <a:pt x="1235" y="682"/>
                  </a:cubicBezTo>
                  <a:cubicBezTo>
                    <a:pt x="1168" y="582"/>
                    <a:pt x="1102" y="515"/>
                    <a:pt x="1035" y="415"/>
                  </a:cubicBezTo>
                  <a:cubicBezTo>
                    <a:pt x="1035" y="382"/>
                    <a:pt x="1002" y="315"/>
                    <a:pt x="1002" y="282"/>
                  </a:cubicBezTo>
                  <a:cubicBezTo>
                    <a:pt x="968" y="248"/>
                    <a:pt x="968" y="215"/>
                    <a:pt x="1002" y="148"/>
                  </a:cubicBezTo>
                  <a:lnTo>
                    <a:pt x="1002" y="81"/>
                  </a:lnTo>
                  <a:lnTo>
                    <a:pt x="901" y="48"/>
                  </a:lnTo>
                  <a:cubicBezTo>
                    <a:pt x="807" y="24"/>
                    <a:pt x="713" y="1"/>
                    <a:pt x="618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71"/>
            <p:cNvSpPr/>
            <p:nvPr/>
          </p:nvSpPr>
          <p:spPr>
            <a:xfrm>
              <a:off x="3149075" y="948600"/>
              <a:ext cx="474550" cy="427025"/>
            </a:xfrm>
            <a:custGeom>
              <a:avLst/>
              <a:gdLst/>
              <a:ahLst/>
              <a:cxnLst/>
              <a:rect l="l" t="t" r="r" b="b"/>
              <a:pathLst>
                <a:path w="18982" h="17081" extrusionOk="0">
                  <a:moveTo>
                    <a:pt x="10028" y="0"/>
                  </a:moveTo>
                  <a:cubicBezTo>
                    <a:pt x="5954" y="0"/>
                    <a:pt x="1961" y="2684"/>
                    <a:pt x="2236" y="5572"/>
                  </a:cubicBezTo>
                  <a:cubicBezTo>
                    <a:pt x="401" y="6573"/>
                    <a:pt x="1" y="11109"/>
                    <a:pt x="2703" y="14145"/>
                  </a:cubicBezTo>
                  <a:cubicBezTo>
                    <a:pt x="4237" y="15846"/>
                    <a:pt x="5405" y="17080"/>
                    <a:pt x="5405" y="17080"/>
                  </a:cubicBezTo>
                  <a:lnTo>
                    <a:pt x="6706" y="12710"/>
                  </a:lnTo>
                  <a:cubicBezTo>
                    <a:pt x="6706" y="12710"/>
                    <a:pt x="8009" y="13060"/>
                    <a:pt x="9754" y="13060"/>
                  </a:cubicBezTo>
                  <a:cubicBezTo>
                    <a:pt x="12151" y="13060"/>
                    <a:pt x="15380" y="12401"/>
                    <a:pt x="17213" y="9275"/>
                  </a:cubicBezTo>
                  <a:cubicBezTo>
                    <a:pt x="18981" y="6206"/>
                    <a:pt x="18648" y="1936"/>
                    <a:pt x="15245" y="1903"/>
                  </a:cubicBezTo>
                  <a:cubicBezTo>
                    <a:pt x="13753" y="557"/>
                    <a:pt x="11882" y="0"/>
                    <a:pt x="10028" y="0"/>
                  </a:cubicBezTo>
                  <a:close/>
                </a:path>
              </a:pathLst>
            </a:custGeom>
            <a:solidFill>
              <a:srgbClr val="37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71"/>
            <p:cNvSpPr/>
            <p:nvPr/>
          </p:nvSpPr>
          <p:spPr>
            <a:xfrm>
              <a:off x="3185775" y="1054550"/>
              <a:ext cx="393650" cy="490725"/>
            </a:xfrm>
            <a:custGeom>
              <a:avLst/>
              <a:gdLst/>
              <a:ahLst/>
              <a:cxnLst/>
              <a:rect l="l" t="t" r="r" b="b"/>
              <a:pathLst>
                <a:path w="15746" h="19629" extrusionOk="0">
                  <a:moveTo>
                    <a:pt x="13230" y="1"/>
                  </a:moveTo>
                  <a:cubicBezTo>
                    <a:pt x="12326" y="1"/>
                    <a:pt x="11929" y="1368"/>
                    <a:pt x="10875" y="1568"/>
                  </a:cubicBezTo>
                  <a:cubicBezTo>
                    <a:pt x="10387" y="1657"/>
                    <a:pt x="9962" y="1691"/>
                    <a:pt x="9587" y="1691"/>
                  </a:cubicBezTo>
                  <a:cubicBezTo>
                    <a:pt x="8386" y="1691"/>
                    <a:pt x="7691" y="1342"/>
                    <a:pt x="7029" y="1342"/>
                  </a:cubicBezTo>
                  <a:cubicBezTo>
                    <a:pt x="6739" y="1342"/>
                    <a:pt x="6455" y="1409"/>
                    <a:pt x="6138" y="1601"/>
                  </a:cubicBezTo>
                  <a:cubicBezTo>
                    <a:pt x="6372" y="5283"/>
                    <a:pt x="5326" y="6686"/>
                    <a:pt x="4323" y="6686"/>
                  </a:cubicBezTo>
                  <a:cubicBezTo>
                    <a:pt x="4181" y="6686"/>
                    <a:pt x="4040" y="6658"/>
                    <a:pt x="3903" y="6604"/>
                  </a:cubicBezTo>
                  <a:cubicBezTo>
                    <a:pt x="3533" y="5795"/>
                    <a:pt x="2811" y="5290"/>
                    <a:pt x="2080" y="5290"/>
                  </a:cubicBezTo>
                  <a:cubicBezTo>
                    <a:pt x="1756" y="5290"/>
                    <a:pt x="1431" y="5389"/>
                    <a:pt x="1135" y="5604"/>
                  </a:cubicBezTo>
                  <a:cubicBezTo>
                    <a:pt x="167" y="6271"/>
                    <a:pt x="1" y="8005"/>
                    <a:pt x="1202" y="9406"/>
                  </a:cubicBezTo>
                  <a:cubicBezTo>
                    <a:pt x="1537" y="9866"/>
                    <a:pt x="2051" y="10101"/>
                    <a:pt x="2569" y="10101"/>
                  </a:cubicBezTo>
                  <a:cubicBezTo>
                    <a:pt x="3029" y="10101"/>
                    <a:pt x="3492" y="9916"/>
                    <a:pt x="3837" y="9540"/>
                  </a:cubicBezTo>
                  <a:lnTo>
                    <a:pt x="4204" y="16011"/>
                  </a:lnTo>
                  <a:cubicBezTo>
                    <a:pt x="4204" y="16011"/>
                    <a:pt x="5792" y="19628"/>
                    <a:pt x="9686" y="19628"/>
                  </a:cubicBezTo>
                  <a:cubicBezTo>
                    <a:pt x="9939" y="19628"/>
                    <a:pt x="10202" y="19613"/>
                    <a:pt x="10475" y="19580"/>
                  </a:cubicBezTo>
                  <a:cubicBezTo>
                    <a:pt x="14745" y="19047"/>
                    <a:pt x="10308" y="15444"/>
                    <a:pt x="10308" y="15444"/>
                  </a:cubicBezTo>
                  <a:lnTo>
                    <a:pt x="10275" y="13876"/>
                  </a:lnTo>
                  <a:lnTo>
                    <a:pt x="10275" y="13876"/>
                  </a:lnTo>
                  <a:cubicBezTo>
                    <a:pt x="10485" y="13898"/>
                    <a:pt x="10696" y="13909"/>
                    <a:pt x="10906" y="13909"/>
                  </a:cubicBezTo>
                  <a:cubicBezTo>
                    <a:pt x="11660" y="13909"/>
                    <a:pt x="12405" y="13770"/>
                    <a:pt x="13110" y="13509"/>
                  </a:cubicBezTo>
                  <a:cubicBezTo>
                    <a:pt x="14177" y="13042"/>
                    <a:pt x="15445" y="11641"/>
                    <a:pt x="15578" y="8106"/>
                  </a:cubicBezTo>
                  <a:cubicBezTo>
                    <a:pt x="15745" y="3202"/>
                    <a:pt x="14845" y="700"/>
                    <a:pt x="13744" y="133"/>
                  </a:cubicBezTo>
                  <a:cubicBezTo>
                    <a:pt x="13554" y="41"/>
                    <a:pt x="13385" y="1"/>
                    <a:pt x="13230" y="1"/>
                  </a:cubicBezTo>
                  <a:close/>
                </a:path>
              </a:pathLst>
            </a:custGeom>
            <a:solidFill>
              <a:srgbClr val="FFA8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71"/>
            <p:cNvSpPr/>
            <p:nvPr/>
          </p:nvSpPr>
          <p:spPr>
            <a:xfrm>
              <a:off x="3229375" y="1262100"/>
              <a:ext cx="33975" cy="29300"/>
            </a:xfrm>
            <a:custGeom>
              <a:avLst/>
              <a:gdLst/>
              <a:ahLst/>
              <a:cxnLst/>
              <a:rect l="l" t="t" r="r" b="b"/>
              <a:pathLst>
                <a:path w="1359" h="1172" extrusionOk="0">
                  <a:moveTo>
                    <a:pt x="595" y="0"/>
                  </a:moveTo>
                  <a:cubicBezTo>
                    <a:pt x="292" y="0"/>
                    <a:pt x="56" y="225"/>
                    <a:pt x="25" y="537"/>
                  </a:cubicBezTo>
                  <a:cubicBezTo>
                    <a:pt x="1" y="898"/>
                    <a:pt x="288" y="1172"/>
                    <a:pt x="601" y="1172"/>
                  </a:cubicBezTo>
                  <a:cubicBezTo>
                    <a:pt x="722" y="1172"/>
                    <a:pt x="847" y="1131"/>
                    <a:pt x="959" y="1038"/>
                  </a:cubicBezTo>
                  <a:cubicBezTo>
                    <a:pt x="1359" y="704"/>
                    <a:pt x="1159" y="70"/>
                    <a:pt x="658" y="4"/>
                  </a:cubicBezTo>
                  <a:cubicBezTo>
                    <a:pt x="637" y="2"/>
                    <a:pt x="616" y="0"/>
                    <a:pt x="5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71"/>
            <p:cNvSpPr/>
            <p:nvPr/>
          </p:nvSpPr>
          <p:spPr>
            <a:xfrm>
              <a:off x="3303375" y="1319725"/>
              <a:ext cx="140125" cy="105100"/>
            </a:xfrm>
            <a:custGeom>
              <a:avLst/>
              <a:gdLst/>
              <a:ahLst/>
              <a:cxnLst/>
              <a:rect l="l" t="t" r="r" b="b"/>
              <a:pathLst>
                <a:path w="5605" h="4204" extrusionOk="0">
                  <a:moveTo>
                    <a:pt x="200" y="0"/>
                  </a:moveTo>
                  <a:cubicBezTo>
                    <a:pt x="200" y="1"/>
                    <a:pt x="0" y="2069"/>
                    <a:pt x="1001" y="2836"/>
                  </a:cubicBezTo>
                  <a:cubicBezTo>
                    <a:pt x="2368" y="3870"/>
                    <a:pt x="5604" y="4203"/>
                    <a:pt x="5604" y="4203"/>
                  </a:cubicBezTo>
                  <a:lnTo>
                    <a:pt x="5571" y="3269"/>
                  </a:lnTo>
                  <a:cubicBezTo>
                    <a:pt x="1668" y="2969"/>
                    <a:pt x="600" y="1335"/>
                    <a:pt x="200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71"/>
            <p:cNvSpPr/>
            <p:nvPr/>
          </p:nvSpPr>
          <p:spPr>
            <a:xfrm>
              <a:off x="3421775" y="1293025"/>
              <a:ext cx="60075" cy="39550"/>
            </a:xfrm>
            <a:custGeom>
              <a:avLst/>
              <a:gdLst/>
              <a:ahLst/>
              <a:cxnLst/>
              <a:rect l="l" t="t" r="r" b="b"/>
              <a:pathLst>
                <a:path w="2403" h="1582" extrusionOk="0">
                  <a:moveTo>
                    <a:pt x="268" y="1"/>
                  </a:moveTo>
                  <a:lnTo>
                    <a:pt x="268" y="1"/>
                  </a:lnTo>
                  <a:cubicBezTo>
                    <a:pt x="1" y="568"/>
                    <a:pt x="268" y="1268"/>
                    <a:pt x="868" y="1502"/>
                  </a:cubicBezTo>
                  <a:cubicBezTo>
                    <a:pt x="1006" y="1556"/>
                    <a:pt x="1148" y="1581"/>
                    <a:pt x="1288" y="1581"/>
                  </a:cubicBezTo>
                  <a:cubicBezTo>
                    <a:pt x="1755" y="1581"/>
                    <a:pt x="2197" y="1297"/>
                    <a:pt x="2402" y="835"/>
                  </a:cubicBezTo>
                  <a:lnTo>
                    <a:pt x="268" y="1"/>
                  </a:lnTo>
                  <a:close/>
                </a:path>
              </a:pathLst>
            </a:custGeom>
            <a:solidFill>
              <a:srgbClr val="AF61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71"/>
            <p:cNvSpPr/>
            <p:nvPr/>
          </p:nvSpPr>
          <p:spPr>
            <a:xfrm>
              <a:off x="3425950" y="1306375"/>
              <a:ext cx="29225" cy="25875"/>
            </a:xfrm>
            <a:custGeom>
              <a:avLst/>
              <a:gdLst/>
              <a:ahLst/>
              <a:cxnLst/>
              <a:rect l="l" t="t" r="r" b="b"/>
              <a:pathLst>
                <a:path w="1169" h="1035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434"/>
                    <a:pt x="301" y="801"/>
                    <a:pt x="701" y="935"/>
                  </a:cubicBezTo>
                  <a:cubicBezTo>
                    <a:pt x="834" y="1001"/>
                    <a:pt x="1001" y="1035"/>
                    <a:pt x="1168" y="1035"/>
                  </a:cubicBezTo>
                  <a:cubicBezTo>
                    <a:pt x="1035" y="468"/>
                    <a:pt x="568" y="34"/>
                    <a:pt x="1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71"/>
            <p:cNvSpPr/>
            <p:nvPr/>
          </p:nvSpPr>
          <p:spPr>
            <a:xfrm>
              <a:off x="3395100" y="1194600"/>
              <a:ext cx="38150" cy="32950"/>
            </a:xfrm>
            <a:custGeom>
              <a:avLst/>
              <a:gdLst/>
              <a:ahLst/>
              <a:cxnLst/>
              <a:rect l="l" t="t" r="r" b="b"/>
              <a:pathLst>
                <a:path w="1526" h="1318" extrusionOk="0">
                  <a:moveTo>
                    <a:pt x="673" y="1"/>
                  </a:moveTo>
                  <a:cubicBezTo>
                    <a:pt x="660" y="1"/>
                    <a:pt x="647" y="1"/>
                    <a:pt x="634" y="2"/>
                  </a:cubicBezTo>
                  <a:cubicBezTo>
                    <a:pt x="267" y="35"/>
                    <a:pt x="0" y="335"/>
                    <a:pt x="0" y="702"/>
                  </a:cubicBezTo>
                  <a:cubicBezTo>
                    <a:pt x="22" y="1075"/>
                    <a:pt x="346" y="1318"/>
                    <a:pt x="670" y="1318"/>
                  </a:cubicBezTo>
                  <a:cubicBezTo>
                    <a:pt x="839" y="1318"/>
                    <a:pt x="1009" y="1251"/>
                    <a:pt x="1134" y="1103"/>
                  </a:cubicBezTo>
                  <a:cubicBezTo>
                    <a:pt x="1526" y="679"/>
                    <a:pt x="1216" y="1"/>
                    <a:pt x="67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71"/>
            <p:cNvSpPr/>
            <p:nvPr/>
          </p:nvSpPr>
          <p:spPr>
            <a:xfrm>
              <a:off x="3513075" y="1186675"/>
              <a:ext cx="33825" cy="32225"/>
            </a:xfrm>
            <a:custGeom>
              <a:avLst/>
              <a:gdLst/>
              <a:ahLst/>
              <a:cxnLst/>
              <a:rect l="l" t="t" r="r" b="b"/>
              <a:pathLst>
                <a:path w="1353" h="1289" extrusionOk="0">
                  <a:moveTo>
                    <a:pt x="681" y="1"/>
                  </a:moveTo>
                  <a:cubicBezTo>
                    <a:pt x="343" y="1"/>
                    <a:pt x="1" y="235"/>
                    <a:pt x="18" y="686"/>
                  </a:cubicBezTo>
                  <a:cubicBezTo>
                    <a:pt x="50" y="1032"/>
                    <a:pt x="318" y="1289"/>
                    <a:pt x="657" y="1289"/>
                  </a:cubicBezTo>
                  <a:cubicBezTo>
                    <a:pt x="677" y="1289"/>
                    <a:pt x="698" y="1288"/>
                    <a:pt x="719" y="1286"/>
                  </a:cubicBezTo>
                  <a:cubicBezTo>
                    <a:pt x="1052" y="1286"/>
                    <a:pt x="1352" y="986"/>
                    <a:pt x="1319" y="619"/>
                  </a:cubicBezTo>
                  <a:cubicBezTo>
                    <a:pt x="1303" y="202"/>
                    <a:pt x="994" y="1"/>
                    <a:pt x="68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71"/>
            <p:cNvSpPr/>
            <p:nvPr/>
          </p:nvSpPr>
          <p:spPr>
            <a:xfrm>
              <a:off x="3518525" y="1131200"/>
              <a:ext cx="39200" cy="20925"/>
            </a:xfrm>
            <a:custGeom>
              <a:avLst/>
              <a:gdLst/>
              <a:ahLst/>
              <a:cxnLst/>
              <a:rect l="l" t="t" r="r" b="b"/>
              <a:pathLst>
                <a:path w="1568" h="837" extrusionOk="0">
                  <a:moveTo>
                    <a:pt x="741" y="0"/>
                  </a:moveTo>
                  <a:cubicBezTo>
                    <a:pt x="334" y="0"/>
                    <a:pt x="0" y="323"/>
                    <a:pt x="0" y="736"/>
                  </a:cubicBezTo>
                  <a:lnTo>
                    <a:pt x="1568" y="837"/>
                  </a:lnTo>
                  <a:cubicBezTo>
                    <a:pt x="1568" y="403"/>
                    <a:pt x="1234" y="36"/>
                    <a:pt x="801" y="3"/>
                  </a:cubicBezTo>
                  <a:cubicBezTo>
                    <a:pt x="781" y="1"/>
                    <a:pt x="761" y="0"/>
                    <a:pt x="74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71"/>
            <p:cNvSpPr/>
            <p:nvPr/>
          </p:nvSpPr>
          <p:spPr>
            <a:xfrm>
              <a:off x="3375925" y="1130175"/>
              <a:ext cx="40875" cy="22775"/>
            </a:xfrm>
            <a:custGeom>
              <a:avLst/>
              <a:gdLst/>
              <a:ahLst/>
              <a:cxnLst/>
              <a:rect l="l" t="t" r="r" b="b"/>
              <a:pathLst>
                <a:path w="1635" h="911" extrusionOk="0">
                  <a:moveTo>
                    <a:pt x="879" y="1"/>
                  </a:moveTo>
                  <a:cubicBezTo>
                    <a:pt x="842" y="1"/>
                    <a:pt x="805" y="4"/>
                    <a:pt x="767" y="10"/>
                  </a:cubicBezTo>
                  <a:cubicBezTo>
                    <a:pt x="300" y="77"/>
                    <a:pt x="0" y="477"/>
                    <a:pt x="33" y="911"/>
                  </a:cubicBezTo>
                  <a:lnTo>
                    <a:pt x="1635" y="711"/>
                  </a:lnTo>
                  <a:cubicBezTo>
                    <a:pt x="1574" y="287"/>
                    <a:pt x="1239" y="1"/>
                    <a:pt x="87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71"/>
            <p:cNvSpPr/>
            <p:nvPr/>
          </p:nvSpPr>
          <p:spPr>
            <a:xfrm>
              <a:off x="3464300" y="1182950"/>
              <a:ext cx="60925" cy="99275"/>
            </a:xfrm>
            <a:custGeom>
              <a:avLst/>
              <a:gdLst/>
              <a:ahLst/>
              <a:cxnLst/>
              <a:rect l="l" t="t" r="r" b="b"/>
              <a:pathLst>
                <a:path w="2437" h="3971" extrusionOk="0">
                  <a:moveTo>
                    <a:pt x="1" y="1"/>
                  </a:moveTo>
                  <a:lnTo>
                    <a:pt x="535" y="3970"/>
                  </a:lnTo>
                  <a:lnTo>
                    <a:pt x="2436" y="313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71"/>
            <p:cNvSpPr/>
            <p:nvPr/>
          </p:nvSpPr>
          <p:spPr>
            <a:xfrm>
              <a:off x="5072950" y="2461150"/>
              <a:ext cx="552100" cy="319850"/>
            </a:xfrm>
            <a:custGeom>
              <a:avLst/>
              <a:gdLst/>
              <a:ahLst/>
              <a:cxnLst/>
              <a:rect l="l" t="t" r="r" b="b"/>
              <a:pathLst>
                <a:path w="22084" h="12794" extrusionOk="0">
                  <a:moveTo>
                    <a:pt x="11042" y="1"/>
                  </a:moveTo>
                  <a:cubicBezTo>
                    <a:pt x="8215" y="1"/>
                    <a:pt x="5388" y="626"/>
                    <a:pt x="3237" y="1877"/>
                  </a:cubicBezTo>
                  <a:cubicBezTo>
                    <a:pt x="2536" y="2278"/>
                    <a:pt x="1936" y="2745"/>
                    <a:pt x="1369" y="3312"/>
                  </a:cubicBezTo>
                  <a:lnTo>
                    <a:pt x="1" y="3078"/>
                  </a:lnTo>
                  <a:lnTo>
                    <a:pt x="1" y="6414"/>
                  </a:lnTo>
                  <a:cubicBezTo>
                    <a:pt x="1" y="8048"/>
                    <a:pt x="1068" y="9650"/>
                    <a:pt x="3237" y="10917"/>
                  </a:cubicBezTo>
                  <a:cubicBezTo>
                    <a:pt x="5388" y="12168"/>
                    <a:pt x="8215" y="12793"/>
                    <a:pt x="11042" y="12793"/>
                  </a:cubicBezTo>
                  <a:cubicBezTo>
                    <a:pt x="13869" y="12793"/>
                    <a:pt x="16696" y="12168"/>
                    <a:pt x="18848" y="10917"/>
                  </a:cubicBezTo>
                  <a:cubicBezTo>
                    <a:pt x="21016" y="9650"/>
                    <a:pt x="22083" y="8048"/>
                    <a:pt x="22083" y="6414"/>
                  </a:cubicBezTo>
                  <a:lnTo>
                    <a:pt x="22083" y="3078"/>
                  </a:lnTo>
                  <a:lnTo>
                    <a:pt x="20716" y="3312"/>
                  </a:lnTo>
                  <a:cubicBezTo>
                    <a:pt x="20149" y="2745"/>
                    <a:pt x="19548" y="2278"/>
                    <a:pt x="18848" y="1877"/>
                  </a:cubicBezTo>
                  <a:cubicBezTo>
                    <a:pt x="16696" y="626"/>
                    <a:pt x="13869" y="1"/>
                    <a:pt x="1104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71"/>
            <p:cNvSpPr/>
            <p:nvPr/>
          </p:nvSpPr>
          <p:spPr>
            <a:xfrm>
              <a:off x="5072950" y="2377975"/>
              <a:ext cx="552100" cy="319425"/>
            </a:xfrm>
            <a:custGeom>
              <a:avLst/>
              <a:gdLst/>
              <a:ahLst/>
              <a:cxnLst/>
              <a:rect l="l" t="t" r="r" b="b"/>
              <a:pathLst>
                <a:path w="22084" h="12777" extrusionOk="0">
                  <a:moveTo>
                    <a:pt x="11042" y="1"/>
                  </a:moveTo>
                  <a:cubicBezTo>
                    <a:pt x="4938" y="1"/>
                    <a:pt x="1" y="2869"/>
                    <a:pt x="1" y="6372"/>
                  </a:cubicBezTo>
                  <a:cubicBezTo>
                    <a:pt x="1" y="9908"/>
                    <a:pt x="4938" y="12776"/>
                    <a:pt x="11042" y="12776"/>
                  </a:cubicBezTo>
                  <a:cubicBezTo>
                    <a:pt x="17146" y="12776"/>
                    <a:pt x="22083" y="9908"/>
                    <a:pt x="22083" y="6372"/>
                  </a:cubicBezTo>
                  <a:cubicBezTo>
                    <a:pt x="22083" y="2869"/>
                    <a:pt x="17146" y="1"/>
                    <a:pt x="11042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71"/>
            <p:cNvSpPr/>
            <p:nvPr/>
          </p:nvSpPr>
          <p:spPr>
            <a:xfrm>
              <a:off x="5163850" y="2480250"/>
              <a:ext cx="112625" cy="71200"/>
            </a:xfrm>
            <a:custGeom>
              <a:avLst/>
              <a:gdLst/>
              <a:ahLst/>
              <a:cxnLst/>
              <a:rect l="l" t="t" r="r" b="b"/>
              <a:pathLst>
                <a:path w="4505" h="2848" extrusionOk="0">
                  <a:moveTo>
                    <a:pt x="1827" y="573"/>
                  </a:moveTo>
                  <a:cubicBezTo>
                    <a:pt x="1874" y="573"/>
                    <a:pt x="1922" y="575"/>
                    <a:pt x="1969" y="580"/>
                  </a:cubicBezTo>
                  <a:cubicBezTo>
                    <a:pt x="2469" y="580"/>
                    <a:pt x="2970" y="713"/>
                    <a:pt x="3403" y="947"/>
                  </a:cubicBezTo>
                  <a:cubicBezTo>
                    <a:pt x="3737" y="1147"/>
                    <a:pt x="3937" y="1380"/>
                    <a:pt x="3937" y="1614"/>
                  </a:cubicBezTo>
                  <a:cubicBezTo>
                    <a:pt x="3904" y="1780"/>
                    <a:pt x="3770" y="1947"/>
                    <a:pt x="3603" y="2014"/>
                  </a:cubicBezTo>
                  <a:cubicBezTo>
                    <a:pt x="3240" y="2166"/>
                    <a:pt x="2848" y="2241"/>
                    <a:pt x="2457" y="2241"/>
                  </a:cubicBezTo>
                  <a:cubicBezTo>
                    <a:pt x="1988" y="2241"/>
                    <a:pt x="1520" y="2132"/>
                    <a:pt x="1102" y="1914"/>
                  </a:cubicBezTo>
                  <a:cubicBezTo>
                    <a:pt x="768" y="1714"/>
                    <a:pt x="601" y="1480"/>
                    <a:pt x="601" y="1247"/>
                  </a:cubicBezTo>
                  <a:cubicBezTo>
                    <a:pt x="601" y="1047"/>
                    <a:pt x="735" y="880"/>
                    <a:pt x="901" y="813"/>
                  </a:cubicBezTo>
                  <a:cubicBezTo>
                    <a:pt x="1192" y="668"/>
                    <a:pt x="1508" y="573"/>
                    <a:pt x="1827" y="573"/>
                  </a:cubicBezTo>
                  <a:close/>
                  <a:moveTo>
                    <a:pt x="2003" y="0"/>
                  </a:moveTo>
                  <a:cubicBezTo>
                    <a:pt x="1529" y="0"/>
                    <a:pt x="1052" y="103"/>
                    <a:pt x="601" y="313"/>
                  </a:cubicBezTo>
                  <a:cubicBezTo>
                    <a:pt x="234" y="480"/>
                    <a:pt x="1" y="846"/>
                    <a:pt x="1" y="1280"/>
                  </a:cubicBezTo>
                  <a:cubicBezTo>
                    <a:pt x="34" y="1780"/>
                    <a:pt x="368" y="2214"/>
                    <a:pt x="835" y="2414"/>
                  </a:cubicBezTo>
                  <a:cubicBezTo>
                    <a:pt x="1335" y="2714"/>
                    <a:pt x="1936" y="2848"/>
                    <a:pt x="2536" y="2848"/>
                  </a:cubicBezTo>
                  <a:cubicBezTo>
                    <a:pt x="3003" y="2848"/>
                    <a:pt x="3470" y="2748"/>
                    <a:pt x="3904" y="2548"/>
                  </a:cubicBezTo>
                  <a:cubicBezTo>
                    <a:pt x="4271" y="2381"/>
                    <a:pt x="4504" y="2014"/>
                    <a:pt x="4504" y="1580"/>
                  </a:cubicBezTo>
                  <a:cubicBezTo>
                    <a:pt x="4471" y="1080"/>
                    <a:pt x="4137" y="646"/>
                    <a:pt x="3670" y="446"/>
                  </a:cubicBezTo>
                  <a:cubicBezTo>
                    <a:pt x="3157" y="153"/>
                    <a:pt x="2583" y="0"/>
                    <a:pt x="20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71"/>
            <p:cNvSpPr/>
            <p:nvPr/>
          </p:nvSpPr>
          <p:spPr>
            <a:xfrm>
              <a:off x="5328975" y="2575775"/>
              <a:ext cx="113450" cy="71575"/>
            </a:xfrm>
            <a:custGeom>
              <a:avLst/>
              <a:gdLst/>
              <a:ahLst/>
              <a:cxnLst/>
              <a:rect l="l" t="t" r="r" b="b"/>
              <a:pathLst>
                <a:path w="4538" h="2863" extrusionOk="0">
                  <a:moveTo>
                    <a:pt x="1860" y="588"/>
                  </a:moveTo>
                  <a:cubicBezTo>
                    <a:pt x="1907" y="588"/>
                    <a:pt x="1955" y="590"/>
                    <a:pt x="2002" y="595"/>
                  </a:cubicBezTo>
                  <a:cubicBezTo>
                    <a:pt x="2053" y="591"/>
                    <a:pt x="2104" y="590"/>
                    <a:pt x="2154" y="590"/>
                  </a:cubicBezTo>
                  <a:cubicBezTo>
                    <a:pt x="2598" y="590"/>
                    <a:pt x="3017" y="719"/>
                    <a:pt x="3436" y="928"/>
                  </a:cubicBezTo>
                  <a:cubicBezTo>
                    <a:pt x="3770" y="1128"/>
                    <a:pt x="3970" y="1362"/>
                    <a:pt x="3970" y="1595"/>
                  </a:cubicBezTo>
                  <a:cubicBezTo>
                    <a:pt x="3937" y="1762"/>
                    <a:pt x="3803" y="1929"/>
                    <a:pt x="3636" y="2029"/>
                  </a:cubicBezTo>
                  <a:cubicBezTo>
                    <a:pt x="3280" y="2178"/>
                    <a:pt x="2897" y="2253"/>
                    <a:pt x="2514" y="2253"/>
                  </a:cubicBezTo>
                  <a:cubicBezTo>
                    <a:pt x="2037" y="2253"/>
                    <a:pt x="1560" y="2136"/>
                    <a:pt x="1135" y="1896"/>
                  </a:cubicBezTo>
                  <a:cubicBezTo>
                    <a:pt x="801" y="1729"/>
                    <a:pt x="601" y="1462"/>
                    <a:pt x="601" y="1262"/>
                  </a:cubicBezTo>
                  <a:cubicBezTo>
                    <a:pt x="634" y="1062"/>
                    <a:pt x="768" y="895"/>
                    <a:pt x="935" y="828"/>
                  </a:cubicBezTo>
                  <a:cubicBezTo>
                    <a:pt x="1225" y="683"/>
                    <a:pt x="1541" y="588"/>
                    <a:pt x="1860" y="588"/>
                  </a:cubicBezTo>
                  <a:close/>
                  <a:moveTo>
                    <a:pt x="2089" y="1"/>
                  </a:moveTo>
                  <a:cubicBezTo>
                    <a:pt x="1597" y="1"/>
                    <a:pt x="1101" y="110"/>
                    <a:pt x="634" y="328"/>
                  </a:cubicBezTo>
                  <a:cubicBezTo>
                    <a:pt x="267" y="495"/>
                    <a:pt x="34" y="862"/>
                    <a:pt x="1" y="1262"/>
                  </a:cubicBezTo>
                  <a:cubicBezTo>
                    <a:pt x="67" y="1796"/>
                    <a:pt x="367" y="2229"/>
                    <a:pt x="834" y="2429"/>
                  </a:cubicBezTo>
                  <a:cubicBezTo>
                    <a:pt x="1368" y="2730"/>
                    <a:pt x="1969" y="2863"/>
                    <a:pt x="2569" y="2863"/>
                  </a:cubicBezTo>
                  <a:cubicBezTo>
                    <a:pt x="3036" y="2863"/>
                    <a:pt x="3503" y="2763"/>
                    <a:pt x="3903" y="2563"/>
                  </a:cubicBezTo>
                  <a:cubicBezTo>
                    <a:pt x="4270" y="2363"/>
                    <a:pt x="4537" y="1996"/>
                    <a:pt x="4537" y="1595"/>
                  </a:cubicBezTo>
                  <a:cubicBezTo>
                    <a:pt x="4504" y="1095"/>
                    <a:pt x="4170" y="661"/>
                    <a:pt x="3703" y="428"/>
                  </a:cubicBezTo>
                  <a:cubicBezTo>
                    <a:pt x="3205" y="143"/>
                    <a:pt x="2650" y="1"/>
                    <a:pt x="20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71"/>
            <p:cNvSpPr/>
            <p:nvPr/>
          </p:nvSpPr>
          <p:spPr>
            <a:xfrm>
              <a:off x="5253925" y="2530575"/>
              <a:ext cx="98425" cy="65925"/>
            </a:xfrm>
            <a:custGeom>
              <a:avLst/>
              <a:gdLst/>
              <a:ahLst/>
              <a:cxnLst/>
              <a:rect l="l" t="t" r="r" b="b"/>
              <a:pathLst>
                <a:path w="3937" h="2637" extrusionOk="0">
                  <a:moveTo>
                    <a:pt x="267" y="1"/>
                  </a:moveTo>
                  <a:lnTo>
                    <a:pt x="0" y="501"/>
                  </a:lnTo>
                  <a:lnTo>
                    <a:pt x="3636" y="2636"/>
                  </a:lnTo>
                  <a:lnTo>
                    <a:pt x="3937" y="2102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71"/>
            <p:cNvSpPr/>
            <p:nvPr/>
          </p:nvSpPr>
          <p:spPr>
            <a:xfrm>
              <a:off x="5255600" y="2498900"/>
              <a:ext cx="193475" cy="51725"/>
            </a:xfrm>
            <a:custGeom>
              <a:avLst/>
              <a:gdLst/>
              <a:ahLst/>
              <a:cxnLst/>
              <a:rect l="l" t="t" r="r" b="b"/>
              <a:pathLst>
                <a:path w="7739" h="2069" extrusionOk="0">
                  <a:moveTo>
                    <a:pt x="7439" y="0"/>
                  </a:moveTo>
                  <a:cubicBezTo>
                    <a:pt x="5690" y="993"/>
                    <a:pt x="4042" y="1483"/>
                    <a:pt x="2317" y="1483"/>
                  </a:cubicBezTo>
                  <a:cubicBezTo>
                    <a:pt x="1606" y="1483"/>
                    <a:pt x="883" y="1400"/>
                    <a:pt x="134" y="1235"/>
                  </a:cubicBezTo>
                  <a:lnTo>
                    <a:pt x="0" y="1802"/>
                  </a:lnTo>
                  <a:cubicBezTo>
                    <a:pt x="767" y="1968"/>
                    <a:pt x="1535" y="2069"/>
                    <a:pt x="2335" y="2069"/>
                  </a:cubicBezTo>
                  <a:cubicBezTo>
                    <a:pt x="4236" y="2035"/>
                    <a:pt x="6104" y="1501"/>
                    <a:pt x="7739" y="501"/>
                  </a:cubicBezTo>
                  <a:lnTo>
                    <a:pt x="74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71"/>
            <p:cNvSpPr/>
            <p:nvPr/>
          </p:nvSpPr>
          <p:spPr>
            <a:xfrm>
              <a:off x="5393200" y="2477650"/>
              <a:ext cx="104250" cy="53775"/>
            </a:xfrm>
            <a:custGeom>
              <a:avLst/>
              <a:gdLst/>
              <a:ahLst/>
              <a:cxnLst/>
              <a:rect l="l" t="t" r="r" b="b"/>
              <a:pathLst>
                <a:path w="4170" h="2151" extrusionOk="0">
                  <a:moveTo>
                    <a:pt x="1874" y="1"/>
                  </a:moveTo>
                  <a:cubicBezTo>
                    <a:pt x="1468" y="1"/>
                    <a:pt x="1057" y="85"/>
                    <a:pt x="667" y="250"/>
                  </a:cubicBezTo>
                  <a:cubicBezTo>
                    <a:pt x="0" y="650"/>
                    <a:pt x="100" y="1317"/>
                    <a:pt x="867" y="1784"/>
                  </a:cubicBezTo>
                  <a:cubicBezTo>
                    <a:pt x="1307" y="2023"/>
                    <a:pt x="1808" y="2150"/>
                    <a:pt x="2308" y="2150"/>
                  </a:cubicBezTo>
                  <a:cubicBezTo>
                    <a:pt x="2718" y="2150"/>
                    <a:pt x="3127" y="2065"/>
                    <a:pt x="3503" y="1884"/>
                  </a:cubicBezTo>
                  <a:cubicBezTo>
                    <a:pt x="4170" y="1518"/>
                    <a:pt x="4103" y="817"/>
                    <a:pt x="3302" y="383"/>
                  </a:cubicBezTo>
                  <a:cubicBezTo>
                    <a:pt x="2862" y="127"/>
                    <a:pt x="2371" y="1"/>
                    <a:pt x="18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71"/>
            <p:cNvSpPr/>
            <p:nvPr/>
          </p:nvSpPr>
          <p:spPr>
            <a:xfrm>
              <a:off x="3085700" y="3608650"/>
              <a:ext cx="552925" cy="319000"/>
            </a:xfrm>
            <a:custGeom>
              <a:avLst/>
              <a:gdLst/>
              <a:ahLst/>
              <a:cxnLst/>
              <a:rect l="l" t="t" r="r" b="b"/>
              <a:pathLst>
                <a:path w="22117" h="12760" extrusionOk="0">
                  <a:moveTo>
                    <a:pt x="11046" y="1"/>
                  </a:moveTo>
                  <a:cubicBezTo>
                    <a:pt x="8215" y="1"/>
                    <a:pt x="5388" y="626"/>
                    <a:pt x="3236" y="1877"/>
                  </a:cubicBezTo>
                  <a:cubicBezTo>
                    <a:pt x="2569" y="2244"/>
                    <a:pt x="1936" y="2744"/>
                    <a:pt x="1402" y="3278"/>
                  </a:cubicBezTo>
                  <a:lnTo>
                    <a:pt x="1" y="3078"/>
                  </a:lnTo>
                  <a:lnTo>
                    <a:pt x="1" y="6413"/>
                  </a:lnTo>
                  <a:cubicBezTo>
                    <a:pt x="1" y="8048"/>
                    <a:pt x="1102" y="9649"/>
                    <a:pt x="3236" y="10883"/>
                  </a:cubicBezTo>
                  <a:cubicBezTo>
                    <a:pt x="5388" y="12134"/>
                    <a:pt x="8215" y="12760"/>
                    <a:pt x="11046" y="12760"/>
                  </a:cubicBezTo>
                  <a:cubicBezTo>
                    <a:pt x="13877" y="12760"/>
                    <a:pt x="16713" y="12134"/>
                    <a:pt x="18881" y="10883"/>
                  </a:cubicBezTo>
                  <a:cubicBezTo>
                    <a:pt x="21016" y="9649"/>
                    <a:pt x="22083" y="8048"/>
                    <a:pt x="22117" y="6413"/>
                  </a:cubicBezTo>
                  <a:lnTo>
                    <a:pt x="22117" y="3078"/>
                  </a:lnTo>
                  <a:lnTo>
                    <a:pt x="20716" y="3311"/>
                  </a:lnTo>
                  <a:cubicBezTo>
                    <a:pt x="20182" y="2744"/>
                    <a:pt x="19548" y="2244"/>
                    <a:pt x="18881" y="1877"/>
                  </a:cubicBezTo>
                  <a:cubicBezTo>
                    <a:pt x="16713" y="626"/>
                    <a:pt x="13877" y="1"/>
                    <a:pt x="1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71"/>
            <p:cNvSpPr/>
            <p:nvPr/>
          </p:nvSpPr>
          <p:spPr>
            <a:xfrm>
              <a:off x="3085700" y="3525475"/>
              <a:ext cx="552925" cy="318575"/>
            </a:xfrm>
            <a:custGeom>
              <a:avLst/>
              <a:gdLst/>
              <a:ahLst/>
              <a:cxnLst/>
              <a:rect l="l" t="t" r="r" b="b"/>
              <a:pathLst>
                <a:path w="22117" h="12743" extrusionOk="0">
                  <a:moveTo>
                    <a:pt x="11042" y="0"/>
                  </a:moveTo>
                  <a:cubicBezTo>
                    <a:pt x="4938" y="0"/>
                    <a:pt x="1" y="2835"/>
                    <a:pt x="1" y="6371"/>
                  </a:cubicBezTo>
                  <a:cubicBezTo>
                    <a:pt x="1" y="9907"/>
                    <a:pt x="4938" y="12743"/>
                    <a:pt x="11042" y="12743"/>
                  </a:cubicBezTo>
                  <a:cubicBezTo>
                    <a:pt x="17146" y="12743"/>
                    <a:pt x="22117" y="9907"/>
                    <a:pt x="22117" y="6371"/>
                  </a:cubicBezTo>
                  <a:cubicBezTo>
                    <a:pt x="22117" y="2835"/>
                    <a:pt x="17146" y="0"/>
                    <a:pt x="11042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71"/>
            <p:cNvSpPr/>
            <p:nvPr/>
          </p:nvSpPr>
          <p:spPr>
            <a:xfrm>
              <a:off x="3190775" y="3618200"/>
              <a:ext cx="113450" cy="71575"/>
            </a:xfrm>
            <a:custGeom>
              <a:avLst/>
              <a:gdLst/>
              <a:ahLst/>
              <a:cxnLst/>
              <a:rect l="l" t="t" r="r" b="b"/>
              <a:pathLst>
                <a:path w="4538" h="2863" extrusionOk="0">
                  <a:moveTo>
                    <a:pt x="1827" y="588"/>
                  </a:moveTo>
                  <a:cubicBezTo>
                    <a:pt x="1874" y="588"/>
                    <a:pt x="1921" y="590"/>
                    <a:pt x="1969" y="594"/>
                  </a:cubicBezTo>
                  <a:cubicBezTo>
                    <a:pt x="2020" y="591"/>
                    <a:pt x="2071" y="589"/>
                    <a:pt x="2122" y="589"/>
                  </a:cubicBezTo>
                  <a:cubicBezTo>
                    <a:pt x="2571" y="589"/>
                    <a:pt x="3014" y="718"/>
                    <a:pt x="3403" y="928"/>
                  </a:cubicBezTo>
                  <a:cubicBezTo>
                    <a:pt x="3737" y="1128"/>
                    <a:pt x="3937" y="1361"/>
                    <a:pt x="3937" y="1595"/>
                  </a:cubicBezTo>
                  <a:cubicBezTo>
                    <a:pt x="3904" y="1762"/>
                    <a:pt x="3770" y="1929"/>
                    <a:pt x="3603" y="2029"/>
                  </a:cubicBezTo>
                  <a:cubicBezTo>
                    <a:pt x="3247" y="2177"/>
                    <a:pt x="2864" y="2253"/>
                    <a:pt x="2483" y="2253"/>
                  </a:cubicBezTo>
                  <a:cubicBezTo>
                    <a:pt x="2010" y="2253"/>
                    <a:pt x="1542" y="2136"/>
                    <a:pt x="1135" y="1895"/>
                  </a:cubicBezTo>
                  <a:cubicBezTo>
                    <a:pt x="801" y="1728"/>
                    <a:pt x="601" y="1462"/>
                    <a:pt x="601" y="1261"/>
                  </a:cubicBezTo>
                  <a:cubicBezTo>
                    <a:pt x="601" y="1061"/>
                    <a:pt x="735" y="894"/>
                    <a:pt x="935" y="828"/>
                  </a:cubicBezTo>
                  <a:cubicBezTo>
                    <a:pt x="1196" y="682"/>
                    <a:pt x="1508" y="588"/>
                    <a:pt x="1827" y="588"/>
                  </a:cubicBezTo>
                  <a:close/>
                  <a:moveTo>
                    <a:pt x="2064" y="0"/>
                  </a:moveTo>
                  <a:cubicBezTo>
                    <a:pt x="1574" y="0"/>
                    <a:pt x="1086" y="109"/>
                    <a:pt x="635" y="327"/>
                  </a:cubicBezTo>
                  <a:cubicBezTo>
                    <a:pt x="268" y="494"/>
                    <a:pt x="1" y="861"/>
                    <a:pt x="1" y="1261"/>
                  </a:cubicBezTo>
                  <a:cubicBezTo>
                    <a:pt x="34" y="1762"/>
                    <a:pt x="368" y="2229"/>
                    <a:pt x="835" y="2429"/>
                  </a:cubicBezTo>
                  <a:cubicBezTo>
                    <a:pt x="1335" y="2696"/>
                    <a:pt x="1936" y="2863"/>
                    <a:pt x="2536" y="2863"/>
                  </a:cubicBezTo>
                  <a:cubicBezTo>
                    <a:pt x="3003" y="2863"/>
                    <a:pt x="3470" y="2762"/>
                    <a:pt x="3904" y="2529"/>
                  </a:cubicBezTo>
                  <a:cubicBezTo>
                    <a:pt x="4271" y="2362"/>
                    <a:pt x="4504" y="1995"/>
                    <a:pt x="4537" y="1595"/>
                  </a:cubicBezTo>
                  <a:cubicBezTo>
                    <a:pt x="4471" y="1095"/>
                    <a:pt x="4137" y="628"/>
                    <a:pt x="3703" y="427"/>
                  </a:cubicBezTo>
                  <a:cubicBezTo>
                    <a:pt x="3188" y="143"/>
                    <a:pt x="2624" y="0"/>
                    <a:pt x="20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71"/>
            <p:cNvSpPr/>
            <p:nvPr/>
          </p:nvSpPr>
          <p:spPr>
            <a:xfrm>
              <a:off x="3335050" y="3589000"/>
              <a:ext cx="113450" cy="71575"/>
            </a:xfrm>
            <a:custGeom>
              <a:avLst/>
              <a:gdLst/>
              <a:ahLst/>
              <a:cxnLst/>
              <a:rect l="l" t="t" r="r" b="b"/>
              <a:pathLst>
                <a:path w="4538" h="2863" extrusionOk="0">
                  <a:moveTo>
                    <a:pt x="1860" y="588"/>
                  </a:moveTo>
                  <a:cubicBezTo>
                    <a:pt x="1907" y="588"/>
                    <a:pt x="1955" y="590"/>
                    <a:pt x="2002" y="595"/>
                  </a:cubicBezTo>
                  <a:cubicBezTo>
                    <a:pt x="2050" y="591"/>
                    <a:pt x="2098" y="590"/>
                    <a:pt x="2146" y="590"/>
                  </a:cubicBezTo>
                  <a:cubicBezTo>
                    <a:pt x="2570" y="590"/>
                    <a:pt x="3014" y="719"/>
                    <a:pt x="3403" y="928"/>
                  </a:cubicBezTo>
                  <a:cubicBezTo>
                    <a:pt x="3737" y="1128"/>
                    <a:pt x="3937" y="1362"/>
                    <a:pt x="3937" y="1595"/>
                  </a:cubicBezTo>
                  <a:cubicBezTo>
                    <a:pt x="3903" y="1762"/>
                    <a:pt x="3803" y="1929"/>
                    <a:pt x="3603" y="2029"/>
                  </a:cubicBezTo>
                  <a:cubicBezTo>
                    <a:pt x="3247" y="2178"/>
                    <a:pt x="2870" y="2253"/>
                    <a:pt x="2494" y="2253"/>
                  </a:cubicBezTo>
                  <a:cubicBezTo>
                    <a:pt x="2027" y="2253"/>
                    <a:pt x="1560" y="2136"/>
                    <a:pt x="1135" y="1896"/>
                  </a:cubicBezTo>
                  <a:cubicBezTo>
                    <a:pt x="801" y="1729"/>
                    <a:pt x="601" y="1462"/>
                    <a:pt x="601" y="1262"/>
                  </a:cubicBezTo>
                  <a:cubicBezTo>
                    <a:pt x="634" y="1062"/>
                    <a:pt x="768" y="895"/>
                    <a:pt x="935" y="828"/>
                  </a:cubicBezTo>
                  <a:cubicBezTo>
                    <a:pt x="1225" y="683"/>
                    <a:pt x="1541" y="588"/>
                    <a:pt x="1860" y="588"/>
                  </a:cubicBezTo>
                  <a:close/>
                  <a:moveTo>
                    <a:pt x="2075" y="1"/>
                  </a:moveTo>
                  <a:cubicBezTo>
                    <a:pt x="1581" y="1"/>
                    <a:pt x="1086" y="110"/>
                    <a:pt x="634" y="328"/>
                  </a:cubicBezTo>
                  <a:cubicBezTo>
                    <a:pt x="267" y="495"/>
                    <a:pt x="34" y="862"/>
                    <a:pt x="1" y="1262"/>
                  </a:cubicBezTo>
                  <a:cubicBezTo>
                    <a:pt x="67" y="1796"/>
                    <a:pt x="368" y="2229"/>
                    <a:pt x="835" y="2429"/>
                  </a:cubicBezTo>
                  <a:cubicBezTo>
                    <a:pt x="1368" y="2730"/>
                    <a:pt x="1969" y="2863"/>
                    <a:pt x="2569" y="2863"/>
                  </a:cubicBezTo>
                  <a:cubicBezTo>
                    <a:pt x="3036" y="2863"/>
                    <a:pt x="3470" y="2763"/>
                    <a:pt x="3903" y="2563"/>
                  </a:cubicBezTo>
                  <a:cubicBezTo>
                    <a:pt x="4270" y="2363"/>
                    <a:pt x="4504" y="1996"/>
                    <a:pt x="4537" y="1595"/>
                  </a:cubicBezTo>
                  <a:cubicBezTo>
                    <a:pt x="4470" y="1095"/>
                    <a:pt x="4170" y="661"/>
                    <a:pt x="3703" y="428"/>
                  </a:cubicBezTo>
                  <a:cubicBezTo>
                    <a:pt x="3205" y="143"/>
                    <a:pt x="2641" y="1"/>
                    <a:pt x="2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71"/>
            <p:cNvSpPr/>
            <p:nvPr/>
          </p:nvSpPr>
          <p:spPr>
            <a:xfrm>
              <a:off x="3368400" y="3727025"/>
              <a:ext cx="104275" cy="54000"/>
            </a:xfrm>
            <a:custGeom>
              <a:avLst/>
              <a:gdLst/>
              <a:ahLst/>
              <a:cxnLst/>
              <a:rect l="l" t="t" r="r" b="b"/>
              <a:pathLst>
                <a:path w="4171" h="2160" extrusionOk="0">
                  <a:moveTo>
                    <a:pt x="1893" y="0"/>
                  </a:moveTo>
                  <a:cubicBezTo>
                    <a:pt x="1473" y="0"/>
                    <a:pt x="1053" y="93"/>
                    <a:pt x="668" y="277"/>
                  </a:cubicBezTo>
                  <a:cubicBezTo>
                    <a:pt x="1" y="678"/>
                    <a:pt x="68" y="1345"/>
                    <a:pt x="868" y="1812"/>
                  </a:cubicBezTo>
                  <a:cubicBezTo>
                    <a:pt x="1292" y="2042"/>
                    <a:pt x="1764" y="2159"/>
                    <a:pt x="2242" y="2159"/>
                  </a:cubicBezTo>
                  <a:cubicBezTo>
                    <a:pt x="2666" y="2159"/>
                    <a:pt x="3096" y="2067"/>
                    <a:pt x="3503" y="1879"/>
                  </a:cubicBezTo>
                  <a:cubicBezTo>
                    <a:pt x="4171" y="1512"/>
                    <a:pt x="4070" y="811"/>
                    <a:pt x="3303" y="378"/>
                  </a:cubicBezTo>
                  <a:cubicBezTo>
                    <a:pt x="2872" y="126"/>
                    <a:pt x="2383" y="0"/>
                    <a:pt x="18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71"/>
            <p:cNvSpPr/>
            <p:nvPr/>
          </p:nvSpPr>
          <p:spPr>
            <a:xfrm>
              <a:off x="3280025" y="3639725"/>
              <a:ext cx="212675" cy="122600"/>
            </a:xfrm>
            <a:custGeom>
              <a:avLst/>
              <a:gdLst/>
              <a:ahLst/>
              <a:cxnLst/>
              <a:rect l="l" t="t" r="r" b="b"/>
              <a:pathLst>
                <a:path w="8507" h="4904" extrusionOk="0">
                  <a:moveTo>
                    <a:pt x="6104" y="0"/>
                  </a:moveTo>
                  <a:lnTo>
                    <a:pt x="5804" y="500"/>
                  </a:lnTo>
                  <a:lnTo>
                    <a:pt x="6972" y="1168"/>
                  </a:lnTo>
                  <a:cubicBezTo>
                    <a:pt x="7572" y="1535"/>
                    <a:pt x="7906" y="1968"/>
                    <a:pt x="7906" y="2402"/>
                  </a:cubicBezTo>
                  <a:cubicBezTo>
                    <a:pt x="7872" y="2769"/>
                    <a:pt x="7639" y="3102"/>
                    <a:pt x="7272" y="3269"/>
                  </a:cubicBezTo>
                  <a:lnTo>
                    <a:pt x="5604" y="4236"/>
                  </a:lnTo>
                  <a:lnTo>
                    <a:pt x="300" y="1168"/>
                  </a:lnTo>
                  <a:lnTo>
                    <a:pt x="0" y="1668"/>
                  </a:lnTo>
                  <a:lnTo>
                    <a:pt x="5604" y="4904"/>
                  </a:lnTo>
                  <a:lnTo>
                    <a:pt x="7572" y="3769"/>
                  </a:lnTo>
                  <a:cubicBezTo>
                    <a:pt x="8106" y="3503"/>
                    <a:pt x="8473" y="2969"/>
                    <a:pt x="8506" y="2368"/>
                  </a:cubicBezTo>
                  <a:cubicBezTo>
                    <a:pt x="8506" y="1735"/>
                    <a:pt x="8039" y="1101"/>
                    <a:pt x="7239" y="667"/>
                  </a:cubicBezTo>
                  <a:lnTo>
                    <a:pt x="6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71"/>
            <p:cNvSpPr/>
            <p:nvPr/>
          </p:nvSpPr>
          <p:spPr>
            <a:xfrm>
              <a:off x="2802175" y="2646300"/>
              <a:ext cx="552925" cy="319000"/>
            </a:xfrm>
            <a:custGeom>
              <a:avLst/>
              <a:gdLst/>
              <a:ahLst/>
              <a:cxnLst/>
              <a:rect l="l" t="t" r="r" b="b"/>
              <a:pathLst>
                <a:path w="22117" h="12760" extrusionOk="0">
                  <a:moveTo>
                    <a:pt x="11071" y="0"/>
                  </a:moveTo>
                  <a:cubicBezTo>
                    <a:pt x="8240" y="0"/>
                    <a:pt x="5404" y="626"/>
                    <a:pt x="3236" y="1877"/>
                  </a:cubicBezTo>
                  <a:cubicBezTo>
                    <a:pt x="2569" y="2244"/>
                    <a:pt x="1935" y="2711"/>
                    <a:pt x="1401" y="3278"/>
                  </a:cubicBezTo>
                  <a:lnTo>
                    <a:pt x="0" y="3044"/>
                  </a:lnTo>
                  <a:lnTo>
                    <a:pt x="0" y="6380"/>
                  </a:lnTo>
                  <a:cubicBezTo>
                    <a:pt x="0" y="8014"/>
                    <a:pt x="1101" y="9649"/>
                    <a:pt x="3236" y="10883"/>
                  </a:cubicBezTo>
                  <a:cubicBezTo>
                    <a:pt x="5404" y="12134"/>
                    <a:pt x="8240" y="12759"/>
                    <a:pt x="11071" y="12759"/>
                  </a:cubicBezTo>
                  <a:cubicBezTo>
                    <a:pt x="13902" y="12759"/>
                    <a:pt x="16729" y="12134"/>
                    <a:pt x="18881" y="10883"/>
                  </a:cubicBezTo>
                  <a:cubicBezTo>
                    <a:pt x="21015" y="9616"/>
                    <a:pt x="22116" y="8014"/>
                    <a:pt x="22116" y="6380"/>
                  </a:cubicBezTo>
                  <a:lnTo>
                    <a:pt x="22116" y="3044"/>
                  </a:lnTo>
                  <a:lnTo>
                    <a:pt x="20749" y="3278"/>
                  </a:lnTo>
                  <a:cubicBezTo>
                    <a:pt x="20181" y="2711"/>
                    <a:pt x="19581" y="2244"/>
                    <a:pt x="18881" y="1877"/>
                  </a:cubicBezTo>
                  <a:cubicBezTo>
                    <a:pt x="16729" y="626"/>
                    <a:pt x="13902" y="0"/>
                    <a:pt x="110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71"/>
            <p:cNvSpPr/>
            <p:nvPr/>
          </p:nvSpPr>
          <p:spPr>
            <a:xfrm>
              <a:off x="2802175" y="2562275"/>
              <a:ext cx="552925" cy="319425"/>
            </a:xfrm>
            <a:custGeom>
              <a:avLst/>
              <a:gdLst/>
              <a:ahLst/>
              <a:cxnLst/>
              <a:rect l="l" t="t" r="r" b="b"/>
              <a:pathLst>
                <a:path w="22117" h="12777" extrusionOk="0">
                  <a:moveTo>
                    <a:pt x="11075" y="1"/>
                  </a:moveTo>
                  <a:cubicBezTo>
                    <a:pt x="4971" y="1"/>
                    <a:pt x="0" y="2869"/>
                    <a:pt x="0" y="6372"/>
                  </a:cubicBezTo>
                  <a:cubicBezTo>
                    <a:pt x="0" y="9908"/>
                    <a:pt x="4971" y="12776"/>
                    <a:pt x="11075" y="12776"/>
                  </a:cubicBezTo>
                  <a:cubicBezTo>
                    <a:pt x="17179" y="12776"/>
                    <a:pt x="22116" y="9908"/>
                    <a:pt x="22116" y="6372"/>
                  </a:cubicBezTo>
                  <a:cubicBezTo>
                    <a:pt x="22116" y="2869"/>
                    <a:pt x="17179" y="1"/>
                    <a:pt x="11075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71"/>
            <p:cNvSpPr/>
            <p:nvPr/>
          </p:nvSpPr>
          <p:spPr>
            <a:xfrm>
              <a:off x="2866375" y="2670850"/>
              <a:ext cx="112625" cy="71575"/>
            </a:xfrm>
            <a:custGeom>
              <a:avLst/>
              <a:gdLst/>
              <a:ahLst/>
              <a:cxnLst/>
              <a:rect l="l" t="t" r="r" b="b"/>
              <a:pathLst>
                <a:path w="4505" h="2863" extrusionOk="0">
                  <a:moveTo>
                    <a:pt x="1827" y="588"/>
                  </a:moveTo>
                  <a:cubicBezTo>
                    <a:pt x="1874" y="588"/>
                    <a:pt x="1922" y="590"/>
                    <a:pt x="1969" y="594"/>
                  </a:cubicBezTo>
                  <a:cubicBezTo>
                    <a:pt x="2020" y="591"/>
                    <a:pt x="2071" y="589"/>
                    <a:pt x="2122" y="589"/>
                  </a:cubicBezTo>
                  <a:cubicBezTo>
                    <a:pt x="2571" y="589"/>
                    <a:pt x="3014" y="718"/>
                    <a:pt x="3403" y="928"/>
                  </a:cubicBezTo>
                  <a:cubicBezTo>
                    <a:pt x="3737" y="1128"/>
                    <a:pt x="3937" y="1362"/>
                    <a:pt x="3937" y="1595"/>
                  </a:cubicBezTo>
                  <a:cubicBezTo>
                    <a:pt x="3904" y="1762"/>
                    <a:pt x="3770" y="1929"/>
                    <a:pt x="3603" y="2029"/>
                  </a:cubicBezTo>
                  <a:cubicBezTo>
                    <a:pt x="3247" y="2177"/>
                    <a:pt x="2864" y="2253"/>
                    <a:pt x="2483" y="2253"/>
                  </a:cubicBezTo>
                  <a:cubicBezTo>
                    <a:pt x="2010" y="2253"/>
                    <a:pt x="1542" y="2136"/>
                    <a:pt x="1135" y="1895"/>
                  </a:cubicBezTo>
                  <a:cubicBezTo>
                    <a:pt x="801" y="1729"/>
                    <a:pt x="601" y="1462"/>
                    <a:pt x="601" y="1262"/>
                  </a:cubicBezTo>
                  <a:cubicBezTo>
                    <a:pt x="601" y="1061"/>
                    <a:pt x="735" y="895"/>
                    <a:pt x="935" y="828"/>
                  </a:cubicBezTo>
                  <a:cubicBezTo>
                    <a:pt x="1196" y="683"/>
                    <a:pt x="1508" y="588"/>
                    <a:pt x="1827" y="588"/>
                  </a:cubicBezTo>
                  <a:close/>
                  <a:moveTo>
                    <a:pt x="2056" y="1"/>
                  </a:moveTo>
                  <a:cubicBezTo>
                    <a:pt x="1564" y="1"/>
                    <a:pt x="1068" y="110"/>
                    <a:pt x="601" y="328"/>
                  </a:cubicBezTo>
                  <a:cubicBezTo>
                    <a:pt x="234" y="494"/>
                    <a:pt x="1" y="861"/>
                    <a:pt x="1" y="1262"/>
                  </a:cubicBezTo>
                  <a:cubicBezTo>
                    <a:pt x="34" y="1762"/>
                    <a:pt x="368" y="2229"/>
                    <a:pt x="835" y="2429"/>
                  </a:cubicBezTo>
                  <a:cubicBezTo>
                    <a:pt x="1335" y="2696"/>
                    <a:pt x="1936" y="2863"/>
                    <a:pt x="2536" y="2863"/>
                  </a:cubicBezTo>
                  <a:cubicBezTo>
                    <a:pt x="3003" y="2863"/>
                    <a:pt x="3470" y="2763"/>
                    <a:pt x="3904" y="2562"/>
                  </a:cubicBezTo>
                  <a:cubicBezTo>
                    <a:pt x="4271" y="2362"/>
                    <a:pt x="4504" y="1995"/>
                    <a:pt x="4504" y="1595"/>
                  </a:cubicBezTo>
                  <a:cubicBezTo>
                    <a:pt x="4471" y="1095"/>
                    <a:pt x="4137" y="628"/>
                    <a:pt x="3670" y="428"/>
                  </a:cubicBezTo>
                  <a:cubicBezTo>
                    <a:pt x="3172" y="143"/>
                    <a:pt x="2617" y="1"/>
                    <a:pt x="2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71"/>
            <p:cNvSpPr/>
            <p:nvPr/>
          </p:nvSpPr>
          <p:spPr>
            <a:xfrm>
              <a:off x="3032325" y="2766750"/>
              <a:ext cx="112625" cy="70900"/>
            </a:xfrm>
            <a:custGeom>
              <a:avLst/>
              <a:gdLst/>
              <a:ahLst/>
              <a:cxnLst/>
              <a:rect l="l" t="t" r="r" b="b"/>
              <a:pathLst>
                <a:path w="4505" h="2836" extrusionOk="0">
                  <a:moveTo>
                    <a:pt x="1969" y="561"/>
                  </a:moveTo>
                  <a:cubicBezTo>
                    <a:pt x="2469" y="561"/>
                    <a:pt x="2970" y="695"/>
                    <a:pt x="3403" y="928"/>
                  </a:cubicBezTo>
                  <a:cubicBezTo>
                    <a:pt x="3737" y="1128"/>
                    <a:pt x="3937" y="1362"/>
                    <a:pt x="3937" y="1562"/>
                  </a:cubicBezTo>
                  <a:cubicBezTo>
                    <a:pt x="3904" y="1762"/>
                    <a:pt x="3804" y="1929"/>
                    <a:pt x="3604" y="2029"/>
                  </a:cubicBezTo>
                  <a:cubicBezTo>
                    <a:pt x="3247" y="2177"/>
                    <a:pt x="2864" y="2253"/>
                    <a:pt x="2481" y="2253"/>
                  </a:cubicBezTo>
                  <a:cubicBezTo>
                    <a:pt x="2004" y="2253"/>
                    <a:pt x="1527" y="2136"/>
                    <a:pt x="1102" y="1895"/>
                  </a:cubicBezTo>
                  <a:cubicBezTo>
                    <a:pt x="768" y="1695"/>
                    <a:pt x="568" y="1462"/>
                    <a:pt x="568" y="1262"/>
                  </a:cubicBezTo>
                  <a:cubicBezTo>
                    <a:pt x="601" y="1061"/>
                    <a:pt x="735" y="895"/>
                    <a:pt x="902" y="795"/>
                  </a:cubicBezTo>
                  <a:cubicBezTo>
                    <a:pt x="1235" y="628"/>
                    <a:pt x="1602" y="561"/>
                    <a:pt x="1969" y="561"/>
                  </a:cubicBezTo>
                  <a:close/>
                  <a:moveTo>
                    <a:pt x="2056" y="1"/>
                  </a:moveTo>
                  <a:cubicBezTo>
                    <a:pt x="1564" y="1"/>
                    <a:pt x="1068" y="110"/>
                    <a:pt x="601" y="328"/>
                  </a:cubicBezTo>
                  <a:cubicBezTo>
                    <a:pt x="234" y="494"/>
                    <a:pt x="1" y="861"/>
                    <a:pt x="1" y="1262"/>
                  </a:cubicBezTo>
                  <a:cubicBezTo>
                    <a:pt x="34" y="1762"/>
                    <a:pt x="368" y="2229"/>
                    <a:pt x="835" y="2429"/>
                  </a:cubicBezTo>
                  <a:cubicBezTo>
                    <a:pt x="1293" y="2673"/>
                    <a:pt x="1834" y="2834"/>
                    <a:pt x="2383" y="2834"/>
                  </a:cubicBezTo>
                  <a:cubicBezTo>
                    <a:pt x="2434" y="2834"/>
                    <a:pt x="2485" y="2832"/>
                    <a:pt x="2536" y="2829"/>
                  </a:cubicBezTo>
                  <a:cubicBezTo>
                    <a:pt x="2594" y="2834"/>
                    <a:pt x="2653" y="2836"/>
                    <a:pt x="2711" y="2836"/>
                  </a:cubicBezTo>
                  <a:cubicBezTo>
                    <a:pt x="3119" y="2836"/>
                    <a:pt x="3520" y="2734"/>
                    <a:pt x="3870" y="2529"/>
                  </a:cubicBezTo>
                  <a:cubicBezTo>
                    <a:pt x="4237" y="2362"/>
                    <a:pt x="4504" y="1996"/>
                    <a:pt x="4504" y="1595"/>
                  </a:cubicBezTo>
                  <a:cubicBezTo>
                    <a:pt x="4471" y="1095"/>
                    <a:pt x="4137" y="628"/>
                    <a:pt x="3670" y="428"/>
                  </a:cubicBezTo>
                  <a:cubicBezTo>
                    <a:pt x="3172" y="143"/>
                    <a:pt x="2617" y="1"/>
                    <a:pt x="2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71"/>
            <p:cNvSpPr/>
            <p:nvPr/>
          </p:nvSpPr>
          <p:spPr>
            <a:xfrm>
              <a:off x="2956450" y="2721550"/>
              <a:ext cx="98425" cy="65075"/>
            </a:xfrm>
            <a:custGeom>
              <a:avLst/>
              <a:gdLst/>
              <a:ahLst/>
              <a:cxnLst/>
              <a:rect l="l" t="t" r="r" b="b"/>
              <a:pathLst>
                <a:path w="3937" h="2603" extrusionOk="0">
                  <a:moveTo>
                    <a:pt x="301" y="1"/>
                  </a:moveTo>
                  <a:lnTo>
                    <a:pt x="0" y="501"/>
                  </a:lnTo>
                  <a:lnTo>
                    <a:pt x="3636" y="2603"/>
                  </a:lnTo>
                  <a:lnTo>
                    <a:pt x="3937" y="2102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71"/>
            <p:cNvSpPr/>
            <p:nvPr/>
          </p:nvSpPr>
          <p:spPr>
            <a:xfrm>
              <a:off x="3178275" y="2682400"/>
              <a:ext cx="113450" cy="71000"/>
            </a:xfrm>
            <a:custGeom>
              <a:avLst/>
              <a:gdLst/>
              <a:ahLst/>
              <a:cxnLst/>
              <a:rect l="l" t="t" r="r" b="b"/>
              <a:pathLst>
                <a:path w="4538" h="2840" extrusionOk="0">
                  <a:moveTo>
                    <a:pt x="1969" y="566"/>
                  </a:moveTo>
                  <a:cubicBezTo>
                    <a:pt x="2469" y="566"/>
                    <a:pt x="2969" y="666"/>
                    <a:pt x="3436" y="933"/>
                  </a:cubicBezTo>
                  <a:cubicBezTo>
                    <a:pt x="3770" y="1100"/>
                    <a:pt x="3970" y="1367"/>
                    <a:pt x="3970" y="1567"/>
                  </a:cubicBezTo>
                  <a:cubicBezTo>
                    <a:pt x="3937" y="1767"/>
                    <a:pt x="3803" y="1934"/>
                    <a:pt x="3636" y="2000"/>
                  </a:cubicBezTo>
                  <a:cubicBezTo>
                    <a:pt x="3254" y="2169"/>
                    <a:pt x="2858" y="2253"/>
                    <a:pt x="2467" y="2253"/>
                  </a:cubicBezTo>
                  <a:cubicBezTo>
                    <a:pt x="2005" y="2253"/>
                    <a:pt x="1550" y="2135"/>
                    <a:pt x="1135" y="1900"/>
                  </a:cubicBezTo>
                  <a:cubicBezTo>
                    <a:pt x="801" y="1700"/>
                    <a:pt x="601" y="1467"/>
                    <a:pt x="601" y="1233"/>
                  </a:cubicBezTo>
                  <a:cubicBezTo>
                    <a:pt x="634" y="1033"/>
                    <a:pt x="734" y="866"/>
                    <a:pt x="934" y="800"/>
                  </a:cubicBezTo>
                  <a:cubicBezTo>
                    <a:pt x="1235" y="633"/>
                    <a:pt x="1602" y="566"/>
                    <a:pt x="1969" y="566"/>
                  </a:cubicBezTo>
                  <a:close/>
                  <a:moveTo>
                    <a:pt x="2033" y="0"/>
                  </a:moveTo>
                  <a:cubicBezTo>
                    <a:pt x="1553" y="0"/>
                    <a:pt x="1076" y="101"/>
                    <a:pt x="634" y="299"/>
                  </a:cubicBezTo>
                  <a:cubicBezTo>
                    <a:pt x="267" y="499"/>
                    <a:pt x="0" y="866"/>
                    <a:pt x="0" y="1267"/>
                  </a:cubicBezTo>
                  <a:cubicBezTo>
                    <a:pt x="34" y="1767"/>
                    <a:pt x="367" y="2201"/>
                    <a:pt x="834" y="2434"/>
                  </a:cubicBezTo>
                  <a:cubicBezTo>
                    <a:pt x="1368" y="2701"/>
                    <a:pt x="1935" y="2834"/>
                    <a:pt x="2536" y="2834"/>
                  </a:cubicBezTo>
                  <a:cubicBezTo>
                    <a:pt x="2584" y="2838"/>
                    <a:pt x="2632" y="2839"/>
                    <a:pt x="2680" y="2839"/>
                  </a:cubicBezTo>
                  <a:cubicBezTo>
                    <a:pt x="3099" y="2839"/>
                    <a:pt x="3514" y="2714"/>
                    <a:pt x="3903" y="2534"/>
                  </a:cubicBezTo>
                  <a:cubicBezTo>
                    <a:pt x="4270" y="2367"/>
                    <a:pt x="4504" y="2000"/>
                    <a:pt x="4537" y="1600"/>
                  </a:cubicBezTo>
                  <a:cubicBezTo>
                    <a:pt x="4470" y="1066"/>
                    <a:pt x="4170" y="633"/>
                    <a:pt x="3703" y="433"/>
                  </a:cubicBezTo>
                  <a:cubicBezTo>
                    <a:pt x="3178" y="143"/>
                    <a:pt x="2603" y="0"/>
                    <a:pt x="2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71"/>
            <p:cNvSpPr/>
            <p:nvPr/>
          </p:nvSpPr>
          <p:spPr>
            <a:xfrm>
              <a:off x="2998975" y="2633350"/>
              <a:ext cx="202675" cy="69050"/>
            </a:xfrm>
            <a:custGeom>
              <a:avLst/>
              <a:gdLst/>
              <a:ahLst/>
              <a:cxnLst/>
              <a:rect l="l" t="t" r="r" b="b"/>
              <a:pathLst>
                <a:path w="8107" h="2762" extrusionOk="0">
                  <a:moveTo>
                    <a:pt x="2647" y="0"/>
                  </a:moveTo>
                  <a:cubicBezTo>
                    <a:pt x="1868" y="0"/>
                    <a:pt x="1126" y="161"/>
                    <a:pt x="568" y="493"/>
                  </a:cubicBezTo>
                  <a:lnTo>
                    <a:pt x="1" y="827"/>
                  </a:lnTo>
                  <a:lnTo>
                    <a:pt x="301" y="1327"/>
                  </a:lnTo>
                  <a:lnTo>
                    <a:pt x="835" y="994"/>
                  </a:lnTo>
                  <a:cubicBezTo>
                    <a:pt x="1330" y="723"/>
                    <a:pt x="1987" y="588"/>
                    <a:pt x="2673" y="588"/>
                  </a:cubicBezTo>
                  <a:cubicBezTo>
                    <a:pt x="3512" y="588"/>
                    <a:pt x="4392" y="790"/>
                    <a:pt x="5071" y="1194"/>
                  </a:cubicBezTo>
                  <a:lnTo>
                    <a:pt x="7806" y="2762"/>
                  </a:lnTo>
                  <a:lnTo>
                    <a:pt x="8106" y="2261"/>
                  </a:lnTo>
                  <a:lnTo>
                    <a:pt x="5371" y="693"/>
                  </a:lnTo>
                  <a:cubicBezTo>
                    <a:pt x="4586" y="237"/>
                    <a:pt x="3590" y="0"/>
                    <a:pt x="2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71"/>
            <p:cNvSpPr/>
            <p:nvPr/>
          </p:nvSpPr>
          <p:spPr>
            <a:xfrm>
              <a:off x="2977300" y="2623375"/>
              <a:ext cx="90925" cy="51500"/>
            </a:xfrm>
            <a:custGeom>
              <a:avLst/>
              <a:gdLst/>
              <a:ahLst/>
              <a:cxnLst/>
              <a:rect l="l" t="t" r="r" b="b"/>
              <a:pathLst>
                <a:path w="3637" h="2060" extrusionOk="0">
                  <a:moveTo>
                    <a:pt x="391" y="0"/>
                  </a:moveTo>
                  <a:cubicBezTo>
                    <a:pt x="286" y="0"/>
                    <a:pt x="201" y="44"/>
                    <a:pt x="201" y="125"/>
                  </a:cubicBezTo>
                  <a:lnTo>
                    <a:pt x="34" y="1860"/>
                  </a:lnTo>
                  <a:cubicBezTo>
                    <a:pt x="0" y="1960"/>
                    <a:pt x="167" y="2060"/>
                    <a:pt x="334" y="2060"/>
                  </a:cubicBezTo>
                  <a:lnTo>
                    <a:pt x="3336" y="1960"/>
                  </a:lnTo>
                  <a:cubicBezTo>
                    <a:pt x="3570" y="1960"/>
                    <a:pt x="3636" y="1793"/>
                    <a:pt x="3470" y="1693"/>
                  </a:cubicBezTo>
                  <a:lnTo>
                    <a:pt x="601" y="58"/>
                  </a:lnTo>
                  <a:cubicBezTo>
                    <a:pt x="535" y="19"/>
                    <a:pt x="459" y="0"/>
                    <a:pt x="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71"/>
            <p:cNvSpPr/>
            <p:nvPr/>
          </p:nvSpPr>
          <p:spPr>
            <a:xfrm>
              <a:off x="3861250" y="3271950"/>
              <a:ext cx="441175" cy="914025"/>
            </a:xfrm>
            <a:custGeom>
              <a:avLst/>
              <a:gdLst/>
              <a:ahLst/>
              <a:cxnLst/>
              <a:rect l="l" t="t" r="r" b="b"/>
              <a:pathLst>
                <a:path w="17647" h="36561" extrusionOk="0">
                  <a:moveTo>
                    <a:pt x="17181" y="1"/>
                  </a:moveTo>
                  <a:cubicBezTo>
                    <a:pt x="17050" y="1"/>
                    <a:pt x="16924" y="45"/>
                    <a:pt x="16813" y="134"/>
                  </a:cubicBezTo>
                  <a:lnTo>
                    <a:pt x="835" y="9341"/>
                  </a:lnTo>
                  <a:cubicBezTo>
                    <a:pt x="335" y="9674"/>
                    <a:pt x="34" y="10174"/>
                    <a:pt x="1" y="10775"/>
                  </a:cubicBezTo>
                  <a:lnTo>
                    <a:pt x="1" y="35793"/>
                  </a:lnTo>
                  <a:cubicBezTo>
                    <a:pt x="1" y="35926"/>
                    <a:pt x="34" y="36093"/>
                    <a:pt x="101" y="36226"/>
                  </a:cubicBezTo>
                  <a:cubicBezTo>
                    <a:pt x="134" y="36327"/>
                    <a:pt x="201" y="36427"/>
                    <a:pt x="301" y="36493"/>
                  </a:cubicBezTo>
                  <a:lnTo>
                    <a:pt x="368" y="36527"/>
                  </a:lnTo>
                  <a:lnTo>
                    <a:pt x="468" y="36560"/>
                  </a:lnTo>
                  <a:lnTo>
                    <a:pt x="568" y="36560"/>
                  </a:lnTo>
                  <a:cubicBezTo>
                    <a:pt x="668" y="36560"/>
                    <a:pt x="735" y="36527"/>
                    <a:pt x="835" y="36460"/>
                  </a:cubicBezTo>
                  <a:lnTo>
                    <a:pt x="16813" y="27253"/>
                  </a:lnTo>
                  <a:cubicBezTo>
                    <a:pt x="17313" y="26920"/>
                    <a:pt x="17614" y="26386"/>
                    <a:pt x="17647" y="25786"/>
                  </a:cubicBezTo>
                  <a:lnTo>
                    <a:pt x="17647" y="568"/>
                  </a:lnTo>
                  <a:cubicBezTo>
                    <a:pt x="17647" y="534"/>
                    <a:pt x="17647" y="501"/>
                    <a:pt x="17614" y="468"/>
                  </a:cubicBezTo>
                  <a:cubicBezTo>
                    <a:pt x="17614" y="434"/>
                    <a:pt x="17614" y="401"/>
                    <a:pt x="17614" y="401"/>
                  </a:cubicBezTo>
                  <a:cubicBezTo>
                    <a:pt x="17614" y="367"/>
                    <a:pt x="17614" y="334"/>
                    <a:pt x="17614" y="301"/>
                  </a:cubicBezTo>
                  <a:cubicBezTo>
                    <a:pt x="17580" y="267"/>
                    <a:pt x="17580" y="234"/>
                    <a:pt x="17547" y="201"/>
                  </a:cubicBezTo>
                  <a:cubicBezTo>
                    <a:pt x="17547" y="201"/>
                    <a:pt x="17547" y="167"/>
                    <a:pt x="17513" y="167"/>
                  </a:cubicBezTo>
                  <a:cubicBezTo>
                    <a:pt x="17513" y="167"/>
                    <a:pt x="17513" y="134"/>
                    <a:pt x="17513" y="134"/>
                  </a:cubicBezTo>
                  <a:lnTo>
                    <a:pt x="17447" y="67"/>
                  </a:lnTo>
                  <a:cubicBezTo>
                    <a:pt x="17413" y="67"/>
                    <a:pt x="17413" y="67"/>
                    <a:pt x="17380" y="34"/>
                  </a:cubicBezTo>
                  <a:cubicBezTo>
                    <a:pt x="17313" y="12"/>
                    <a:pt x="17247" y="1"/>
                    <a:pt x="17181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71"/>
            <p:cNvSpPr/>
            <p:nvPr/>
          </p:nvSpPr>
          <p:spPr>
            <a:xfrm>
              <a:off x="3807900" y="3241300"/>
              <a:ext cx="487875" cy="367575"/>
            </a:xfrm>
            <a:custGeom>
              <a:avLst/>
              <a:gdLst/>
              <a:ahLst/>
              <a:cxnLst/>
              <a:rect l="l" t="t" r="r" b="b"/>
              <a:pathLst>
                <a:path w="19515" h="14703" extrusionOk="0">
                  <a:moveTo>
                    <a:pt x="17166" y="1"/>
                  </a:moveTo>
                  <a:cubicBezTo>
                    <a:pt x="17039" y="1"/>
                    <a:pt x="16913" y="45"/>
                    <a:pt x="16812" y="126"/>
                  </a:cubicBezTo>
                  <a:lnTo>
                    <a:pt x="834" y="9332"/>
                  </a:lnTo>
                  <a:cubicBezTo>
                    <a:pt x="334" y="9666"/>
                    <a:pt x="33" y="10200"/>
                    <a:pt x="0" y="10767"/>
                  </a:cubicBezTo>
                  <a:lnTo>
                    <a:pt x="0" y="13469"/>
                  </a:lnTo>
                  <a:lnTo>
                    <a:pt x="2135" y="14703"/>
                  </a:lnTo>
                  <a:lnTo>
                    <a:pt x="2135" y="11968"/>
                  </a:lnTo>
                  <a:cubicBezTo>
                    <a:pt x="2168" y="11400"/>
                    <a:pt x="2469" y="10867"/>
                    <a:pt x="2969" y="10533"/>
                  </a:cubicBezTo>
                  <a:lnTo>
                    <a:pt x="18947" y="1327"/>
                  </a:lnTo>
                  <a:cubicBezTo>
                    <a:pt x="19045" y="1248"/>
                    <a:pt x="19154" y="1216"/>
                    <a:pt x="19268" y="1216"/>
                  </a:cubicBezTo>
                  <a:cubicBezTo>
                    <a:pt x="19348" y="1216"/>
                    <a:pt x="19431" y="1232"/>
                    <a:pt x="19514" y="1260"/>
                  </a:cubicBezTo>
                  <a:cubicBezTo>
                    <a:pt x="19314" y="1160"/>
                    <a:pt x="17579" y="159"/>
                    <a:pt x="17413" y="59"/>
                  </a:cubicBezTo>
                  <a:cubicBezTo>
                    <a:pt x="17334" y="20"/>
                    <a:pt x="17249" y="1"/>
                    <a:pt x="17166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71"/>
            <p:cNvSpPr/>
            <p:nvPr/>
          </p:nvSpPr>
          <p:spPr>
            <a:xfrm>
              <a:off x="3861250" y="3271500"/>
              <a:ext cx="441175" cy="337375"/>
            </a:xfrm>
            <a:custGeom>
              <a:avLst/>
              <a:gdLst/>
              <a:ahLst/>
              <a:cxnLst/>
              <a:rect l="l" t="t" r="r" b="b"/>
              <a:pathLst>
                <a:path w="17647" h="13495" extrusionOk="0">
                  <a:moveTo>
                    <a:pt x="17197" y="1"/>
                  </a:moveTo>
                  <a:cubicBezTo>
                    <a:pt x="17083" y="1"/>
                    <a:pt x="16952" y="39"/>
                    <a:pt x="16813" y="119"/>
                  </a:cubicBezTo>
                  <a:lnTo>
                    <a:pt x="835" y="9325"/>
                  </a:lnTo>
                  <a:cubicBezTo>
                    <a:pt x="335" y="9659"/>
                    <a:pt x="34" y="10192"/>
                    <a:pt x="1" y="10760"/>
                  </a:cubicBezTo>
                  <a:lnTo>
                    <a:pt x="1" y="13495"/>
                  </a:lnTo>
                  <a:lnTo>
                    <a:pt x="17614" y="3321"/>
                  </a:lnTo>
                  <a:lnTo>
                    <a:pt x="17647" y="586"/>
                  </a:lnTo>
                  <a:cubicBezTo>
                    <a:pt x="17647" y="211"/>
                    <a:pt x="17466" y="1"/>
                    <a:pt x="17197" y="1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1" name="Google Shape;2461;p71"/>
            <p:cNvSpPr/>
            <p:nvPr/>
          </p:nvSpPr>
          <p:spPr>
            <a:xfrm>
              <a:off x="3814550" y="3241825"/>
              <a:ext cx="481225" cy="278650"/>
            </a:xfrm>
            <a:custGeom>
              <a:avLst/>
              <a:gdLst/>
              <a:ahLst/>
              <a:cxnLst/>
              <a:rect l="l" t="t" r="r" b="b"/>
              <a:pathLst>
                <a:path w="19249" h="11146" extrusionOk="0">
                  <a:moveTo>
                    <a:pt x="16856" y="0"/>
                  </a:moveTo>
                  <a:cubicBezTo>
                    <a:pt x="16744" y="0"/>
                    <a:pt x="16636" y="33"/>
                    <a:pt x="16546" y="105"/>
                  </a:cubicBezTo>
                  <a:lnTo>
                    <a:pt x="568" y="9345"/>
                  </a:lnTo>
                  <a:cubicBezTo>
                    <a:pt x="335" y="9478"/>
                    <a:pt x="134" y="9712"/>
                    <a:pt x="1" y="9945"/>
                  </a:cubicBezTo>
                  <a:lnTo>
                    <a:pt x="2136" y="11146"/>
                  </a:lnTo>
                  <a:cubicBezTo>
                    <a:pt x="2269" y="10879"/>
                    <a:pt x="2469" y="10679"/>
                    <a:pt x="2703" y="10512"/>
                  </a:cubicBezTo>
                  <a:lnTo>
                    <a:pt x="18681" y="1306"/>
                  </a:lnTo>
                  <a:cubicBezTo>
                    <a:pt x="18789" y="1241"/>
                    <a:pt x="18910" y="1204"/>
                    <a:pt x="19037" y="1204"/>
                  </a:cubicBezTo>
                  <a:cubicBezTo>
                    <a:pt x="19106" y="1204"/>
                    <a:pt x="19177" y="1215"/>
                    <a:pt x="19248" y="1239"/>
                  </a:cubicBezTo>
                  <a:cubicBezTo>
                    <a:pt x="19048" y="1172"/>
                    <a:pt x="17313" y="171"/>
                    <a:pt x="17147" y="71"/>
                  </a:cubicBezTo>
                  <a:cubicBezTo>
                    <a:pt x="17054" y="25"/>
                    <a:pt x="16954" y="0"/>
                    <a:pt x="16856" y="0"/>
                  </a:cubicBezTo>
                  <a:close/>
                </a:path>
              </a:pathLst>
            </a:custGeom>
            <a:solidFill>
              <a:srgbClr val="8ECAE6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71"/>
            <p:cNvSpPr/>
            <p:nvPr/>
          </p:nvSpPr>
          <p:spPr>
            <a:xfrm>
              <a:off x="3807900" y="3489600"/>
              <a:ext cx="60050" cy="119275"/>
            </a:xfrm>
            <a:custGeom>
              <a:avLst/>
              <a:gdLst/>
              <a:ahLst/>
              <a:cxnLst/>
              <a:rect l="l" t="t" r="r" b="b"/>
              <a:pathLst>
                <a:path w="2402" h="4771" extrusionOk="0">
                  <a:moveTo>
                    <a:pt x="267" y="1"/>
                  </a:moveTo>
                  <a:cubicBezTo>
                    <a:pt x="100" y="268"/>
                    <a:pt x="33" y="534"/>
                    <a:pt x="0" y="835"/>
                  </a:cubicBezTo>
                  <a:lnTo>
                    <a:pt x="0" y="3537"/>
                  </a:lnTo>
                  <a:lnTo>
                    <a:pt x="2135" y="4771"/>
                  </a:lnTo>
                  <a:lnTo>
                    <a:pt x="2135" y="2069"/>
                  </a:lnTo>
                  <a:cubicBezTo>
                    <a:pt x="2135" y="1769"/>
                    <a:pt x="2235" y="1468"/>
                    <a:pt x="2402" y="1235"/>
                  </a:cubicBezTo>
                  <a:lnTo>
                    <a:pt x="2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71"/>
            <p:cNvSpPr/>
            <p:nvPr/>
          </p:nvSpPr>
          <p:spPr>
            <a:xfrm>
              <a:off x="4174001" y="3357650"/>
              <a:ext cx="23375" cy="38500"/>
            </a:xfrm>
            <a:custGeom>
              <a:avLst/>
              <a:gdLst/>
              <a:ahLst/>
              <a:cxnLst/>
              <a:rect l="l" t="t" r="r" b="b"/>
              <a:pathLst>
                <a:path w="935" h="1540" extrusionOk="0">
                  <a:moveTo>
                    <a:pt x="625" y="1"/>
                  </a:moveTo>
                  <a:cubicBezTo>
                    <a:pt x="576" y="1"/>
                    <a:pt x="523" y="14"/>
                    <a:pt x="468" y="42"/>
                  </a:cubicBezTo>
                  <a:cubicBezTo>
                    <a:pt x="167" y="275"/>
                    <a:pt x="1" y="642"/>
                    <a:pt x="1" y="1042"/>
                  </a:cubicBezTo>
                  <a:cubicBezTo>
                    <a:pt x="1" y="1365"/>
                    <a:pt x="111" y="1540"/>
                    <a:pt x="278" y="1540"/>
                  </a:cubicBezTo>
                  <a:cubicBezTo>
                    <a:pt x="335" y="1540"/>
                    <a:pt x="399" y="1519"/>
                    <a:pt x="468" y="1476"/>
                  </a:cubicBezTo>
                  <a:cubicBezTo>
                    <a:pt x="768" y="1243"/>
                    <a:pt x="935" y="876"/>
                    <a:pt x="935" y="509"/>
                  </a:cubicBezTo>
                  <a:cubicBezTo>
                    <a:pt x="935" y="192"/>
                    <a:pt x="809" y="1"/>
                    <a:pt x="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71"/>
            <p:cNvSpPr/>
            <p:nvPr/>
          </p:nvSpPr>
          <p:spPr>
            <a:xfrm>
              <a:off x="4215701" y="3333450"/>
              <a:ext cx="24200" cy="38050"/>
            </a:xfrm>
            <a:custGeom>
              <a:avLst/>
              <a:gdLst/>
              <a:ahLst/>
              <a:cxnLst/>
              <a:rect l="l" t="t" r="r" b="b"/>
              <a:pathLst>
                <a:path w="968" h="1522" extrusionOk="0">
                  <a:moveTo>
                    <a:pt x="626" y="1"/>
                  </a:moveTo>
                  <a:cubicBezTo>
                    <a:pt x="577" y="1"/>
                    <a:pt x="524" y="14"/>
                    <a:pt x="467" y="42"/>
                  </a:cubicBezTo>
                  <a:cubicBezTo>
                    <a:pt x="167" y="276"/>
                    <a:pt x="0" y="643"/>
                    <a:pt x="0" y="1010"/>
                  </a:cubicBezTo>
                  <a:cubicBezTo>
                    <a:pt x="0" y="1346"/>
                    <a:pt x="141" y="1522"/>
                    <a:pt x="312" y="1522"/>
                  </a:cubicBezTo>
                  <a:cubicBezTo>
                    <a:pt x="362" y="1522"/>
                    <a:pt x="415" y="1507"/>
                    <a:pt x="467" y="1477"/>
                  </a:cubicBezTo>
                  <a:cubicBezTo>
                    <a:pt x="768" y="1243"/>
                    <a:pt x="968" y="876"/>
                    <a:pt x="934" y="476"/>
                  </a:cubicBezTo>
                  <a:cubicBezTo>
                    <a:pt x="934" y="187"/>
                    <a:pt x="810" y="1"/>
                    <a:pt x="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71"/>
            <p:cNvSpPr/>
            <p:nvPr/>
          </p:nvSpPr>
          <p:spPr>
            <a:xfrm>
              <a:off x="4257375" y="3308825"/>
              <a:ext cx="23375" cy="38850"/>
            </a:xfrm>
            <a:custGeom>
              <a:avLst/>
              <a:gdLst/>
              <a:ahLst/>
              <a:cxnLst/>
              <a:rect l="l" t="t" r="r" b="b"/>
              <a:pathLst>
                <a:path w="935" h="1554" extrusionOk="0">
                  <a:moveTo>
                    <a:pt x="647" y="1"/>
                  </a:moveTo>
                  <a:cubicBezTo>
                    <a:pt x="592" y="1"/>
                    <a:pt x="532" y="20"/>
                    <a:pt x="468" y="60"/>
                  </a:cubicBezTo>
                  <a:cubicBezTo>
                    <a:pt x="167" y="293"/>
                    <a:pt x="1" y="660"/>
                    <a:pt x="1" y="1061"/>
                  </a:cubicBezTo>
                  <a:cubicBezTo>
                    <a:pt x="1" y="1365"/>
                    <a:pt x="116" y="1553"/>
                    <a:pt x="289" y="1553"/>
                  </a:cubicBezTo>
                  <a:cubicBezTo>
                    <a:pt x="343" y="1553"/>
                    <a:pt x="403" y="1534"/>
                    <a:pt x="468" y="1494"/>
                  </a:cubicBezTo>
                  <a:cubicBezTo>
                    <a:pt x="768" y="1261"/>
                    <a:pt x="935" y="894"/>
                    <a:pt x="935" y="494"/>
                  </a:cubicBezTo>
                  <a:cubicBezTo>
                    <a:pt x="935" y="190"/>
                    <a:pt x="819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71"/>
            <p:cNvSpPr/>
            <p:nvPr/>
          </p:nvSpPr>
          <p:spPr>
            <a:xfrm>
              <a:off x="3808725" y="3578000"/>
              <a:ext cx="60900" cy="606300"/>
            </a:xfrm>
            <a:custGeom>
              <a:avLst/>
              <a:gdLst/>
              <a:ahLst/>
              <a:cxnLst/>
              <a:rect l="l" t="t" r="r" b="b"/>
              <a:pathLst>
                <a:path w="2436" h="24252" extrusionOk="0">
                  <a:moveTo>
                    <a:pt x="0" y="1"/>
                  </a:moveTo>
                  <a:lnTo>
                    <a:pt x="0" y="22350"/>
                  </a:lnTo>
                  <a:cubicBezTo>
                    <a:pt x="0" y="22483"/>
                    <a:pt x="34" y="22617"/>
                    <a:pt x="67" y="22750"/>
                  </a:cubicBezTo>
                  <a:cubicBezTo>
                    <a:pt x="134" y="22850"/>
                    <a:pt x="234" y="22950"/>
                    <a:pt x="334" y="23050"/>
                  </a:cubicBezTo>
                  <a:lnTo>
                    <a:pt x="2302" y="24185"/>
                  </a:lnTo>
                  <a:lnTo>
                    <a:pt x="2436" y="24251"/>
                  </a:lnTo>
                  <a:cubicBezTo>
                    <a:pt x="2335" y="24151"/>
                    <a:pt x="2269" y="24051"/>
                    <a:pt x="2202" y="23951"/>
                  </a:cubicBezTo>
                  <a:cubicBezTo>
                    <a:pt x="2135" y="23818"/>
                    <a:pt x="2102" y="23684"/>
                    <a:pt x="2102" y="23551"/>
                  </a:cubicBezTo>
                  <a:lnTo>
                    <a:pt x="2102" y="12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71"/>
            <p:cNvSpPr/>
            <p:nvPr/>
          </p:nvSpPr>
          <p:spPr>
            <a:xfrm>
              <a:off x="4103925" y="3559850"/>
              <a:ext cx="148475" cy="95250"/>
            </a:xfrm>
            <a:custGeom>
              <a:avLst/>
              <a:gdLst/>
              <a:ahLst/>
              <a:cxnLst/>
              <a:rect l="l" t="t" r="r" b="b"/>
              <a:pathLst>
                <a:path w="5939" h="3810" extrusionOk="0">
                  <a:moveTo>
                    <a:pt x="5745" y="1"/>
                  </a:moveTo>
                  <a:cubicBezTo>
                    <a:pt x="5709" y="1"/>
                    <a:pt x="5673" y="9"/>
                    <a:pt x="5638" y="26"/>
                  </a:cubicBezTo>
                  <a:lnTo>
                    <a:pt x="268" y="3128"/>
                  </a:lnTo>
                  <a:cubicBezTo>
                    <a:pt x="101" y="3228"/>
                    <a:pt x="1" y="3429"/>
                    <a:pt x="1" y="3629"/>
                  </a:cubicBezTo>
                  <a:cubicBezTo>
                    <a:pt x="1" y="3742"/>
                    <a:pt x="63" y="3809"/>
                    <a:pt x="154" y="3809"/>
                  </a:cubicBezTo>
                  <a:cubicBezTo>
                    <a:pt x="198" y="3809"/>
                    <a:pt x="248" y="3794"/>
                    <a:pt x="301" y="3762"/>
                  </a:cubicBezTo>
                  <a:lnTo>
                    <a:pt x="5638" y="693"/>
                  </a:lnTo>
                  <a:cubicBezTo>
                    <a:pt x="5805" y="560"/>
                    <a:pt x="5905" y="393"/>
                    <a:pt x="5938" y="193"/>
                  </a:cubicBezTo>
                  <a:cubicBezTo>
                    <a:pt x="5938" y="69"/>
                    <a:pt x="5847" y="1"/>
                    <a:pt x="574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71"/>
            <p:cNvSpPr/>
            <p:nvPr/>
          </p:nvSpPr>
          <p:spPr>
            <a:xfrm>
              <a:off x="4103100" y="3501775"/>
              <a:ext cx="148475" cy="94950"/>
            </a:xfrm>
            <a:custGeom>
              <a:avLst/>
              <a:gdLst/>
              <a:ahLst/>
              <a:cxnLst/>
              <a:rect l="l" t="t" r="r" b="b"/>
              <a:pathLst>
                <a:path w="5939" h="3798" extrusionOk="0">
                  <a:moveTo>
                    <a:pt x="5785" y="0"/>
                  </a:moveTo>
                  <a:cubicBezTo>
                    <a:pt x="5741" y="0"/>
                    <a:pt x="5691" y="15"/>
                    <a:pt x="5638" y="47"/>
                  </a:cubicBezTo>
                  <a:lnTo>
                    <a:pt x="301" y="3116"/>
                  </a:lnTo>
                  <a:cubicBezTo>
                    <a:pt x="134" y="3216"/>
                    <a:pt x="34" y="3417"/>
                    <a:pt x="1" y="3617"/>
                  </a:cubicBezTo>
                  <a:cubicBezTo>
                    <a:pt x="1" y="3730"/>
                    <a:pt x="62" y="3797"/>
                    <a:pt x="154" y="3797"/>
                  </a:cubicBezTo>
                  <a:cubicBezTo>
                    <a:pt x="197" y="3797"/>
                    <a:pt x="247" y="3782"/>
                    <a:pt x="301" y="3750"/>
                  </a:cubicBezTo>
                  <a:lnTo>
                    <a:pt x="5638" y="681"/>
                  </a:lnTo>
                  <a:cubicBezTo>
                    <a:pt x="5805" y="581"/>
                    <a:pt x="5938" y="381"/>
                    <a:pt x="5938" y="181"/>
                  </a:cubicBezTo>
                  <a:cubicBezTo>
                    <a:pt x="5938" y="68"/>
                    <a:pt x="5877" y="0"/>
                    <a:pt x="57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71"/>
            <p:cNvSpPr/>
            <p:nvPr/>
          </p:nvSpPr>
          <p:spPr>
            <a:xfrm>
              <a:off x="4103100" y="3443425"/>
              <a:ext cx="148475" cy="95725"/>
            </a:xfrm>
            <a:custGeom>
              <a:avLst/>
              <a:gdLst/>
              <a:ahLst/>
              <a:cxnLst/>
              <a:rect l="l" t="t" r="r" b="b"/>
              <a:pathLst>
                <a:path w="5939" h="3829" extrusionOk="0">
                  <a:moveTo>
                    <a:pt x="5780" y="1"/>
                  </a:moveTo>
                  <a:cubicBezTo>
                    <a:pt x="5738" y="1"/>
                    <a:pt x="5690" y="16"/>
                    <a:pt x="5638" y="46"/>
                  </a:cubicBezTo>
                  <a:lnTo>
                    <a:pt x="301" y="3149"/>
                  </a:lnTo>
                  <a:cubicBezTo>
                    <a:pt x="134" y="3249"/>
                    <a:pt x="34" y="3416"/>
                    <a:pt x="1" y="3616"/>
                  </a:cubicBezTo>
                  <a:cubicBezTo>
                    <a:pt x="1" y="3754"/>
                    <a:pt x="64" y="3828"/>
                    <a:pt x="158" y="3828"/>
                  </a:cubicBezTo>
                  <a:cubicBezTo>
                    <a:pt x="201" y="3828"/>
                    <a:pt x="249" y="3813"/>
                    <a:pt x="301" y="3782"/>
                  </a:cubicBezTo>
                  <a:lnTo>
                    <a:pt x="5638" y="680"/>
                  </a:lnTo>
                  <a:cubicBezTo>
                    <a:pt x="5805" y="580"/>
                    <a:pt x="5938" y="413"/>
                    <a:pt x="5938" y="213"/>
                  </a:cubicBezTo>
                  <a:cubicBezTo>
                    <a:pt x="5938" y="75"/>
                    <a:pt x="5875" y="1"/>
                    <a:pt x="57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71"/>
            <p:cNvSpPr/>
            <p:nvPr/>
          </p:nvSpPr>
          <p:spPr>
            <a:xfrm>
              <a:off x="4024700" y="3752825"/>
              <a:ext cx="227700" cy="141575"/>
            </a:xfrm>
            <a:custGeom>
              <a:avLst/>
              <a:gdLst/>
              <a:ahLst/>
              <a:cxnLst/>
              <a:rect l="l" t="t" r="r" b="b"/>
              <a:pathLst>
                <a:path w="9108" h="5663" extrusionOk="0">
                  <a:moveTo>
                    <a:pt x="8935" y="0"/>
                  </a:moveTo>
                  <a:cubicBezTo>
                    <a:pt x="8893" y="0"/>
                    <a:pt x="8849" y="15"/>
                    <a:pt x="8807" y="46"/>
                  </a:cubicBezTo>
                  <a:lnTo>
                    <a:pt x="268" y="4983"/>
                  </a:lnTo>
                  <a:cubicBezTo>
                    <a:pt x="101" y="5083"/>
                    <a:pt x="1" y="5250"/>
                    <a:pt x="1" y="5450"/>
                  </a:cubicBezTo>
                  <a:cubicBezTo>
                    <a:pt x="1" y="5588"/>
                    <a:pt x="65" y="5663"/>
                    <a:pt x="159" y="5663"/>
                  </a:cubicBezTo>
                  <a:cubicBezTo>
                    <a:pt x="201" y="5663"/>
                    <a:pt x="250" y="5648"/>
                    <a:pt x="301" y="5617"/>
                  </a:cubicBezTo>
                  <a:lnTo>
                    <a:pt x="8807" y="680"/>
                  </a:lnTo>
                  <a:cubicBezTo>
                    <a:pt x="8974" y="580"/>
                    <a:pt x="9074" y="413"/>
                    <a:pt x="9107" y="213"/>
                  </a:cubicBezTo>
                  <a:cubicBezTo>
                    <a:pt x="9107" y="75"/>
                    <a:pt x="9028" y="0"/>
                    <a:pt x="8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71"/>
            <p:cNvSpPr/>
            <p:nvPr/>
          </p:nvSpPr>
          <p:spPr>
            <a:xfrm>
              <a:off x="4023875" y="3882075"/>
              <a:ext cx="228525" cy="141075"/>
            </a:xfrm>
            <a:custGeom>
              <a:avLst/>
              <a:gdLst/>
              <a:ahLst/>
              <a:cxnLst/>
              <a:rect l="l" t="t" r="r" b="b"/>
              <a:pathLst>
                <a:path w="9141" h="5643" extrusionOk="0">
                  <a:moveTo>
                    <a:pt x="8968" y="0"/>
                  </a:moveTo>
                  <a:cubicBezTo>
                    <a:pt x="8926" y="0"/>
                    <a:pt x="8882" y="15"/>
                    <a:pt x="8840" y="46"/>
                  </a:cubicBezTo>
                  <a:lnTo>
                    <a:pt x="301" y="4950"/>
                  </a:lnTo>
                  <a:cubicBezTo>
                    <a:pt x="134" y="5083"/>
                    <a:pt x="34" y="5250"/>
                    <a:pt x="1" y="5450"/>
                  </a:cubicBezTo>
                  <a:cubicBezTo>
                    <a:pt x="1" y="5574"/>
                    <a:pt x="74" y="5643"/>
                    <a:pt x="180" y="5643"/>
                  </a:cubicBezTo>
                  <a:cubicBezTo>
                    <a:pt x="217" y="5643"/>
                    <a:pt x="258" y="5634"/>
                    <a:pt x="301" y="5617"/>
                  </a:cubicBezTo>
                  <a:lnTo>
                    <a:pt x="8840" y="714"/>
                  </a:lnTo>
                  <a:cubicBezTo>
                    <a:pt x="9007" y="580"/>
                    <a:pt x="9107" y="413"/>
                    <a:pt x="9140" y="213"/>
                  </a:cubicBezTo>
                  <a:cubicBezTo>
                    <a:pt x="9140" y="75"/>
                    <a:pt x="9061" y="0"/>
                    <a:pt x="89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71"/>
            <p:cNvSpPr/>
            <p:nvPr/>
          </p:nvSpPr>
          <p:spPr>
            <a:xfrm>
              <a:off x="3912125" y="3694400"/>
              <a:ext cx="217675" cy="135800"/>
            </a:xfrm>
            <a:custGeom>
              <a:avLst/>
              <a:gdLst/>
              <a:ahLst/>
              <a:cxnLst/>
              <a:rect l="l" t="t" r="r" b="b"/>
              <a:pathLst>
                <a:path w="8707" h="5432" extrusionOk="0">
                  <a:moveTo>
                    <a:pt x="8564" y="1"/>
                  </a:moveTo>
                  <a:cubicBezTo>
                    <a:pt x="8526" y="1"/>
                    <a:pt x="8483" y="16"/>
                    <a:pt x="8440" y="48"/>
                  </a:cubicBezTo>
                  <a:lnTo>
                    <a:pt x="301" y="4718"/>
                  </a:lnTo>
                  <a:cubicBezTo>
                    <a:pt x="134" y="4851"/>
                    <a:pt x="1" y="5018"/>
                    <a:pt x="1" y="5218"/>
                  </a:cubicBezTo>
                  <a:cubicBezTo>
                    <a:pt x="1" y="5357"/>
                    <a:pt x="64" y="5431"/>
                    <a:pt x="159" y="5431"/>
                  </a:cubicBezTo>
                  <a:cubicBezTo>
                    <a:pt x="201" y="5431"/>
                    <a:pt x="249" y="5416"/>
                    <a:pt x="301" y="5385"/>
                  </a:cubicBezTo>
                  <a:lnTo>
                    <a:pt x="8440" y="682"/>
                  </a:lnTo>
                  <a:cubicBezTo>
                    <a:pt x="8607" y="582"/>
                    <a:pt x="8707" y="382"/>
                    <a:pt x="8707" y="181"/>
                  </a:cubicBezTo>
                  <a:cubicBezTo>
                    <a:pt x="8707" y="68"/>
                    <a:pt x="8645" y="1"/>
                    <a:pt x="856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71"/>
            <p:cNvSpPr/>
            <p:nvPr/>
          </p:nvSpPr>
          <p:spPr>
            <a:xfrm>
              <a:off x="3912125" y="3694400"/>
              <a:ext cx="217675" cy="135800"/>
            </a:xfrm>
            <a:custGeom>
              <a:avLst/>
              <a:gdLst/>
              <a:ahLst/>
              <a:cxnLst/>
              <a:rect l="l" t="t" r="r" b="b"/>
              <a:pathLst>
                <a:path w="8707" h="5432" extrusionOk="0">
                  <a:moveTo>
                    <a:pt x="8564" y="1"/>
                  </a:moveTo>
                  <a:cubicBezTo>
                    <a:pt x="8526" y="1"/>
                    <a:pt x="8483" y="16"/>
                    <a:pt x="8440" y="48"/>
                  </a:cubicBezTo>
                  <a:lnTo>
                    <a:pt x="301" y="4718"/>
                  </a:lnTo>
                  <a:cubicBezTo>
                    <a:pt x="134" y="4851"/>
                    <a:pt x="1" y="5018"/>
                    <a:pt x="1" y="5218"/>
                  </a:cubicBezTo>
                  <a:cubicBezTo>
                    <a:pt x="1" y="5357"/>
                    <a:pt x="64" y="5431"/>
                    <a:pt x="159" y="5431"/>
                  </a:cubicBezTo>
                  <a:cubicBezTo>
                    <a:pt x="201" y="5431"/>
                    <a:pt x="249" y="5416"/>
                    <a:pt x="301" y="5385"/>
                  </a:cubicBezTo>
                  <a:lnTo>
                    <a:pt x="8440" y="682"/>
                  </a:lnTo>
                  <a:cubicBezTo>
                    <a:pt x="8607" y="582"/>
                    <a:pt x="8707" y="382"/>
                    <a:pt x="8707" y="181"/>
                  </a:cubicBezTo>
                  <a:cubicBezTo>
                    <a:pt x="8707" y="68"/>
                    <a:pt x="8645" y="1"/>
                    <a:pt x="85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71"/>
            <p:cNvSpPr/>
            <p:nvPr/>
          </p:nvSpPr>
          <p:spPr>
            <a:xfrm>
              <a:off x="3912125" y="3836175"/>
              <a:ext cx="83425" cy="58250"/>
            </a:xfrm>
            <a:custGeom>
              <a:avLst/>
              <a:gdLst/>
              <a:ahLst/>
              <a:cxnLst/>
              <a:rect l="l" t="t" r="r" b="b"/>
              <a:pathLst>
                <a:path w="3337" h="2330" extrusionOk="0">
                  <a:moveTo>
                    <a:pt x="3194" y="1"/>
                  </a:moveTo>
                  <a:cubicBezTo>
                    <a:pt x="3155" y="1"/>
                    <a:pt x="3112" y="16"/>
                    <a:pt x="3070" y="48"/>
                  </a:cubicBezTo>
                  <a:lnTo>
                    <a:pt x="301" y="1649"/>
                  </a:lnTo>
                  <a:cubicBezTo>
                    <a:pt x="134" y="1749"/>
                    <a:pt x="1" y="1916"/>
                    <a:pt x="1" y="2149"/>
                  </a:cubicBezTo>
                  <a:cubicBezTo>
                    <a:pt x="1" y="2263"/>
                    <a:pt x="62" y="2330"/>
                    <a:pt x="154" y="2330"/>
                  </a:cubicBezTo>
                  <a:cubicBezTo>
                    <a:pt x="197" y="2330"/>
                    <a:pt x="248" y="2315"/>
                    <a:pt x="301" y="2283"/>
                  </a:cubicBezTo>
                  <a:lnTo>
                    <a:pt x="3070" y="682"/>
                  </a:lnTo>
                  <a:cubicBezTo>
                    <a:pt x="3236" y="581"/>
                    <a:pt x="3336" y="381"/>
                    <a:pt x="3336" y="181"/>
                  </a:cubicBezTo>
                  <a:cubicBezTo>
                    <a:pt x="3336" y="68"/>
                    <a:pt x="3275" y="1"/>
                    <a:pt x="319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71"/>
            <p:cNvSpPr/>
            <p:nvPr/>
          </p:nvSpPr>
          <p:spPr>
            <a:xfrm>
              <a:off x="3912125" y="3836175"/>
              <a:ext cx="83425" cy="58250"/>
            </a:xfrm>
            <a:custGeom>
              <a:avLst/>
              <a:gdLst/>
              <a:ahLst/>
              <a:cxnLst/>
              <a:rect l="l" t="t" r="r" b="b"/>
              <a:pathLst>
                <a:path w="3337" h="2330" extrusionOk="0">
                  <a:moveTo>
                    <a:pt x="3194" y="1"/>
                  </a:moveTo>
                  <a:cubicBezTo>
                    <a:pt x="3155" y="1"/>
                    <a:pt x="3112" y="16"/>
                    <a:pt x="3070" y="48"/>
                  </a:cubicBezTo>
                  <a:lnTo>
                    <a:pt x="301" y="1649"/>
                  </a:lnTo>
                  <a:cubicBezTo>
                    <a:pt x="134" y="1749"/>
                    <a:pt x="1" y="1916"/>
                    <a:pt x="1" y="2149"/>
                  </a:cubicBezTo>
                  <a:cubicBezTo>
                    <a:pt x="1" y="2263"/>
                    <a:pt x="62" y="2330"/>
                    <a:pt x="154" y="2330"/>
                  </a:cubicBezTo>
                  <a:cubicBezTo>
                    <a:pt x="197" y="2330"/>
                    <a:pt x="248" y="2315"/>
                    <a:pt x="301" y="2283"/>
                  </a:cubicBezTo>
                  <a:lnTo>
                    <a:pt x="3070" y="682"/>
                  </a:lnTo>
                  <a:cubicBezTo>
                    <a:pt x="3236" y="581"/>
                    <a:pt x="3336" y="381"/>
                    <a:pt x="3336" y="181"/>
                  </a:cubicBezTo>
                  <a:cubicBezTo>
                    <a:pt x="3336" y="68"/>
                    <a:pt x="3275" y="1"/>
                    <a:pt x="3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71"/>
            <p:cNvSpPr/>
            <p:nvPr/>
          </p:nvSpPr>
          <p:spPr>
            <a:xfrm>
              <a:off x="3912125" y="3900425"/>
              <a:ext cx="83425" cy="58225"/>
            </a:xfrm>
            <a:custGeom>
              <a:avLst/>
              <a:gdLst/>
              <a:ahLst/>
              <a:cxnLst/>
              <a:rect l="l" t="t" r="r" b="b"/>
              <a:pathLst>
                <a:path w="3337" h="2329" extrusionOk="0">
                  <a:moveTo>
                    <a:pt x="3190" y="0"/>
                  </a:moveTo>
                  <a:cubicBezTo>
                    <a:pt x="3152" y="0"/>
                    <a:pt x="3111" y="15"/>
                    <a:pt x="3070" y="46"/>
                  </a:cubicBezTo>
                  <a:lnTo>
                    <a:pt x="301" y="1647"/>
                  </a:lnTo>
                  <a:cubicBezTo>
                    <a:pt x="134" y="1747"/>
                    <a:pt x="1" y="1948"/>
                    <a:pt x="1" y="2148"/>
                  </a:cubicBezTo>
                  <a:cubicBezTo>
                    <a:pt x="1" y="2261"/>
                    <a:pt x="62" y="2328"/>
                    <a:pt x="154" y="2328"/>
                  </a:cubicBezTo>
                  <a:cubicBezTo>
                    <a:pt x="197" y="2328"/>
                    <a:pt x="248" y="2313"/>
                    <a:pt x="301" y="2281"/>
                  </a:cubicBezTo>
                  <a:lnTo>
                    <a:pt x="3070" y="713"/>
                  </a:lnTo>
                  <a:cubicBezTo>
                    <a:pt x="3236" y="580"/>
                    <a:pt x="3336" y="413"/>
                    <a:pt x="3336" y="213"/>
                  </a:cubicBezTo>
                  <a:cubicBezTo>
                    <a:pt x="3336" y="75"/>
                    <a:pt x="3273" y="0"/>
                    <a:pt x="3190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71"/>
            <p:cNvSpPr/>
            <p:nvPr/>
          </p:nvSpPr>
          <p:spPr>
            <a:xfrm>
              <a:off x="3912125" y="3900425"/>
              <a:ext cx="83425" cy="58225"/>
            </a:xfrm>
            <a:custGeom>
              <a:avLst/>
              <a:gdLst/>
              <a:ahLst/>
              <a:cxnLst/>
              <a:rect l="l" t="t" r="r" b="b"/>
              <a:pathLst>
                <a:path w="3337" h="2329" extrusionOk="0">
                  <a:moveTo>
                    <a:pt x="3190" y="0"/>
                  </a:moveTo>
                  <a:cubicBezTo>
                    <a:pt x="3152" y="0"/>
                    <a:pt x="3111" y="15"/>
                    <a:pt x="3070" y="46"/>
                  </a:cubicBezTo>
                  <a:lnTo>
                    <a:pt x="301" y="1647"/>
                  </a:lnTo>
                  <a:cubicBezTo>
                    <a:pt x="134" y="1747"/>
                    <a:pt x="1" y="1948"/>
                    <a:pt x="1" y="2148"/>
                  </a:cubicBezTo>
                  <a:cubicBezTo>
                    <a:pt x="1" y="2261"/>
                    <a:pt x="62" y="2328"/>
                    <a:pt x="154" y="2328"/>
                  </a:cubicBezTo>
                  <a:cubicBezTo>
                    <a:pt x="197" y="2328"/>
                    <a:pt x="248" y="2313"/>
                    <a:pt x="301" y="2281"/>
                  </a:cubicBezTo>
                  <a:lnTo>
                    <a:pt x="3070" y="713"/>
                  </a:lnTo>
                  <a:cubicBezTo>
                    <a:pt x="3236" y="580"/>
                    <a:pt x="3336" y="413"/>
                    <a:pt x="3336" y="213"/>
                  </a:cubicBezTo>
                  <a:cubicBezTo>
                    <a:pt x="3336" y="75"/>
                    <a:pt x="3273" y="0"/>
                    <a:pt x="31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71"/>
            <p:cNvSpPr/>
            <p:nvPr/>
          </p:nvSpPr>
          <p:spPr>
            <a:xfrm>
              <a:off x="3912125" y="3965450"/>
              <a:ext cx="83425" cy="57700"/>
            </a:xfrm>
            <a:custGeom>
              <a:avLst/>
              <a:gdLst/>
              <a:ahLst/>
              <a:cxnLst/>
              <a:rect l="l" t="t" r="r" b="b"/>
              <a:pathLst>
                <a:path w="3337" h="2308" extrusionOk="0">
                  <a:moveTo>
                    <a:pt x="3194" y="0"/>
                  </a:moveTo>
                  <a:cubicBezTo>
                    <a:pt x="3155" y="0"/>
                    <a:pt x="3112" y="15"/>
                    <a:pt x="3070" y="47"/>
                  </a:cubicBezTo>
                  <a:lnTo>
                    <a:pt x="301" y="1615"/>
                  </a:lnTo>
                  <a:cubicBezTo>
                    <a:pt x="134" y="1748"/>
                    <a:pt x="34" y="1915"/>
                    <a:pt x="1" y="2115"/>
                  </a:cubicBezTo>
                  <a:cubicBezTo>
                    <a:pt x="1" y="2239"/>
                    <a:pt x="74" y="2308"/>
                    <a:pt x="180" y="2308"/>
                  </a:cubicBezTo>
                  <a:cubicBezTo>
                    <a:pt x="217" y="2308"/>
                    <a:pt x="258" y="2299"/>
                    <a:pt x="301" y="2282"/>
                  </a:cubicBezTo>
                  <a:lnTo>
                    <a:pt x="3070" y="681"/>
                  </a:lnTo>
                  <a:cubicBezTo>
                    <a:pt x="3236" y="581"/>
                    <a:pt x="3336" y="381"/>
                    <a:pt x="3336" y="181"/>
                  </a:cubicBezTo>
                  <a:cubicBezTo>
                    <a:pt x="3336" y="67"/>
                    <a:pt x="3275" y="0"/>
                    <a:pt x="319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71"/>
            <p:cNvSpPr/>
            <p:nvPr/>
          </p:nvSpPr>
          <p:spPr>
            <a:xfrm>
              <a:off x="3912125" y="3965450"/>
              <a:ext cx="83425" cy="57700"/>
            </a:xfrm>
            <a:custGeom>
              <a:avLst/>
              <a:gdLst/>
              <a:ahLst/>
              <a:cxnLst/>
              <a:rect l="l" t="t" r="r" b="b"/>
              <a:pathLst>
                <a:path w="3337" h="2308" extrusionOk="0">
                  <a:moveTo>
                    <a:pt x="3194" y="0"/>
                  </a:moveTo>
                  <a:cubicBezTo>
                    <a:pt x="3155" y="0"/>
                    <a:pt x="3112" y="15"/>
                    <a:pt x="3070" y="47"/>
                  </a:cubicBezTo>
                  <a:lnTo>
                    <a:pt x="301" y="1615"/>
                  </a:lnTo>
                  <a:cubicBezTo>
                    <a:pt x="134" y="1748"/>
                    <a:pt x="34" y="1915"/>
                    <a:pt x="1" y="2115"/>
                  </a:cubicBezTo>
                  <a:cubicBezTo>
                    <a:pt x="1" y="2239"/>
                    <a:pt x="74" y="2308"/>
                    <a:pt x="180" y="2308"/>
                  </a:cubicBezTo>
                  <a:cubicBezTo>
                    <a:pt x="217" y="2308"/>
                    <a:pt x="258" y="2299"/>
                    <a:pt x="301" y="2282"/>
                  </a:cubicBezTo>
                  <a:lnTo>
                    <a:pt x="3070" y="681"/>
                  </a:lnTo>
                  <a:cubicBezTo>
                    <a:pt x="3236" y="581"/>
                    <a:pt x="3336" y="381"/>
                    <a:pt x="3336" y="181"/>
                  </a:cubicBezTo>
                  <a:cubicBezTo>
                    <a:pt x="3336" y="67"/>
                    <a:pt x="3275" y="0"/>
                    <a:pt x="31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71"/>
            <p:cNvSpPr/>
            <p:nvPr/>
          </p:nvSpPr>
          <p:spPr>
            <a:xfrm>
              <a:off x="4024700" y="3817825"/>
              <a:ext cx="227700" cy="140800"/>
            </a:xfrm>
            <a:custGeom>
              <a:avLst/>
              <a:gdLst/>
              <a:ahLst/>
              <a:cxnLst/>
              <a:rect l="l" t="t" r="r" b="b"/>
              <a:pathLst>
                <a:path w="9108" h="5632" extrusionOk="0">
                  <a:moveTo>
                    <a:pt x="8939" y="1"/>
                  </a:moveTo>
                  <a:cubicBezTo>
                    <a:pt x="8896" y="1"/>
                    <a:pt x="8850" y="16"/>
                    <a:pt x="8807" y="48"/>
                  </a:cubicBezTo>
                  <a:lnTo>
                    <a:pt x="268" y="4951"/>
                  </a:lnTo>
                  <a:cubicBezTo>
                    <a:pt x="101" y="5051"/>
                    <a:pt x="1" y="5218"/>
                    <a:pt x="1" y="5418"/>
                  </a:cubicBezTo>
                  <a:cubicBezTo>
                    <a:pt x="1" y="5557"/>
                    <a:pt x="65" y="5631"/>
                    <a:pt x="159" y="5631"/>
                  </a:cubicBezTo>
                  <a:cubicBezTo>
                    <a:pt x="201" y="5631"/>
                    <a:pt x="250" y="5616"/>
                    <a:pt x="301" y="5585"/>
                  </a:cubicBezTo>
                  <a:lnTo>
                    <a:pt x="8807" y="682"/>
                  </a:lnTo>
                  <a:cubicBezTo>
                    <a:pt x="8974" y="548"/>
                    <a:pt x="9074" y="381"/>
                    <a:pt x="9107" y="181"/>
                  </a:cubicBezTo>
                  <a:cubicBezTo>
                    <a:pt x="9107" y="68"/>
                    <a:pt x="9030" y="1"/>
                    <a:pt x="8939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71"/>
            <p:cNvSpPr/>
            <p:nvPr/>
          </p:nvSpPr>
          <p:spPr>
            <a:xfrm>
              <a:off x="4024700" y="3817825"/>
              <a:ext cx="227700" cy="140800"/>
            </a:xfrm>
            <a:custGeom>
              <a:avLst/>
              <a:gdLst/>
              <a:ahLst/>
              <a:cxnLst/>
              <a:rect l="l" t="t" r="r" b="b"/>
              <a:pathLst>
                <a:path w="9108" h="5632" extrusionOk="0">
                  <a:moveTo>
                    <a:pt x="8939" y="1"/>
                  </a:moveTo>
                  <a:cubicBezTo>
                    <a:pt x="8896" y="1"/>
                    <a:pt x="8850" y="16"/>
                    <a:pt x="8807" y="48"/>
                  </a:cubicBezTo>
                  <a:lnTo>
                    <a:pt x="268" y="4951"/>
                  </a:lnTo>
                  <a:cubicBezTo>
                    <a:pt x="101" y="5051"/>
                    <a:pt x="1" y="5218"/>
                    <a:pt x="1" y="5418"/>
                  </a:cubicBezTo>
                  <a:cubicBezTo>
                    <a:pt x="1" y="5557"/>
                    <a:pt x="65" y="5631"/>
                    <a:pt x="159" y="5631"/>
                  </a:cubicBezTo>
                  <a:cubicBezTo>
                    <a:pt x="201" y="5631"/>
                    <a:pt x="250" y="5616"/>
                    <a:pt x="301" y="5585"/>
                  </a:cubicBezTo>
                  <a:lnTo>
                    <a:pt x="8807" y="682"/>
                  </a:lnTo>
                  <a:cubicBezTo>
                    <a:pt x="8974" y="548"/>
                    <a:pt x="9074" y="381"/>
                    <a:pt x="9107" y="181"/>
                  </a:cubicBezTo>
                  <a:cubicBezTo>
                    <a:pt x="9107" y="68"/>
                    <a:pt x="9030" y="1"/>
                    <a:pt x="8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71"/>
            <p:cNvSpPr/>
            <p:nvPr/>
          </p:nvSpPr>
          <p:spPr>
            <a:xfrm>
              <a:off x="3912125" y="4029675"/>
              <a:ext cx="83425" cy="58225"/>
            </a:xfrm>
            <a:custGeom>
              <a:avLst/>
              <a:gdLst/>
              <a:ahLst/>
              <a:cxnLst/>
              <a:rect l="l" t="t" r="r" b="b"/>
              <a:pathLst>
                <a:path w="3337" h="2329" extrusionOk="0">
                  <a:moveTo>
                    <a:pt x="3190" y="1"/>
                  </a:moveTo>
                  <a:cubicBezTo>
                    <a:pt x="3152" y="1"/>
                    <a:pt x="3111" y="16"/>
                    <a:pt x="3070" y="47"/>
                  </a:cubicBezTo>
                  <a:lnTo>
                    <a:pt x="301" y="1648"/>
                  </a:lnTo>
                  <a:cubicBezTo>
                    <a:pt x="134" y="1748"/>
                    <a:pt x="1" y="1915"/>
                    <a:pt x="1" y="2148"/>
                  </a:cubicBezTo>
                  <a:cubicBezTo>
                    <a:pt x="1" y="2261"/>
                    <a:pt x="62" y="2329"/>
                    <a:pt x="154" y="2329"/>
                  </a:cubicBezTo>
                  <a:cubicBezTo>
                    <a:pt x="197" y="2329"/>
                    <a:pt x="248" y="2314"/>
                    <a:pt x="301" y="2282"/>
                  </a:cubicBezTo>
                  <a:lnTo>
                    <a:pt x="3070" y="680"/>
                  </a:lnTo>
                  <a:cubicBezTo>
                    <a:pt x="3236" y="580"/>
                    <a:pt x="3336" y="414"/>
                    <a:pt x="3336" y="213"/>
                  </a:cubicBezTo>
                  <a:cubicBezTo>
                    <a:pt x="3336" y="75"/>
                    <a:pt x="3273" y="1"/>
                    <a:pt x="3190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71"/>
            <p:cNvSpPr/>
            <p:nvPr/>
          </p:nvSpPr>
          <p:spPr>
            <a:xfrm>
              <a:off x="3912125" y="4029675"/>
              <a:ext cx="83425" cy="58225"/>
            </a:xfrm>
            <a:custGeom>
              <a:avLst/>
              <a:gdLst/>
              <a:ahLst/>
              <a:cxnLst/>
              <a:rect l="l" t="t" r="r" b="b"/>
              <a:pathLst>
                <a:path w="3337" h="2329" extrusionOk="0">
                  <a:moveTo>
                    <a:pt x="3190" y="1"/>
                  </a:moveTo>
                  <a:cubicBezTo>
                    <a:pt x="3152" y="1"/>
                    <a:pt x="3111" y="16"/>
                    <a:pt x="3070" y="47"/>
                  </a:cubicBezTo>
                  <a:lnTo>
                    <a:pt x="301" y="1648"/>
                  </a:lnTo>
                  <a:cubicBezTo>
                    <a:pt x="134" y="1748"/>
                    <a:pt x="1" y="1915"/>
                    <a:pt x="1" y="2148"/>
                  </a:cubicBezTo>
                  <a:cubicBezTo>
                    <a:pt x="1" y="2261"/>
                    <a:pt x="62" y="2329"/>
                    <a:pt x="154" y="2329"/>
                  </a:cubicBezTo>
                  <a:cubicBezTo>
                    <a:pt x="197" y="2329"/>
                    <a:pt x="248" y="2314"/>
                    <a:pt x="301" y="2282"/>
                  </a:cubicBezTo>
                  <a:lnTo>
                    <a:pt x="3070" y="680"/>
                  </a:lnTo>
                  <a:cubicBezTo>
                    <a:pt x="3236" y="580"/>
                    <a:pt x="3336" y="414"/>
                    <a:pt x="3336" y="213"/>
                  </a:cubicBezTo>
                  <a:cubicBezTo>
                    <a:pt x="3336" y="75"/>
                    <a:pt x="3273" y="1"/>
                    <a:pt x="31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71"/>
            <p:cNvSpPr/>
            <p:nvPr/>
          </p:nvSpPr>
          <p:spPr>
            <a:xfrm>
              <a:off x="4144800" y="3625200"/>
              <a:ext cx="107600" cy="71550"/>
            </a:xfrm>
            <a:custGeom>
              <a:avLst/>
              <a:gdLst/>
              <a:ahLst/>
              <a:cxnLst/>
              <a:rect l="l" t="t" r="r" b="b"/>
              <a:pathLst>
                <a:path w="4304" h="2862" extrusionOk="0">
                  <a:moveTo>
                    <a:pt x="4135" y="0"/>
                  </a:moveTo>
                  <a:cubicBezTo>
                    <a:pt x="4092" y="0"/>
                    <a:pt x="4046" y="15"/>
                    <a:pt x="4003" y="47"/>
                  </a:cubicBezTo>
                  <a:lnTo>
                    <a:pt x="267" y="2149"/>
                  </a:lnTo>
                  <a:cubicBezTo>
                    <a:pt x="100" y="2249"/>
                    <a:pt x="0" y="2449"/>
                    <a:pt x="0" y="2649"/>
                  </a:cubicBezTo>
                  <a:cubicBezTo>
                    <a:pt x="0" y="2787"/>
                    <a:pt x="64" y="2862"/>
                    <a:pt x="158" y="2862"/>
                  </a:cubicBezTo>
                  <a:cubicBezTo>
                    <a:pt x="201" y="2862"/>
                    <a:pt x="249" y="2847"/>
                    <a:pt x="301" y="2816"/>
                  </a:cubicBezTo>
                  <a:lnTo>
                    <a:pt x="4003" y="681"/>
                  </a:lnTo>
                  <a:cubicBezTo>
                    <a:pt x="4170" y="581"/>
                    <a:pt x="4270" y="381"/>
                    <a:pt x="4303" y="181"/>
                  </a:cubicBezTo>
                  <a:cubicBezTo>
                    <a:pt x="4303" y="67"/>
                    <a:pt x="4226" y="0"/>
                    <a:pt x="4135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71"/>
            <p:cNvSpPr/>
            <p:nvPr/>
          </p:nvSpPr>
          <p:spPr>
            <a:xfrm>
              <a:off x="4144800" y="3625200"/>
              <a:ext cx="107600" cy="71550"/>
            </a:xfrm>
            <a:custGeom>
              <a:avLst/>
              <a:gdLst/>
              <a:ahLst/>
              <a:cxnLst/>
              <a:rect l="l" t="t" r="r" b="b"/>
              <a:pathLst>
                <a:path w="4304" h="2862" extrusionOk="0">
                  <a:moveTo>
                    <a:pt x="4135" y="0"/>
                  </a:moveTo>
                  <a:cubicBezTo>
                    <a:pt x="4092" y="0"/>
                    <a:pt x="4046" y="15"/>
                    <a:pt x="4003" y="47"/>
                  </a:cubicBezTo>
                  <a:lnTo>
                    <a:pt x="267" y="2149"/>
                  </a:lnTo>
                  <a:cubicBezTo>
                    <a:pt x="100" y="2249"/>
                    <a:pt x="0" y="2449"/>
                    <a:pt x="0" y="2649"/>
                  </a:cubicBezTo>
                  <a:cubicBezTo>
                    <a:pt x="0" y="2787"/>
                    <a:pt x="64" y="2862"/>
                    <a:pt x="158" y="2862"/>
                  </a:cubicBezTo>
                  <a:cubicBezTo>
                    <a:pt x="201" y="2862"/>
                    <a:pt x="249" y="2847"/>
                    <a:pt x="301" y="2816"/>
                  </a:cubicBezTo>
                  <a:lnTo>
                    <a:pt x="4003" y="681"/>
                  </a:lnTo>
                  <a:cubicBezTo>
                    <a:pt x="4170" y="581"/>
                    <a:pt x="4270" y="381"/>
                    <a:pt x="4303" y="181"/>
                  </a:cubicBezTo>
                  <a:cubicBezTo>
                    <a:pt x="4303" y="67"/>
                    <a:pt x="4226" y="0"/>
                    <a:pt x="41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71"/>
            <p:cNvSpPr/>
            <p:nvPr/>
          </p:nvSpPr>
          <p:spPr>
            <a:xfrm>
              <a:off x="4024700" y="3688575"/>
              <a:ext cx="227700" cy="141625"/>
            </a:xfrm>
            <a:custGeom>
              <a:avLst/>
              <a:gdLst/>
              <a:ahLst/>
              <a:cxnLst/>
              <a:rect l="l" t="t" r="r" b="b"/>
              <a:pathLst>
                <a:path w="9108" h="5665" extrusionOk="0">
                  <a:moveTo>
                    <a:pt x="8939" y="0"/>
                  </a:moveTo>
                  <a:cubicBezTo>
                    <a:pt x="8896" y="0"/>
                    <a:pt x="8850" y="15"/>
                    <a:pt x="8807" y="48"/>
                  </a:cubicBezTo>
                  <a:lnTo>
                    <a:pt x="268" y="4951"/>
                  </a:lnTo>
                  <a:cubicBezTo>
                    <a:pt x="101" y="5084"/>
                    <a:pt x="1" y="5251"/>
                    <a:pt x="1" y="5451"/>
                  </a:cubicBezTo>
                  <a:cubicBezTo>
                    <a:pt x="1" y="5590"/>
                    <a:pt x="65" y="5664"/>
                    <a:pt x="159" y="5664"/>
                  </a:cubicBezTo>
                  <a:cubicBezTo>
                    <a:pt x="201" y="5664"/>
                    <a:pt x="250" y="5649"/>
                    <a:pt x="301" y="5618"/>
                  </a:cubicBezTo>
                  <a:lnTo>
                    <a:pt x="8807" y="681"/>
                  </a:lnTo>
                  <a:cubicBezTo>
                    <a:pt x="8974" y="581"/>
                    <a:pt x="9074" y="381"/>
                    <a:pt x="9107" y="181"/>
                  </a:cubicBezTo>
                  <a:cubicBezTo>
                    <a:pt x="9107" y="68"/>
                    <a:pt x="9030" y="0"/>
                    <a:pt x="8939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71"/>
            <p:cNvSpPr/>
            <p:nvPr/>
          </p:nvSpPr>
          <p:spPr>
            <a:xfrm>
              <a:off x="4024700" y="3688575"/>
              <a:ext cx="227700" cy="141625"/>
            </a:xfrm>
            <a:custGeom>
              <a:avLst/>
              <a:gdLst/>
              <a:ahLst/>
              <a:cxnLst/>
              <a:rect l="l" t="t" r="r" b="b"/>
              <a:pathLst>
                <a:path w="9108" h="5665" extrusionOk="0">
                  <a:moveTo>
                    <a:pt x="8939" y="0"/>
                  </a:moveTo>
                  <a:cubicBezTo>
                    <a:pt x="8896" y="0"/>
                    <a:pt x="8850" y="15"/>
                    <a:pt x="8807" y="48"/>
                  </a:cubicBezTo>
                  <a:lnTo>
                    <a:pt x="268" y="4951"/>
                  </a:lnTo>
                  <a:cubicBezTo>
                    <a:pt x="101" y="5084"/>
                    <a:pt x="1" y="5251"/>
                    <a:pt x="1" y="5451"/>
                  </a:cubicBezTo>
                  <a:cubicBezTo>
                    <a:pt x="1" y="5590"/>
                    <a:pt x="65" y="5664"/>
                    <a:pt x="159" y="5664"/>
                  </a:cubicBezTo>
                  <a:cubicBezTo>
                    <a:pt x="201" y="5664"/>
                    <a:pt x="250" y="5649"/>
                    <a:pt x="301" y="5618"/>
                  </a:cubicBezTo>
                  <a:lnTo>
                    <a:pt x="8807" y="681"/>
                  </a:lnTo>
                  <a:cubicBezTo>
                    <a:pt x="8974" y="581"/>
                    <a:pt x="9074" y="381"/>
                    <a:pt x="9107" y="181"/>
                  </a:cubicBezTo>
                  <a:cubicBezTo>
                    <a:pt x="9107" y="68"/>
                    <a:pt x="9030" y="0"/>
                    <a:pt x="89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71"/>
            <p:cNvSpPr/>
            <p:nvPr/>
          </p:nvSpPr>
          <p:spPr>
            <a:xfrm>
              <a:off x="3912125" y="3618875"/>
              <a:ext cx="46725" cy="106750"/>
            </a:xfrm>
            <a:custGeom>
              <a:avLst/>
              <a:gdLst/>
              <a:ahLst/>
              <a:cxnLst/>
              <a:rect l="l" t="t" r="r" b="b"/>
              <a:pathLst>
                <a:path w="1869" h="4270" extrusionOk="0">
                  <a:moveTo>
                    <a:pt x="1802" y="0"/>
                  </a:moveTo>
                  <a:lnTo>
                    <a:pt x="1769" y="33"/>
                  </a:lnTo>
                  <a:lnTo>
                    <a:pt x="134" y="2702"/>
                  </a:lnTo>
                  <a:cubicBezTo>
                    <a:pt x="101" y="2735"/>
                    <a:pt x="67" y="2802"/>
                    <a:pt x="34" y="2869"/>
                  </a:cubicBezTo>
                  <a:cubicBezTo>
                    <a:pt x="1" y="2902"/>
                    <a:pt x="1" y="2969"/>
                    <a:pt x="1" y="3036"/>
                  </a:cubicBezTo>
                  <a:lnTo>
                    <a:pt x="1" y="3303"/>
                  </a:lnTo>
                  <a:cubicBezTo>
                    <a:pt x="1" y="3336"/>
                    <a:pt x="1" y="3403"/>
                    <a:pt x="34" y="3436"/>
                  </a:cubicBezTo>
                  <a:cubicBezTo>
                    <a:pt x="67" y="3469"/>
                    <a:pt x="101" y="3503"/>
                    <a:pt x="134" y="3503"/>
                  </a:cubicBezTo>
                  <a:lnTo>
                    <a:pt x="1769" y="4270"/>
                  </a:lnTo>
                  <a:lnTo>
                    <a:pt x="1802" y="4270"/>
                  </a:lnTo>
                  <a:cubicBezTo>
                    <a:pt x="1835" y="4237"/>
                    <a:pt x="1835" y="4203"/>
                    <a:pt x="1869" y="4170"/>
                  </a:cubicBezTo>
                  <a:cubicBezTo>
                    <a:pt x="1869" y="4136"/>
                    <a:pt x="1869" y="4103"/>
                    <a:pt x="1869" y="4070"/>
                  </a:cubicBezTo>
                  <a:lnTo>
                    <a:pt x="1869" y="3069"/>
                  </a:lnTo>
                  <a:cubicBezTo>
                    <a:pt x="1869" y="2969"/>
                    <a:pt x="1869" y="2902"/>
                    <a:pt x="1835" y="2902"/>
                  </a:cubicBezTo>
                  <a:cubicBezTo>
                    <a:pt x="1802" y="2869"/>
                    <a:pt x="1769" y="2869"/>
                    <a:pt x="1735" y="2869"/>
                  </a:cubicBezTo>
                  <a:lnTo>
                    <a:pt x="1035" y="2569"/>
                  </a:lnTo>
                  <a:lnTo>
                    <a:pt x="1735" y="1468"/>
                  </a:lnTo>
                  <a:cubicBezTo>
                    <a:pt x="1769" y="1435"/>
                    <a:pt x="1802" y="1401"/>
                    <a:pt x="1835" y="1334"/>
                  </a:cubicBezTo>
                  <a:cubicBezTo>
                    <a:pt x="1869" y="1268"/>
                    <a:pt x="1869" y="1201"/>
                    <a:pt x="1869" y="1134"/>
                  </a:cubicBezTo>
                  <a:lnTo>
                    <a:pt x="1869" y="100"/>
                  </a:lnTo>
                  <a:cubicBezTo>
                    <a:pt x="1869" y="67"/>
                    <a:pt x="1869" y="33"/>
                    <a:pt x="18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71"/>
            <p:cNvSpPr/>
            <p:nvPr/>
          </p:nvSpPr>
          <p:spPr>
            <a:xfrm>
              <a:off x="3967175" y="3566325"/>
              <a:ext cx="55050" cy="167450"/>
            </a:xfrm>
            <a:custGeom>
              <a:avLst/>
              <a:gdLst/>
              <a:ahLst/>
              <a:cxnLst/>
              <a:rect l="l" t="t" r="r" b="b"/>
              <a:pathLst>
                <a:path w="2202" h="6698" extrusionOk="0">
                  <a:moveTo>
                    <a:pt x="2135" y="1"/>
                  </a:moveTo>
                  <a:lnTo>
                    <a:pt x="1568" y="334"/>
                  </a:lnTo>
                  <a:cubicBezTo>
                    <a:pt x="1501" y="368"/>
                    <a:pt x="1468" y="401"/>
                    <a:pt x="1435" y="468"/>
                  </a:cubicBezTo>
                  <a:cubicBezTo>
                    <a:pt x="1435" y="501"/>
                    <a:pt x="1401" y="568"/>
                    <a:pt x="1401" y="634"/>
                  </a:cubicBezTo>
                  <a:lnTo>
                    <a:pt x="0" y="6539"/>
                  </a:lnTo>
                  <a:cubicBezTo>
                    <a:pt x="0" y="6572"/>
                    <a:pt x="0" y="6572"/>
                    <a:pt x="0" y="6605"/>
                  </a:cubicBezTo>
                  <a:cubicBezTo>
                    <a:pt x="0" y="6639"/>
                    <a:pt x="0" y="6672"/>
                    <a:pt x="34" y="6672"/>
                  </a:cubicBezTo>
                  <a:cubicBezTo>
                    <a:pt x="50" y="6689"/>
                    <a:pt x="59" y="6697"/>
                    <a:pt x="67" y="6697"/>
                  </a:cubicBezTo>
                  <a:cubicBezTo>
                    <a:pt x="75" y="6697"/>
                    <a:pt x="84" y="6689"/>
                    <a:pt x="100" y="6672"/>
                  </a:cubicBezTo>
                  <a:lnTo>
                    <a:pt x="634" y="6372"/>
                  </a:lnTo>
                  <a:cubicBezTo>
                    <a:pt x="701" y="6339"/>
                    <a:pt x="734" y="6305"/>
                    <a:pt x="768" y="6238"/>
                  </a:cubicBezTo>
                  <a:cubicBezTo>
                    <a:pt x="801" y="6205"/>
                    <a:pt x="801" y="6138"/>
                    <a:pt x="834" y="6072"/>
                  </a:cubicBezTo>
                  <a:lnTo>
                    <a:pt x="2202" y="167"/>
                  </a:lnTo>
                  <a:cubicBezTo>
                    <a:pt x="2202" y="134"/>
                    <a:pt x="2202" y="101"/>
                    <a:pt x="2202" y="101"/>
                  </a:cubicBezTo>
                  <a:cubicBezTo>
                    <a:pt x="2202" y="67"/>
                    <a:pt x="2202" y="34"/>
                    <a:pt x="216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71"/>
            <p:cNvSpPr/>
            <p:nvPr/>
          </p:nvSpPr>
          <p:spPr>
            <a:xfrm>
              <a:off x="4030550" y="3575500"/>
              <a:ext cx="47550" cy="106550"/>
            </a:xfrm>
            <a:custGeom>
              <a:avLst/>
              <a:gdLst/>
              <a:ahLst/>
              <a:cxnLst/>
              <a:rect l="l" t="t" r="r" b="b"/>
              <a:pathLst>
                <a:path w="1902" h="4262" extrusionOk="0">
                  <a:moveTo>
                    <a:pt x="67" y="1"/>
                  </a:moveTo>
                  <a:cubicBezTo>
                    <a:pt x="34" y="34"/>
                    <a:pt x="34" y="34"/>
                    <a:pt x="34" y="67"/>
                  </a:cubicBezTo>
                  <a:cubicBezTo>
                    <a:pt x="0" y="101"/>
                    <a:pt x="0" y="134"/>
                    <a:pt x="0" y="201"/>
                  </a:cubicBezTo>
                  <a:lnTo>
                    <a:pt x="0" y="1201"/>
                  </a:lnTo>
                  <a:cubicBezTo>
                    <a:pt x="0" y="1268"/>
                    <a:pt x="0" y="1335"/>
                    <a:pt x="34" y="1368"/>
                  </a:cubicBezTo>
                  <a:lnTo>
                    <a:pt x="134" y="1402"/>
                  </a:lnTo>
                  <a:lnTo>
                    <a:pt x="834" y="1668"/>
                  </a:lnTo>
                  <a:lnTo>
                    <a:pt x="134" y="2803"/>
                  </a:lnTo>
                  <a:cubicBezTo>
                    <a:pt x="101" y="2836"/>
                    <a:pt x="67" y="2869"/>
                    <a:pt x="34" y="2936"/>
                  </a:cubicBezTo>
                  <a:cubicBezTo>
                    <a:pt x="0" y="3003"/>
                    <a:pt x="0" y="3069"/>
                    <a:pt x="0" y="3136"/>
                  </a:cubicBezTo>
                  <a:lnTo>
                    <a:pt x="0" y="4170"/>
                  </a:lnTo>
                  <a:cubicBezTo>
                    <a:pt x="0" y="4204"/>
                    <a:pt x="0" y="4237"/>
                    <a:pt x="34" y="4237"/>
                  </a:cubicBezTo>
                  <a:cubicBezTo>
                    <a:pt x="34" y="4254"/>
                    <a:pt x="42" y="4262"/>
                    <a:pt x="51" y="4262"/>
                  </a:cubicBezTo>
                  <a:cubicBezTo>
                    <a:pt x="59" y="4262"/>
                    <a:pt x="67" y="4254"/>
                    <a:pt x="67" y="4237"/>
                  </a:cubicBezTo>
                  <a:lnTo>
                    <a:pt x="101" y="4237"/>
                  </a:lnTo>
                  <a:cubicBezTo>
                    <a:pt x="101" y="4237"/>
                    <a:pt x="101" y="4237"/>
                    <a:pt x="134" y="4204"/>
                  </a:cubicBezTo>
                  <a:lnTo>
                    <a:pt x="1768" y="1568"/>
                  </a:lnTo>
                  <a:cubicBezTo>
                    <a:pt x="1802" y="1502"/>
                    <a:pt x="1835" y="1435"/>
                    <a:pt x="1868" y="1402"/>
                  </a:cubicBezTo>
                  <a:cubicBezTo>
                    <a:pt x="1868" y="1335"/>
                    <a:pt x="1902" y="1268"/>
                    <a:pt x="1902" y="1235"/>
                  </a:cubicBezTo>
                  <a:lnTo>
                    <a:pt x="1902" y="968"/>
                  </a:lnTo>
                  <a:cubicBezTo>
                    <a:pt x="1902" y="901"/>
                    <a:pt x="1868" y="868"/>
                    <a:pt x="1868" y="834"/>
                  </a:cubicBezTo>
                  <a:cubicBezTo>
                    <a:pt x="1835" y="801"/>
                    <a:pt x="1802" y="768"/>
                    <a:pt x="1768" y="768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71"/>
            <p:cNvSpPr/>
            <p:nvPr/>
          </p:nvSpPr>
          <p:spPr>
            <a:xfrm>
              <a:off x="5424875" y="749275"/>
              <a:ext cx="440350" cy="914050"/>
            </a:xfrm>
            <a:custGeom>
              <a:avLst/>
              <a:gdLst/>
              <a:ahLst/>
              <a:cxnLst/>
              <a:rect l="l" t="t" r="r" b="b"/>
              <a:pathLst>
                <a:path w="17614" h="36562" extrusionOk="0">
                  <a:moveTo>
                    <a:pt x="17151" y="1"/>
                  </a:moveTo>
                  <a:cubicBezTo>
                    <a:pt x="17027" y="1"/>
                    <a:pt x="16899" y="37"/>
                    <a:pt x="16813" y="102"/>
                  </a:cubicBezTo>
                  <a:lnTo>
                    <a:pt x="835" y="9342"/>
                  </a:lnTo>
                  <a:cubicBezTo>
                    <a:pt x="334" y="9642"/>
                    <a:pt x="34" y="10176"/>
                    <a:pt x="1" y="10776"/>
                  </a:cubicBezTo>
                  <a:lnTo>
                    <a:pt x="1" y="35794"/>
                  </a:lnTo>
                  <a:cubicBezTo>
                    <a:pt x="1" y="35928"/>
                    <a:pt x="1" y="36061"/>
                    <a:pt x="67" y="36195"/>
                  </a:cubicBezTo>
                  <a:cubicBezTo>
                    <a:pt x="134" y="36328"/>
                    <a:pt x="201" y="36395"/>
                    <a:pt x="301" y="36495"/>
                  </a:cubicBezTo>
                  <a:cubicBezTo>
                    <a:pt x="301" y="36495"/>
                    <a:pt x="334" y="36495"/>
                    <a:pt x="368" y="36528"/>
                  </a:cubicBezTo>
                  <a:cubicBezTo>
                    <a:pt x="401" y="36528"/>
                    <a:pt x="401" y="36528"/>
                    <a:pt x="434" y="36561"/>
                  </a:cubicBezTo>
                  <a:lnTo>
                    <a:pt x="534" y="36561"/>
                  </a:lnTo>
                  <a:cubicBezTo>
                    <a:pt x="634" y="36561"/>
                    <a:pt x="734" y="36528"/>
                    <a:pt x="801" y="36461"/>
                  </a:cubicBezTo>
                  <a:lnTo>
                    <a:pt x="16779" y="27221"/>
                  </a:lnTo>
                  <a:cubicBezTo>
                    <a:pt x="17280" y="26921"/>
                    <a:pt x="17580" y="26388"/>
                    <a:pt x="17613" y="25787"/>
                  </a:cubicBezTo>
                  <a:lnTo>
                    <a:pt x="17613" y="569"/>
                  </a:lnTo>
                  <a:cubicBezTo>
                    <a:pt x="17613" y="536"/>
                    <a:pt x="17613" y="502"/>
                    <a:pt x="17580" y="469"/>
                  </a:cubicBezTo>
                  <a:cubicBezTo>
                    <a:pt x="17580" y="436"/>
                    <a:pt x="17580" y="402"/>
                    <a:pt x="17580" y="402"/>
                  </a:cubicBezTo>
                  <a:lnTo>
                    <a:pt x="17580" y="302"/>
                  </a:lnTo>
                  <a:cubicBezTo>
                    <a:pt x="17580" y="269"/>
                    <a:pt x="17547" y="235"/>
                    <a:pt x="17547" y="202"/>
                  </a:cubicBezTo>
                  <a:lnTo>
                    <a:pt x="17513" y="169"/>
                  </a:lnTo>
                  <a:lnTo>
                    <a:pt x="17480" y="135"/>
                  </a:lnTo>
                  <a:cubicBezTo>
                    <a:pt x="17480" y="102"/>
                    <a:pt x="17446" y="102"/>
                    <a:pt x="17413" y="69"/>
                  </a:cubicBezTo>
                  <a:cubicBezTo>
                    <a:pt x="17413" y="69"/>
                    <a:pt x="17380" y="35"/>
                    <a:pt x="17346" y="35"/>
                  </a:cubicBezTo>
                  <a:cubicBezTo>
                    <a:pt x="17287" y="12"/>
                    <a:pt x="17220" y="1"/>
                    <a:pt x="17151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71"/>
            <p:cNvSpPr/>
            <p:nvPr/>
          </p:nvSpPr>
          <p:spPr>
            <a:xfrm>
              <a:off x="5371500" y="718675"/>
              <a:ext cx="487050" cy="367575"/>
            </a:xfrm>
            <a:custGeom>
              <a:avLst/>
              <a:gdLst/>
              <a:ahLst/>
              <a:cxnLst/>
              <a:rect l="l" t="t" r="r" b="b"/>
              <a:pathLst>
                <a:path w="19482" h="14703" extrusionOk="0">
                  <a:moveTo>
                    <a:pt x="17167" y="0"/>
                  </a:moveTo>
                  <a:cubicBezTo>
                    <a:pt x="17039" y="0"/>
                    <a:pt x="16914" y="44"/>
                    <a:pt x="16813" y="125"/>
                  </a:cubicBezTo>
                  <a:lnTo>
                    <a:pt x="835" y="9332"/>
                  </a:lnTo>
                  <a:cubicBezTo>
                    <a:pt x="334" y="9665"/>
                    <a:pt x="34" y="10199"/>
                    <a:pt x="1" y="10766"/>
                  </a:cubicBezTo>
                  <a:lnTo>
                    <a:pt x="1" y="13468"/>
                  </a:lnTo>
                  <a:lnTo>
                    <a:pt x="2102" y="14702"/>
                  </a:lnTo>
                  <a:lnTo>
                    <a:pt x="2102" y="11967"/>
                  </a:lnTo>
                  <a:cubicBezTo>
                    <a:pt x="2136" y="11400"/>
                    <a:pt x="2469" y="10866"/>
                    <a:pt x="2936" y="10533"/>
                  </a:cubicBezTo>
                  <a:lnTo>
                    <a:pt x="18914" y="1326"/>
                  </a:lnTo>
                  <a:cubicBezTo>
                    <a:pt x="19015" y="1245"/>
                    <a:pt x="19141" y="1201"/>
                    <a:pt x="19261" y="1201"/>
                  </a:cubicBezTo>
                  <a:cubicBezTo>
                    <a:pt x="19339" y="1201"/>
                    <a:pt x="19416" y="1220"/>
                    <a:pt x="19481" y="1259"/>
                  </a:cubicBezTo>
                  <a:cubicBezTo>
                    <a:pt x="19315" y="1159"/>
                    <a:pt x="17547" y="159"/>
                    <a:pt x="17413" y="58"/>
                  </a:cubicBezTo>
                  <a:cubicBezTo>
                    <a:pt x="17334" y="19"/>
                    <a:pt x="17250" y="0"/>
                    <a:pt x="17167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71"/>
            <p:cNvSpPr/>
            <p:nvPr/>
          </p:nvSpPr>
          <p:spPr>
            <a:xfrm>
              <a:off x="5424050" y="748875"/>
              <a:ext cx="441175" cy="337375"/>
            </a:xfrm>
            <a:custGeom>
              <a:avLst/>
              <a:gdLst/>
              <a:ahLst/>
              <a:cxnLst/>
              <a:rect l="l" t="t" r="r" b="b"/>
              <a:pathLst>
                <a:path w="17647" h="13495" extrusionOk="0">
                  <a:moveTo>
                    <a:pt x="17197" y="0"/>
                  </a:moveTo>
                  <a:cubicBezTo>
                    <a:pt x="17082" y="0"/>
                    <a:pt x="16952" y="38"/>
                    <a:pt x="16812" y="118"/>
                  </a:cubicBezTo>
                  <a:lnTo>
                    <a:pt x="834" y="9325"/>
                  </a:lnTo>
                  <a:cubicBezTo>
                    <a:pt x="367" y="9658"/>
                    <a:pt x="34" y="10192"/>
                    <a:pt x="0" y="10759"/>
                  </a:cubicBezTo>
                  <a:lnTo>
                    <a:pt x="0" y="13494"/>
                  </a:lnTo>
                  <a:lnTo>
                    <a:pt x="17646" y="3287"/>
                  </a:lnTo>
                  <a:lnTo>
                    <a:pt x="17646" y="585"/>
                  </a:lnTo>
                  <a:cubicBezTo>
                    <a:pt x="17646" y="211"/>
                    <a:pt x="17466" y="0"/>
                    <a:pt x="17197" y="0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71"/>
            <p:cNvSpPr/>
            <p:nvPr/>
          </p:nvSpPr>
          <p:spPr>
            <a:xfrm>
              <a:off x="5377350" y="718675"/>
              <a:ext cx="481200" cy="279175"/>
            </a:xfrm>
            <a:custGeom>
              <a:avLst/>
              <a:gdLst/>
              <a:ahLst/>
              <a:cxnLst/>
              <a:rect l="l" t="t" r="r" b="b"/>
              <a:pathLst>
                <a:path w="19248" h="11167" extrusionOk="0">
                  <a:moveTo>
                    <a:pt x="16933" y="0"/>
                  </a:moveTo>
                  <a:cubicBezTo>
                    <a:pt x="16805" y="0"/>
                    <a:pt x="16680" y="44"/>
                    <a:pt x="16579" y="125"/>
                  </a:cubicBezTo>
                  <a:lnTo>
                    <a:pt x="601" y="9332"/>
                  </a:lnTo>
                  <a:cubicBezTo>
                    <a:pt x="334" y="9465"/>
                    <a:pt x="134" y="9699"/>
                    <a:pt x="0" y="9932"/>
                  </a:cubicBezTo>
                  <a:lnTo>
                    <a:pt x="2135" y="11166"/>
                  </a:lnTo>
                  <a:cubicBezTo>
                    <a:pt x="2269" y="10900"/>
                    <a:pt x="2469" y="10699"/>
                    <a:pt x="2736" y="10533"/>
                  </a:cubicBezTo>
                  <a:lnTo>
                    <a:pt x="18680" y="1326"/>
                  </a:lnTo>
                  <a:cubicBezTo>
                    <a:pt x="18781" y="1245"/>
                    <a:pt x="18907" y="1201"/>
                    <a:pt x="19027" y="1201"/>
                  </a:cubicBezTo>
                  <a:cubicBezTo>
                    <a:pt x="19105" y="1201"/>
                    <a:pt x="19182" y="1220"/>
                    <a:pt x="19247" y="1259"/>
                  </a:cubicBezTo>
                  <a:cubicBezTo>
                    <a:pt x="19081" y="1159"/>
                    <a:pt x="17313" y="159"/>
                    <a:pt x="17179" y="58"/>
                  </a:cubicBezTo>
                  <a:cubicBezTo>
                    <a:pt x="17100" y="19"/>
                    <a:pt x="17016" y="0"/>
                    <a:pt x="16933" y="0"/>
                  </a:cubicBezTo>
                  <a:close/>
                </a:path>
              </a:pathLst>
            </a:custGeom>
            <a:solidFill>
              <a:srgbClr val="8ECAE6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71"/>
            <p:cNvSpPr/>
            <p:nvPr/>
          </p:nvSpPr>
          <p:spPr>
            <a:xfrm>
              <a:off x="5371500" y="966975"/>
              <a:ext cx="59250" cy="119275"/>
            </a:xfrm>
            <a:custGeom>
              <a:avLst/>
              <a:gdLst/>
              <a:ahLst/>
              <a:cxnLst/>
              <a:rect l="l" t="t" r="r" b="b"/>
              <a:pathLst>
                <a:path w="2370" h="4771" extrusionOk="0">
                  <a:moveTo>
                    <a:pt x="234" y="0"/>
                  </a:moveTo>
                  <a:cubicBezTo>
                    <a:pt x="101" y="267"/>
                    <a:pt x="1" y="534"/>
                    <a:pt x="1" y="834"/>
                  </a:cubicBezTo>
                  <a:lnTo>
                    <a:pt x="1" y="3536"/>
                  </a:lnTo>
                  <a:lnTo>
                    <a:pt x="2136" y="4770"/>
                  </a:lnTo>
                  <a:lnTo>
                    <a:pt x="2136" y="2035"/>
                  </a:lnTo>
                  <a:cubicBezTo>
                    <a:pt x="2136" y="1768"/>
                    <a:pt x="2202" y="1468"/>
                    <a:pt x="2369" y="1201"/>
                  </a:cubicBezTo>
                  <a:lnTo>
                    <a:pt x="2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71"/>
            <p:cNvSpPr/>
            <p:nvPr/>
          </p:nvSpPr>
          <p:spPr>
            <a:xfrm>
              <a:off x="5735925" y="835000"/>
              <a:ext cx="23375" cy="38400"/>
            </a:xfrm>
            <a:custGeom>
              <a:avLst/>
              <a:gdLst/>
              <a:ahLst/>
              <a:cxnLst/>
              <a:rect l="l" t="t" r="r" b="b"/>
              <a:pathLst>
                <a:path w="935" h="1536" extrusionOk="0">
                  <a:moveTo>
                    <a:pt x="625" y="1"/>
                  </a:moveTo>
                  <a:cubicBezTo>
                    <a:pt x="576" y="1"/>
                    <a:pt x="524" y="14"/>
                    <a:pt x="468" y="42"/>
                  </a:cubicBezTo>
                  <a:cubicBezTo>
                    <a:pt x="168" y="276"/>
                    <a:pt x="1" y="643"/>
                    <a:pt x="1" y="1043"/>
                  </a:cubicBezTo>
                  <a:cubicBezTo>
                    <a:pt x="1" y="1347"/>
                    <a:pt x="136" y="1535"/>
                    <a:pt x="303" y="1535"/>
                  </a:cubicBezTo>
                  <a:cubicBezTo>
                    <a:pt x="356" y="1535"/>
                    <a:pt x="412" y="1517"/>
                    <a:pt x="468" y="1476"/>
                  </a:cubicBezTo>
                  <a:cubicBezTo>
                    <a:pt x="768" y="1243"/>
                    <a:pt x="935" y="876"/>
                    <a:pt x="935" y="509"/>
                  </a:cubicBezTo>
                  <a:cubicBezTo>
                    <a:pt x="935" y="192"/>
                    <a:pt x="810" y="1"/>
                    <a:pt x="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71"/>
            <p:cNvSpPr/>
            <p:nvPr/>
          </p:nvSpPr>
          <p:spPr>
            <a:xfrm>
              <a:off x="5778475" y="810475"/>
              <a:ext cx="23375" cy="38375"/>
            </a:xfrm>
            <a:custGeom>
              <a:avLst/>
              <a:gdLst/>
              <a:ahLst/>
              <a:cxnLst/>
              <a:rect l="l" t="t" r="r" b="b"/>
              <a:pathLst>
                <a:path w="935" h="1535" extrusionOk="0">
                  <a:moveTo>
                    <a:pt x="636" y="1"/>
                  </a:moveTo>
                  <a:cubicBezTo>
                    <a:pt x="584" y="1"/>
                    <a:pt x="527" y="18"/>
                    <a:pt x="467" y="56"/>
                  </a:cubicBezTo>
                  <a:cubicBezTo>
                    <a:pt x="167" y="289"/>
                    <a:pt x="0" y="656"/>
                    <a:pt x="0" y="1023"/>
                  </a:cubicBezTo>
                  <a:cubicBezTo>
                    <a:pt x="0" y="1359"/>
                    <a:pt x="120" y="1535"/>
                    <a:pt x="299" y="1535"/>
                  </a:cubicBezTo>
                  <a:cubicBezTo>
                    <a:pt x="350" y="1535"/>
                    <a:pt x="407" y="1520"/>
                    <a:pt x="467" y="1490"/>
                  </a:cubicBezTo>
                  <a:cubicBezTo>
                    <a:pt x="767" y="1257"/>
                    <a:pt x="934" y="890"/>
                    <a:pt x="934" y="489"/>
                  </a:cubicBezTo>
                  <a:cubicBezTo>
                    <a:pt x="934" y="205"/>
                    <a:pt x="814" y="1"/>
                    <a:pt x="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71"/>
            <p:cNvSpPr/>
            <p:nvPr/>
          </p:nvSpPr>
          <p:spPr>
            <a:xfrm>
              <a:off x="5820150" y="786200"/>
              <a:ext cx="24225" cy="38475"/>
            </a:xfrm>
            <a:custGeom>
              <a:avLst/>
              <a:gdLst/>
              <a:ahLst/>
              <a:cxnLst/>
              <a:rect l="l" t="t" r="r" b="b"/>
              <a:pathLst>
                <a:path w="969" h="1539" extrusionOk="0">
                  <a:moveTo>
                    <a:pt x="647" y="0"/>
                  </a:moveTo>
                  <a:cubicBezTo>
                    <a:pt x="592" y="0"/>
                    <a:pt x="532" y="19"/>
                    <a:pt x="468" y="59"/>
                  </a:cubicBezTo>
                  <a:cubicBezTo>
                    <a:pt x="168" y="293"/>
                    <a:pt x="1" y="660"/>
                    <a:pt x="1" y="1027"/>
                  </a:cubicBezTo>
                  <a:cubicBezTo>
                    <a:pt x="1" y="1363"/>
                    <a:pt x="141" y="1539"/>
                    <a:pt x="313" y="1539"/>
                  </a:cubicBezTo>
                  <a:cubicBezTo>
                    <a:pt x="363" y="1539"/>
                    <a:pt x="415" y="1524"/>
                    <a:pt x="468" y="1494"/>
                  </a:cubicBezTo>
                  <a:cubicBezTo>
                    <a:pt x="768" y="1260"/>
                    <a:pt x="968" y="893"/>
                    <a:pt x="935" y="493"/>
                  </a:cubicBezTo>
                  <a:cubicBezTo>
                    <a:pt x="935" y="189"/>
                    <a:pt x="819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71"/>
            <p:cNvSpPr/>
            <p:nvPr/>
          </p:nvSpPr>
          <p:spPr>
            <a:xfrm>
              <a:off x="5371500" y="1055375"/>
              <a:ext cx="60900" cy="605450"/>
            </a:xfrm>
            <a:custGeom>
              <a:avLst/>
              <a:gdLst/>
              <a:ahLst/>
              <a:cxnLst/>
              <a:rect l="l" t="t" r="r" b="b"/>
              <a:pathLst>
                <a:path w="2436" h="24218" extrusionOk="0">
                  <a:moveTo>
                    <a:pt x="1" y="0"/>
                  </a:moveTo>
                  <a:lnTo>
                    <a:pt x="1" y="22316"/>
                  </a:lnTo>
                  <a:cubicBezTo>
                    <a:pt x="1" y="22483"/>
                    <a:pt x="34" y="22616"/>
                    <a:pt x="101" y="22750"/>
                  </a:cubicBezTo>
                  <a:cubicBezTo>
                    <a:pt x="134" y="22850"/>
                    <a:pt x="234" y="22950"/>
                    <a:pt x="334" y="23017"/>
                  </a:cubicBezTo>
                  <a:lnTo>
                    <a:pt x="2336" y="24184"/>
                  </a:lnTo>
                  <a:lnTo>
                    <a:pt x="2436" y="24217"/>
                  </a:lnTo>
                  <a:cubicBezTo>
                    <a:pt x="2336" y="24151"/>
                    <a:pt x="2269" y="24051"/>
                    <a:pt x="2202" y="23951"/>
                  </a:cubicBezTo>
                  <a:cubicBezTo>
                    <a:pt x="2136" y="23817"/>
                    <a:pt x="2136" y="23684"/>
                    <a:pt x="2136" y="23517"/>
                  </a:cubicBezTo>
                  <a:lnTo>
                    <a:pt x="2136" y="12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71"/>
            <p:cNvSpPr/>
            <p:nvPr/>
          </p:nvSpPr>
          <p:spPr>
            <a:xfrm>
              <a:off x="5666725" y="1036700"/>
              <a:ext cx="147625" cy="95725"/>
            </a:xfrm>
            <a:custGeom>
              <a:avLst/>
              <a:gdLst/>
              <a:ahLst/>
              <a:cxnLst/>
              <a:rect l="l" t="t" r="r" b="b"/>
              <a:pathLst>
                <a:path w="5905" h="3829" extrusionOk="0">
                  <a:moveTo>
                    <a:pt x="5758" y="1"/>
                  </a:moveTo>
                  <a:cubicBezTo>
                    <a:pt x="5720" y="1"/>
                    <a:pt x="5679" y="16"/>
                    <a:pt x="5638" y="47"/>
                  </a:cubicBezTo>
                  <a:lnTo>
                    <a:pt x="300" y="3149"/>
                  </a:lnTo>
                  <a:cubicBezTo>
                    <a:pt x="134" y="3249"/>
                    <a:pt x="0" y="3416"/>
                    <a:pt x="0" y="3616"/>
                  </a:cubicBezTo>
                  <a:cubicBezTo>
                    <a:pt x="0" y="3754"/>
                    <a:pt x="64" y="3829"/>
                    <a:pt x="158" y="3829"/>
                  </a:cubicBezTo>
                  <a:cubicBezTo>
                    <a:pt x="200" y="3829"/>
                    <a:pt x="249" y="3814"/>
                    <a:pt x="300" y="3783"/>
                  </a:cubicBezTo>
                  <a:lnTo>
                    <a:pt x="5638" y="680"/>
                  </a:lnTo>
                  <a:cubicBezTo>
                    <a:pt x="5804" y="580"/>
                    <a:pt x="5904" y="413"/>
                    <a:pt x="5904" y="213"/>
                  </a:cubicBezTo>
                  <a:cubicBezTo>
                    <a:pt x="5904" y="75"/>
                    <a:pt x="5841" y="1"/>
                    <a:pt x="575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71"/>
            <p:cNvSpPr/>
            <p:nvPr/>
          </p:nvSpPr>
          <p:spPr>
            <a:xfrm>
              <a:off x="5666725" y="978825"/>
              <a:ext cx="147625" cy="95250"/>
            </a:xfrm>
            <a:custGeom>
              <a:avLst/>
              <a:gdLst/>
              <a:ahLst/>
              <a:cxnLst/>
              <a:rect l="l" t="t" r="r" b="b"/>
              <a:pathLst>
                <a:path w="5905" h="3810" extrusionOk="0">
                  <a:moveTo>
                    <a:pt x="5739" y="1"/>
                  </a:moveTo>
                  <a:cubicBezTo>
                    <a:pt x="5707" y="1"/>
                    <a:pt x="5672" y="9"/>
                    <a:pt x="5638" y="27"/>
                  </a:cubicBezTo>
                  <a:lnTo>
                    <a:pt x="300" y="3129"/>
                  </a:lnTo>
                  <a:cubicBezTo>
                    <a:pt x="100" y="3229"/>
                    <a:pt x="0" y="3429"/>
                    <a:pt x="0" y="3629"/>
                  </a:cubicBezTo>
                  <a:cubicBezTo>
                    <a:pt x="0" y="3742"/>
                    <a:pt x="62" y="3810"/>
                    <a:pt x="154" y="3810"/>
                  </a:cubicBezTo>
                  <a:cubicBezTo>
                    <a:pt x="197" y="3810"/>
                    <a:pt x="247" y="3795"/>
                    <a:pt x="300" y="3763"/>
                  </a:cubicBezTo>
                  <a:lnTo>
                    <a:pt x="5638" y="694"/>
                  </a:lnTo>
                  <a:cubicBezTo>
                    <a:pt x="5804" y="594"/>
                    <a:pt x="5904" y="393"/>
                    <a:pt x="5904" y="193"/>
                  </a:cubicBezTo>
                  <a:cubicBezTo>
                    <a:pt x="5904" y="70"/>
                    <a:pt x="5831" y="1"/>
                    <a:pt x="57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71"/>
            <p:cNvSpPr/>
            <p:nvPr/>
          </p:nvSpPr>
          <p:spPr>
            <a:xfrm>
              <a:off x="5666725" y="920750"/>
              <a:ext cx="147625" cy="95750"/>
            </a:xfrm>
            <a:custGeom>
              <a:avLst/>
              <a:gdLst/>
              <a:ahLst/>
              <a:cxnLst/>
              <a:rect l="l" t="t" r="r" b="b"/>
              <a:pathLst>
                <a:path w="5905" h="3830" extrusionOk="0">
                  <a:moveTo>
                    <a:pt x="5761" y="1"/>
                  </a:moveTo>
                  <a:cubicBezTo>
                    <a:pt x="5723" y="1"/>
                    <a:pt x="5680" y="16"/>
                    <a:pt x="5638" y="48"/>
                  </a:cubicBezTo>
                  <a:lnTo>
                    <a:pt x="300" y="3150"/>
                  </a:lnTo>
                  <a:cubicBezTo>
                    <a:pt x="100" y="3250"/>
                    <a:pt x="0" y="3417"/>
                    <a:pt x="0" y="3617"/>
                  </a:cubicBezTo>
                  <a:cubicBezTo>
                    <a:pt x="0" y="3755"/>
                    <a:pt x="64" y="3830"/>
                    <a:pt x="158" y="3830"/>
                  </a:cubicBezTo>
                  <a:cubicBezTo>
                    <a:pt x="200" y="3830"/>
                    <a:pt x="249" y="3815"/>
                    <a:pt x="300" y="3784"/>
                  </a:cubicBezTo>
                  <a:lnTo>
                    <a:pt x="5638" y="682"/>
                  </a:lnTo>
                  <a:cubicBezTo>
                    <a:pt x="5804" y="582"/>
                    <a:pt x="5904" y="415"/>
                    <a:pt x="5904" y="181"/>
                  </a:cubicBezTo>
                  <a:cubicBezTo>
                    <a:pt x="5904" y="68"/>
                    <a:pt x="5843" y="1"/>
                    <a:pt x="57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71"/>
            <p:cNvSpPr/>
            <p:nvPr/>
          </p:nvSpPr>
          <p:spPr>
            <a:xfrm>
              <a:off x="5587500" y="1230150"/>
              <a:ext cx="226850" cy="141625"/>
            </a:xfrm>
            <a:custGeom>
              <a:avLst/>
              <a:gdLst/>
              <a:ahLst/>
              <a:cxnLst/>
              <a:rect l="l" t="t" r="r" b="b"/>
              <a:pathLst>
                <a:path w="9074" h="5665" extrusionOk="0">
                  <a:moveTo>
                    <a:pt x="8930" y="0"/>
                  </a:moveTo>
                  <a:cubicBezTo>
                    <a:pt x="8892" y="0"/>
                    <a:pt x="8849" y="15"/>
                    <a:pt x="8807" y="47"/>
                  </a:cubicBezTo>
                  <a:lnTo>
                    <a:pt x="267" y="4951"/>
                  </a:lnTo>
                  <a:cubicBezTo>
                    <a:pt x="100" y="5084"/>
                    <a:pt x="0" y="5251"/>
                    <a:pt x="0" y="5451"/>
                  </a:cubicBezTo>
                  <a:cubicBezTo>
                    <a:pt x="0" y="5589"/>
                    <a:pt x="64" y="5664"/>
                    <a:pt x="147" y="5664"/>
                  </a:cubicBezTo>
                  <a:cubicBezTo>
                    <a:pt x="185" y="5664"/>
                    <a:pt x="226" y="5649"/>
                    <a:pt x="267" y="5618"/>
                  </a:cubicBezTo>
                  <a:lnTo>
                    <a:pt x="8807" y="681"/>
                  </a:lnTo>
                  <a:cubicBezTo>
                    <a:pt x="8973" y="581"/>
                    <a:pt x="9073" y="381"/>
                    <a:pt x="9073" y="181"/>
                  </a:cubicBezTo>
                  <a:cubicBezTo>
                    <a:pt x="9073" y="68"/>
                    <a:pt x="9012" y="0"/>
                    <a:pt x="8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71"/>
            <p:cNvSpPr/>
            <p:nvPr/>
          </p:nvSpPr>
          <p:spPr>
            <a:xfrm>
              <a:off x="5587500" y="1359400"/>
              <a:ext cx="226850" cy="141125"/>
            </a:xfrm>
            <a:custGeom>
              <a:avLst/>
              <a:gdLst/>
              <a:ahLst/>
              <a:cxnLst/>
              <a:rect l="l" t="t" r="r" b="b"/>
              <a:pathLst>
                <a:path w="9074" h="5645" extrusionOk="0">
                  <a:moveTo>
                    <a:pt x="8930" y="1"/>
                  </a:moveTo>
                  <a:cubicBezTo>
                    <a:pt x="8892" y="1"/>
                    <a:pt x="8849" y="16"/>
                    <a:pt x="8807" y="48"/>
                  </a:cubicBezTo>
                  <a:lnTo>
                    <a:pt x="267" y="4951"/>
                  </a:lnTo>
                  <a:cubicBezTo>
                    <a:pt x="100" y="5051"/>
                    <a:pt x="0" y="5252"/>
                    <a:pt x="0" y="5452"/>
                  </a:cubicBezTo>
                  <a:cubicBezTo>
                    <a:pt x="0" y="5575"/>
                    <a:pt x="74" y="5644"/>
                    <a:pt x="166" y="5644"/>
                  </a:cubicBezTo>
                  <a:cubicBezTo>
                    <a:pt x="198" y="5644"/>
                    <a:pt x="233" y="5636"/>
                    <a:pt x="267" y="5618"/>
                  </a:cubicBezTo>
                  <a:lnTo>
                    <a:pt x="8807" y="682"/>
                  </a:lnTo>
                  <a:cubicBezTo>
                    <a:pt x="8973" y="582"/>
                    <a:pt x="9073" y="381"/>
                    <a:pt x="9073" y="181"/>
                  </a:cubicBezTo>
                  <a:cubicBezTo>
                    <a:pt x="9073" y="68"/>
                    <a:pt x="9012" y="1"/>
                    <a:pt x="89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71"/>
            <p:cNvSpPr/>
            <p:nvPr/>
          </p:nvSpPr>
          <p:spPr>
            <a:xfrm>
              <a:off x="5475750" y="1171775"/>
              <a:ext cx="217675" cy="135275"/>
            </a:xfrm>
            <a:custGeom>
              <a:avLst/>
              <a:gdLst/>
              <a:ahLst/>
              <a:cxnLst/>
              <a:rect l="l" t="t" r="r" b="b"/>
              <a:pathLst>
                <a:path w="8707" h="5411" extrusionOk="0">
                  <a:moveTo>
                    <a:pt x="8553" y="0"/>
                  </a:moveTo>
                  <a:cubicBezTo>
                    <a:pt x="8510" y="0"/>
                    <a:pt x="8460" y="15"/>
                    <a:pt x="8406" y="47"/>
                  </a:cubicBezTo>
                  <a:lnTo>
                    <a:pt x="267" y="4717"/>
                  </a:lnTo>
                  <a:cubicBezTo>
                    <a:pt x="100" y="4851"/>
                    <a:pt x="0" y="5018"/>
                    <a:pt x="0" y="5218"/>
                  </a:cubicBezTo>
                  <a:cubicBezTo>
                    <a:pt x="0" y="5342"/>
                    <a:pt x="74" y="5410"/>
                    <a:pt x="166" y="5410"/>
                  </a:cubicBezTo>
                  <a:cubicBezTo>
                    <a:pt x="198" y="5410"/>
                    <a:pt x="233" y="5402"/>
                    <a:pt x="267" y="5385"/>
                  </a:cubicBezTo>
                  <a:lnTo>
                    <a:pt x="8406" y="681"/>
                  </a:lnTo>
                  <a:cubicBezTo>
                    <a:pt x="8573" y="581"/>
                    <a:pt x="8673" y="381"/>
                    <a:pt x="8707" y="181"/>
                  </a:cubicBezTo>
                  <a:cubicBezTo>
                    <a:pt x="8707" y="68"/>
                    <a:pt x="8645" y="0"/>
                    <a:pt x="8553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71"/>
            <p:cNvSpPr/>
            <p:nvPr/>
          </p:nvSpPr>
          <p:spPr>
            <a:xfrm>
              <a:off x="5475750" y="1171775"/>
              <a:ext cx="217675" cy="135275"/>
            </a:xfrm>
            <a:custGeom>
              <a:avLst/>
              <a:gdLst/>
              <a:ahLst/>
              <a:cxnLst/>
              <a:rect l="l" t="t" r="r" b="b"/>
              <a:pathLst>
                <a:path w="8707" h="5411" extrusionOk="0">
                  <a:moveTo>
                    <a:pt x="8553" y="0"/>
                  </a:moveTo>
                  <a:cubicBezTo>
                    <a:pt x="8510" y="0"/>
                    <a:pt x="8460" y="15"/>
                    <a:pt x="8406" y="47"/>
                  </a:cubicBezTo>
                  <a:lnTo>
                    <a:pt x="267" y="4717"/>
                  </a:lnTo>
                  <a:cubicBezTo>
                    <a:pt x="100" y="4851"/>
                    <a:pt x="0" y="5018"/>
                    <a:pt x="0" y="5218"/>
                  </a:cubicBezTo>
                  <a:cubicBezTo>
                    <a:pt x="0" y="5342"/>
                    <a:pt x="74" y="5410"/>
                    <a:pt x="166" y="5410"/>
                  </a:cubicBezTo>
                  <a:cubicBezTo>
                    <a:pt x="198" y="5410"/>
                    <a:pt x="233" y="5402"/>
                    <a:pt x="267" y="5385"/>
                  </a:cubicBezTo>
                  <a:lnTo>
                    <a:pt x="8406" y="681"/>
                  </a:lnTo>
                  <a:cubicBezTo>
                    <a:pt x="8573" y="581"/>
                    <a:pt x="8673" y="381"/>
                    <a:pt x="8707" y="181"/>
                  </a:cubicBezTo>
                  <a:cubicBezTo>
                    <a:pt x="8707" y="68"/>
                    <a:pt x="8645" y="0"/>
                    <a:pt x="8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71"/>
            <p:cNvSpPr/>
            <p:nvPr/>
          </p:nvSpPr>
          <p:spPr>
            <a:xfrm>
              <a:off x="5475750" y="1313550"/>
              <a:ext cx="83425" cy="58225"/>
            </a:xfrm>
            <a:custGeom>
              <a:avLst/>
              <a:gdLst/>
              <a:ahLst/>
              <a:cxnLst/>
              <a:rect l="l" t="t" r="r" b="b"/>
              <a:pathLst>
                <a:path w="3337" h="2329" extrusionOk="0">
                  <a:moveTo>
                    <a:pt x="3183" y="0"/>
                  </a:moveTo>
                  <a:cubicBezTo>
                    <a:pt x="3139" y="0"/>
                    <a:pt x="3089" y="15"/>
                    <a:pt x="3036" y="47"/>
                  </a:cubicBezTo>
                  <a:lnTo>
                    <a:pt x="267" y="1648"/>
                  </a:lnTo>
                  <a:cubicBezTo>
                    <a:pt x="100" y="1748"/>
                    <a:pt x="0" y="1915"/>
                    <a:pt x="0" y="2115"/>
                  </a:cubicBezTo>
                  <a:cubicBezTo>
                    <a:pt x="0" y="2253"/>
                    <a:pt x="64" y="2328"/>
                    <a:pt x="147" y="2328"/>
                  </a:cubicBezTo>
                  <a:cubicBezTo>
                    <a:pt x="185" y="2328"/>
                    <a:pt x="226" y="2313"/>
                    <a:pt x="267" y="2282"/>
                  </a:cubicBezTo>
                  <a:lnTo>
                    <a:pt x="3036" y="681"/>
                  </a:lnTo>
                  <a:cubicBezTo>
                    <a:pt x="3203" y="581"/>
                    <a:pt x="3336" y="381"/>
                    <a:pt x="3336" y="181"/>
                  </a:cubicBezTo>
                  <a:cubicBezTo>
                    <a:pt x="3336" y="67"/>
                    <a:pt x="3275" y="0"/>
                    <a:pt x="3183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71"/>
            <p:cNvSpPr/>
            <p:nvPr/>
          </p:nvSpPr>
          <p:spPr>
            <a:xfrm>
              <a:off x="5475750" y="1313550"/>
              <a:ext cx="83425" cy="58225"/>
            </a:xfrm>
            <a:custGeom>
              <a:avLst/>
              <a:gdLst/>
              <a:ahLst/>
              <a:cxnLst/>
              <a:rect l="l" t="t" r="r" b="b"/>
              <a:pathLst>
                <a:path w="3337" h="2329" extrusionOk="0">
                  <a:moveTo>
                    <a:pt x="3183" y="0"/>
                  </a:moveTo>
                  <a:cubicBezTo>
                    <a:pt x="3139" y="0"/>
                    <a:pt x="3089" y="15"/>
                    <a:pt x="3036" y="47"/>
                  </a:cubicBezTo>
                  <a:lnTo>
                    <a:pt x="267" y="1648"/>
                  </a:lnTo>
                  <a:cubicBezTo>
                    <a:pt x="100" y="1748"/>
                    <a:pt x="0" y="1915"/>
                    <a:pt x="0" y="2115"/>
                  </a:cubicBezTo>
                  <a:cubicBezTo>
                    <a:pt x="0" y="2253"/>
                    <a:pt x="64" y="2328"/>
                    <a:pt x="147" y="2328"/>
                  </a:cubicBezTo>
                  <a:cubicBezTo>
                    <a:pt x="185" y="2328"/>
                    <a:pt x="226" y="2313"/>
                    <a:pt x="267" y="2282"/>
                  </a:cubicBezTo>
                  <a:lnTo>
                    <a:pt x="3036" y="681"/>
                  </a:lnTo>
                  <a:cubicBezTo>
                    <a:pt x="3203" y="581"/>
                    <a:pt x="3336" y="381"/>
                    <a:pt x="3336" y="181"/>
                  </a:cubicBezTo>
                  <a:cubicBezTo>
                    <a:pt x="3336" y="67"/>
                    <a:pt x="3275" y="0"/>
                    <a:pt x="3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71"/>
            <p:cNvSpPr/>
            <p:nvPr/>
          </p:nvSpPr>
          <p:spPr>
            <a:xfrm>
              <a:off x="5475750" y="1377775"/>
              <a:ext cx="83425" cy="58225"/>
            </a:xfrm>
            <a:custGeom>
              <a:avLst/>
              <a:gdLst/>
              <a:ahLst/>
              <a:cxnLst/>
              <a:rect l="l" t="t" r="r" b="b"/>
              <a:pathLst>
                <a:path w="3337" h="2329" extrusionOk="0">
                  <a:moveTo>
                    <a:pt x="3178" y="1"/>
                  </a:moveTo>
                  <a:cubicBezTo>
                    <a:pt x="3136" y="1"/>
                    <a:pt x="3088" y="16"/>
                    <a:pt x="3036" y="47"/>
                  </a:cubicBezTo>
                  <a:lnTo>
                    <a:pt x="267" y="1648"/>
                  </a:lnTo>
                  <a:cubicBezTo>
                    <a:pt x="100" y="1748"/>
                    <a:pt x="0" y="1948"/>
                    <a:pt x="0" y="2148"/>
                  </a:cubicBezTo>
                  <a:cubicBezTo>
                    <a:pt x="0" y="2261"/>
                    <a:pt x="62" y="2329"/>
                    <a:pt x="143" y="2329"/>
                  </a:cubicBezTo>
                  <a:cubicBezTo>
                    <a:pt x="182" y="2329"/>
                    <a:pt x="225" y="2314"/>
                    <a:pt x="267" y="2282"/>
                  </a:cubicBezTo>
                  <a:lnTo>
                    <a:pt x="3036" y="680"/>
                  </a:lnTo>
                  <a:cubicBezTo>
                    <a:pt x="3203" y="580"/>
                    <a:pt x="3336" y="414"/>
                    <a:pt x="3336" y="213"/>
                  </a:cubicBezTo>
                  <a:cubicBezTo>
                    <a:pt x="3336" y="75"/>
                    <a:pt x="3273" y="1"/>
                    <a:pt x="3178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71"/>
            <p:cNvSpPr/>
            <p:nvPr/>
          </p:nvSpPr>
          <p:spPr>
            <a:xfrm>
              <a:off x="5475750" y="1377775"/>
              <a:ext cx="83425" cy="58225"/>
            </a:xfrm>
            <a:custGeom>
              <a:avLst/>
              <a:gdLst/>
              <a:ahLst/>
              <a:cxnLst/>
              <a:rect l="l" t="t" r="r" b="b"/>
              <a:pathLst>
                <a:path w="3337" h="2329" extrusionOk="0">
                  <a:moveTo>
                    <a:pt x="3178" y="1"/>
                  </a:moveTo>
                  <a:cubicBezTo>
                    <a:pt x="3136" y="1"/>
                    <a:pt x="3088" y="16"/>
                    <a:pt x="3036" y="47"/>
                  </a:cubicBezTo>
                  <a:lnTo>
                    <a:pt x="267" y="1648"/>
                  </a:lnTo>
                  <a:cubicBezTo>
                    <a:pt x="100" y="1748"/>
                    <a:pt x="0" y="1948"/>
                    <a:pt x="0" y="2148"/>
                  </a:cubicBezTo>
                  <a:cubicBezTo>
                    <a:pt x="0" y="2261"/>
                    <a:pt x="62" y="2329"/>
                    <a:pt x="143" y="2329"/>
                  </a:cubicBezTo>
                  <a:cubicBezTo>
                    <a:pt x="182" y="2329"/>
                    <a:pt x="225" y="2314"/>
                    <a:pt x="267" y="2282"/>
                  </a:cubicBezTo>
                  <a:lnTo>
                    <a:pt x="3036" y="680"/>
                  </a:lnTo>
                  <a:cubicBezTo>
                    <a:pt x="3203" y="580"/>
                    <a:pt x="3336" y="414"/>
                    <a:pt x="3336" y="213"/>
                  </a:cubicBezTo>
                  <a:cubicBezTo>
                    <a:pt x="3336" y="75"/>
                    <a:pt x="3273" y="1"/>
                    <a:pt x="3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71"/>
            <p:cNvSpPr/>
            <p:nvPr/>
          </p:nvSpPr>
          <p:spPr>
            <a:xfrm>
              <a:off x="5475750" y="1442500"/>
              <a:ext cx="83425" cy="58025"/>
            </a:xfrm>
            <a:custGeom>
              <a:avLst/>
              <a:gdLst/>
              <a:ahLst/>
              <a:cxnLst/>
              <a:rect l="l" t="t" r="r" b="b"/>
              <a:pathLst>
                <a:path w="3337" h="2321" extrusionOk="0">
                  <a:moveTo>
                    <a:pt x="3157" y="1"/>
                  </a:moveTo>
                  <a:cubicBezTo>
                    <a:pt x="3120" y="1"/>
                    <a:pt x="3079" y="9"/>
                    <a:pt x="3036" y="26"/>
                  </a:cubicBezTo>
                  <a:lnTo>
                    <a:pt x="267" y="1627"/>
                  </a:lnTo>
                  <a:cubicBezTo>
                    <a:pt x="100" y="1727"/>
                    <a:pt x="0" y="1928"/>
                    <a:pt x="0" y="2128"/>
                  </a:cubicBezTo>
                  <a:cubicBezTo>
                    <a:pt x="0" y="2251"/>
                    <a:pt x="74" y="2320"/>
                    <a:pt x="166" y="2320"/>
                  </a:cubicBezTo>
                  <a:cubicBezTo>
                    <a:pt x="198" y="2320"/>
                    <a:pt x="233" y="2312"/>
                    <a:pt x="267" y="2294"/>
                  </a:cubicBezTo>
                  <a:lnTo>
                    <a:pt x="3036" y="693"/>
                  </a:lnTo>
                  <a:cubicBezTo>
                    <a:pt x="3203" y="593"/>
                    <a:pt x="3336" y="393"/>
                    <a:pt x="3336" y="193"/>
                  </a:cubicBezTo>
                  <a:cubicBezTo>
                    <a:pt x="3336" y="69"/>
                    <a:pt x="3263" y="1"/>
                    <a:pt x="3157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71"/>
            <p:cNvSpPr/>
            <p:nvPr/>
          </p:nvSpPr>
          <p:spPr>
            <a:xfrm>
              <a:off x="5475750" y="1442500"/>
              <a:ext cx="83425" cy="58025"/>
            </a:xfrm>
            <a:custGeom>
              <a:avLst/>
              <a:gdLst/>
              <a:ahLst/>
              <a:cxnLst/>
              <a:rect l="l" t="t" r="r" b="b"/>
              <a:pathLst>
                <a:path w="3337" h="2321" extrusionOk="0">
                  <a:moveTo>
                    <a:pt x="3157" y="1"/>
                  </a:moveTo>
                  <a:cubicBezTo>
                    <a:pt x="3120" y="1"/>
                    <a:pt x="3079" y="9"/>
                    <a:pt x="3036" y="26"/>
                  </a:cubicBezTo>
                  <a:lnTo>
                    <a:pt x="267" y="1627"/>
                  </a:lnTo>
                  <a:cubicBezTo>
                    <a:pt x="100" y="1727"/>
                    <a:pt x="0" y="1928"/>
                    <a:pt x="0" y="2128"/>
                  </a:cubicBezTo>
                  <a:cubicBezTo>
                    <a:pt x="0" y="2251"/>
                    <a:pt x="74" y="2320"/>
                    <a:pt x="166" y="2320"/>
                  </a:cubicBezTo>
                  <a:cubicBezTo>
                    <a:pt x="198" y="2320"/>
                    <a:pt x="233" y="2312"/>
                    <a:pt x="267" y="2294"/>
                  </a:cubicBezTo>
                  <a:lnTo>
                    <a:pt x="3036" y="693"/>
                  </a:lnTo>
                  <a:cubicBezTo>
                    <a:pt x="3203" y="593"/>
                    <a:pt x="3336" y="393"/>
                    <a:pt x="3336" y="193"/>
                  </a:cubicBezTo>
                  <a:cubicBezTo>
                    <a:pt x="3336" y="69"/>
                    <a:pt x="3263" y="1"/>
                    <a:pt x="31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71"/>
            <p:cNvSpPr/>
            <p:nvPr/>
          </p:nvSpPr>
          <p:spPr>
            <a:xfrm>
              <a:off x="5587500" y="1295200"/>
              <a:ext cx="226850" cy="140800"/>
            </a:xfrm>
            <a:custGeom>
              <a:avLst/>
              <a:gdLst/>
              <a:ahLst/>
              <a:cxnLst/>
              <a:rect l="l" t="t" r="r" b="b"/>
              <a:pathLst>
                <a:path w="9074" h="5632" extrusionOk="0">
                  <a:moveTo>
                    <a:pt x="8930" y="0"/>
                  </a:moveTo>
                  <a:cubicBezTo>
                    <a:pt x="8892" y="0"/>
                    <a:pt x="8849" y="15"/>
                    <a:pt x="8807" y="47"/>
                  </a:cubicBezTo>
                  <a:lnTo>
                    <a:pt x="267" y="4951"/>
                  </a:lnTo>
                  <a:cubicBezTo>
                    <a:pt x="100" y="5051"/>
                    <a:pt x="0" y="5251"/>
                    <a:pt x="0" y="5451"/>
                  </a:cubicBezTo>
                  <a:cubicBezTo>
                    <a:pt x="0" y="5564"/>
                    <a:pt x="62" y="5632"/>
                    <a:pt x="143" y="5632"/>
                  </a:cubicBezTo>
                  <a:cubicBezTo>
                    <a:pt x="182" y="5632"/>
                    <a:pt x="224" y="5617"/>
                    <a:pt x="267" y="5585"/>
                  </a:cubicBezTo>
                  <a:lnTo>
                    <a:pt x="8807" y="681"/>
                  </a:lnTo>
                  <a:cubicBezTo>
                    <a:pt x="8973" y="581"/>
                    <a:pt x="9073" y="381"/>
                    <a:pt x="9073" y="181"/>
                  </a:cubicBezTo>
                  <a:cubicBezTo>
                    <a:pt x="9073" y="67"/>
                    <a:pt x="9012" y="0"/>
                    <a:pt x="8930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71"/>
            <p:cNvSpPr/>
            <p:nvPr/>
          </p:nvSpPr>
          <p:spPr>
            <a:xfrm>
              <a:off x="5587500" y="1295200"/>
              <a:ext cx="226850" cy="140800"/>
            </a:xfrm>
            <a:custGeom>
              <a:avLst/>
              <a:gdLst/>
              <a:ahLst/>
              <a:cxnLst/>
              <a:rect l="l" t="t" r="r" b="b"/>
              <a:pathLst>
                <a:path w="9074" h="5632" extrusionOk="0">
                  <a:moveTo>
                    <a:pt x="8930" y="0"/>
                  </a:moveTo>
                  <a:cubicBezTo>
                    <a:pt x="8892" y="0"/>
                    <a:pt x="8849" y="15"/>
                    <a:pt x="8807" y="47"/>
                  </a:cubicBezTo>
                  <a:lnTo>
                    <a:pt x="267" y="4951"/>
                  </a:lnTo>
                  <a:cubicBezTo>
                    <a:pt x="100" y="5051"/>
                    <a:pt x="0" y="5251"/>
                    <a:pt x="0" y="5451"/>
                  </a:cubicBezTo>
                  <a:cubicBezTo>
                    <a:pt x="0" y="5564"/>
                    <a:pt x="62" y="5632"/>
                    <a:pt x="143" y="5632"/>
                  </a:cubicBezTo>
                  <a:cubicBezTo>
                    <a:pt x="182" y="5632"/>
                    <a:pt x="224" y="5617"/>
                    <a:pt x="267" y="5585"/>
                  </a:cubicBezTo>
                  <a:lnTo>
                    <a:pt x="8807" y="681"/>
                  </a:lnTo>
                  <a:cubicBezTo>
                    <a:pt x="8973" y="581"/>
                    <a:pt x="9073" y="381"/>
                    <a:pt x="9073" y="181"/>
                  </a:cubicBezTo>
                  <a:cubicBezTo>
                    <a:pt x="9073" y="67"/>
                    <a:pt x="9012" y="0"/>
                    <a:pt x="89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71"/>
            <p:cNvSpPr/>
            <p:nvPr/>
          </p:nvSpPr>
          <p:spPr>
            <a:xfrm>
              <a:off x="5475750" y="1507025"/>
              <a:ext cx="83425" cy="58200"/>
            </a:xfrm>
            <a:custGeom>
              <a:avLst/>
              <a:gdLst/>
              <a:ahLst/>
              <a:cxnLst/>
              <a:rect l="l" t="t" r="r" b="b"/>
              <a:pathLst>
                <a:path w="3337" h="2328" extrusionOk="0">
                  <a:moveTo>
                    <a:pt x="3183" y="0"/>
                  </a:moveTo>
                  <a:cubicBezTo>
                    <a:pt x="3139" y="0"/>
                    <a:pt x="3089" y="15"/>
                    <a:pt x="3036" y="47"/>
                  </a:cubicBezTo>
                  <a:lnTo>
                    <a:pt x="267" y="1648"/>
                  </a:lnTo>
                  <a:cubicBezTo>
                    <a:pt x="100" y="1748"/>
                    <a:pt x="0" y="1915"/>
                    <a:pt x="0" y="2115"/>
                  </a:cubicBezTo>
                  <a:cubicBezTo>
                    <a:pt x="0" y="2253"/>
                    <a:pt x="64" y="2328"/>
                    <a:pt x="147" y="2328"/>
                  </a:cubicBezTo>
                  <a:cubicBezTo>
                    <a:pt x="185" y="2328"/>
                    <a:pt x="226" y="2313"/>
                    <a:pt x="267" y="2282"/>
                  </a:cubicBezTo>
                  <a:lnTo>
                    <a:pt x="3036" y="681"/>
                  </a:lnTo>
                  <a:cubicBezTo>
                    <a:pt x="3203" y="581"/>
                    <a:pt x="3336" y="381"/>
                    <a:pt x="3336" y="180"/>
                  </a:cubicBezTo>
                  <a:cubicBezTo>
                    <a:pt x="3336" y="67"/>
                    <a:pt x="3275" y="0"/>
                    <a:pt x="3183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71"/>
            <p:cNvSpPr/>
            <p:nvPr/>
          </p:nvSpPr>
          <p:spPr>
            <a:xfrm>
              <a:off x="5475750" y="1507025"/>
              <a:ext cx="83425" cy="58200"/>
            </a:xfrm>
            <a:custGeom>
              <a:avLst/>
              <a:gdLst/>
              <a:ahLst/>
              <a:cxnLst/>
              <a:rect l="l" t="t" r="r" b="b"/>
              <a:pathLst>
                <a:path w="3337" h="2328" extrusionOk="0">
                  <a:moveTo>
                    <a:pt x="3183" y="0"/>
                  </a:moveTo>
                  <a:cubicBezTo>
                    <a:pt x="3139" y="0"/>
                    <a:pt x="3089" y="15"/>
                    <a:pt x="3036" y="47"/>
                  </a:cubicBezTo>
                  <a:lnTo>
                    <a:pt x="267" y="1648"/>
                  </a:lnTo>
                  <a:cubicBezTo>
                    <a:pt x="100" y="1748"/>
                    <a:pt x="0" y="1915"/>
                    <a:pt x="0" y="2115"/>
                  </a:cubicBezTo>
                  <a:cubicBezTo>
                    <a:pt x="0" y="2253"/>
                    <a:pt x="64" y="2328"/>
                    <a:pt x="147" y="2328"/>
                  </a:cubicBezTo>
                  <a:cubicBezTo>
                    <a:pt x="185" y="2328"/>
                    <a:pt x="226" y="2313"/>
                    <a:pt x="267" y="2282"/>
                  </a:cubicBezTo>
                  <a:lnTo>
                    <a:pt x="3036" y="681"/>
                  </a:lnTo>
                  <a:cubicBezTo>
                    <a:pt x="3203" y="581"/>
                    <a:pt x="3336" y="381"/>
                    <a:pt x="3336" y="180"/>
                  </a:cubicBezTo>
                  <a:cubicBezTo>
                    <a:pt x="3336" y="67"/>
                    <a:pt x="3275" y="0"/>
                    <a:pt x="3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71"/>
            <p:cNvSpPr/>
            <p:nvPr/>
          </p:nvSpPr>
          <p:spPr>
            <a:xfrm>
              <a:off x="5707575" y="1100925"/>
              <a:ext cx="106775" cy="71550"/>
            </a:xfrm>
            <a:custGeom>
              <a:avLst/>
              <a:gdLst/>
              <a:ahLst/>
              <a:cxnLst/>
              <a:rect l="l" t="t" r="r" b="b"/>
              <a:pathLst>
                <a:path w="4271" h="2862" extrusionOk="0">
                  <a:moveTo>
                    <a:pt x="4124" y="0"/>
                  </a:moveTo>
                  <a:cubicBezTo>
                    <a:pt x="4086" y="0"/>
                    <a:pt x="4045" y="15"/>
                    <a:pt x="4004" y="46"/>
                  </a:cubicBezTo>
                  <a:lnTo>
                    <a:pt x="301" y="2181"/>
                  </a:lnTo>
                  <a:cubicBezTo>
                    <a:pt x="101" y="2281"/>
                    <a:pt x="1" y="2481"/>
                    <a:pt x="1" y="2681"/>
                  </a:cubicBezTo>
                  <a:cubicBezTo>
                    <a:pt x="1" y="2795"/>
                    <a:pt x="62" y="2862"/>
                    <a:pt x="154" y="2862"/>
                  </a:cubicBezTo>
                  <a:cubicBezTo>
                    <a:pt x="197" y="2862"/>
                    <a:pt x="247" y="2847"/>
                    <a:pt x="301" y="2815"/>
                  </a:cubicBezTo>
                  <a:lnTo>
                    <a:pt x="4004" y="713"/>
                  </a:lnTo>
                  <a:cubicBezTo>
                    <a:pt x="4170" y="580"/>
                    <a:pt x="4270" y="413"/>
                    <a:pt x="4270" y="213"/>
                  </a:cubicBezTo>
                  <a:cubicBezTo>
                    <a:pt x="4270" y="75"/>
                    <a:pt x="4207" y="0"/>
                    <a:pt x="412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71"/>
            <p:cNvSpPr/>
            <p:nvPr/>
          </p:nvSpPr>
          <p:spPr>
            <a:xfrm>
              <a:off x="5707575" y="1100925"/>
              <a:ext cx="106775" cy="71550"/>
            </a:xfrm>
            <a:custGeom>
              <a:avLst/>
              <a:gdLst/>
              <a:ahLst/>
              <a:cxnLst/>
              <a:rect l="l" t="t" r="r" b="b"/>
              <a:pathLst>
                <a:path w="4271" h="2862" extrusionOk="0">
                  <a:moveTo>
                    <a:pt x="4124" y="0"/>
                  </a:moveTo>
                  <a:cubicBezTo>
                    <a:pt x="4086" y="0"/>
                    <a:pt x="4045" y="15"/>
                    <a:pt x="4004" y="46"/>
                  </a:cubicBezTo>
                  <a:lnTo>
                    <a:pt x="301" y="2181"/>
                  </a:lnTo>
                  <a:cubicBezTo>
                    <a:pt x="101" y="2281"/>
                    <a:pt x="1" y="2481"/>
                    <a:pt x="1" y="2681"/>
                  </a:cubicBezTo>
                  <a:cubicBezTo>
                    <a:pt x="1" y="2795"/>
                    <a:pt x="62" y="2862"/>
                    <a:pt x="154" y="2862"/>
                  </a:cubicBezTo>
                  <a:cubicBezTo>
                    <a:pt x="197" y="2862"/>
                    <a:pt x="247" y="2847"/>
                    <a:pt x="301" y="2815"/>
                  </a:cubicBezTo>
                  <a:lnTo>
                    <a:pt x="4004" y="713"/>
                  </a:lnTo>
                  <a:cubicBezTo>
                    <a:pt x="4170" y="580"/>
                    <a:pt x="4270" y="413"/>
                    <a:pt x="4270" y="213"/>
                  </a:cubicBezTo>
                  <a:cubicBezTo>
                    <a:pt x="4270" y="75"/>
                    <a:pt x="4207" y="0"/>
                    <a:pt x="4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71"/>
            <p:cNvSpPr/>
            <p:nvPr/>
          </p:nvSpPr>
          <p:spPr>
            <a:xfrm>
              <a:off x="5587500" y="1165925"/>
              <a:ext cx="226850" cy="141125"/>
            </a:xfrm>
            <a:custGeom>
              <a:avLst/>
              <a:gdLst/>
              <a:ahLst/>
              <a:cxnLst/>
              <a:rect l="l" t="t" r="r" b="b"/>
              <a:pathLst>
                <a:path w="9074" h="5645" extrusionOk="0">
                  <a:moveTo>
                    <a:pt x="8930" y="1"/>
                  </a:moveTo>
                  <a:cubicBezTo>
                    <a:pt x="8892" y="1"/>
                    <a:pt x="8849" y="16"/>
                    <a:pt x="8807" y="48"/>
                  </a:cubicBezTo>
                  <a:lnTo>
                    <a:pt x="267" y="4951"/>
                  </a:lnTo>
                  <a:cubicBezTo>
                    <a:pt x="100" y="5052"/>
                    <a:pt x="0" y="5252"/>
                    <a:pt x="0" y="5452"/>
                  </a:cubicBezTo>
                  <a:cubicBezTo>
                    <a:pt x="0" y="5576"/>
                    <a:pt x="74" y="5644"/>
                    <a:pt x="166" y="5644"/>
                  </a:cubicBezTo>
                  <a:cubicBezTo>
                    <a:pt x="198" y="5644"/>
                    <a:pt x="233" y="5636"/>
                    <a:pt x="267" y="5619"/>
                  </a:cubicBezTo>
                  <a:lnTo>
                    <a:pt x="8807" y="682"/>
                  </a:lnTo>
                  <a:cubicBezTo>
                    <a:pt x="8973" y="582"/>
                    <a:pt x="9073" y="382"/>
                    <a:pt x="9073" y="181"/>
                  </a:cubicBezTo>
                  <a:cubicBezTo>
                    <a:pt x="9073" y="68"/>
                    <a:pt x="9012" y="1"/>
                    <a:pt x="8930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71"/>
            <p:cNvSpPr/>
            <p:nvPr/>
          </p:nvSpPr>
          <p:spPr>
            <a:xfrm>
              <a:off x="5587500" y="1165925"/>
              <a:ext cx="226850" cy="141125"/>
            </a:xfrm>
            <a:custGeom>
              <a:avLst/>
              <a:gdLst/>
              <a:ahLst/>
              <a:cxnLst/>
              <a:rect l="l" t="t" r="r" b="b"/>
              <a:pathLst>
                <a:path w="9074" h="5645" extrusionOk="0">
                  <a:moveTo>
                    <a:pt x="8930" y="1"/>
                  </a:moveTo>
                  <a:cubicBezTo>
                    <a:pt x="8892" y="1"/>
                    <a:pt x="8849" y="16"/>
                    <a:pt x="8807" y="48"/>
                  </a:cubicBezTo>
                  <a:lnTo>
                    <a:pt x="267" y="4951"/>
                  </a:lnTo>
                  <a:cubicBezTo>
                    <a:pt x="100" y="5052"/>
                    <a:pt x="0" y="5252"/>
                    <a:pt x="0" y="5452"/>
                  </a:cubicBezTo>
                  <a:cubicBezTo>
                    <a:pt x="0" y="5576"/>
                    <a:pt x="74" y="5644"/>
                    <a:pt x="166" y="5644"/>
                  </a:cubicBezTo>
                  <a:cubicBezTo>
                    <a:pt x="198" y="5644"/>
                    <a:pt x="233" y="5636"/>
                    <a:pt x="267" y="5619"/>
                  </a:cubicBezTo>
                  <a:lnTo>
                    <a:pt x="8807" y="682"/>
                  </a:lnTo>
                  <a:cubicBezTo>
                    <a:pt x="8973" y="582"/>
                    <a:pt x="9073" y="382"/>
                    <a:pt x="9073" y="181"/>
                  </a:cubicBezTo>
                  <a:cubicBezTo>
                    <a:pt x="9073" y="68"/>
                    <a:pt x="9012" y="1"/>
                    <a:pt x="89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71"/>
            <p:cNvSpPr/>
            <p:nvPr/>
          </p:nvSpPr>
          <p:spPr>
            <a:xfrm>
              <a:off x="5474925" y="1096225"/>
              <a:ext cx="47550" cy="106775"/>
            </a:xfrm>
            <a:custGeom>
              <a:avLst/>
              <a:gdLst/>
              <a:ahLst/>
              <a:cxnLst/>
              <a:rect l="l" t="t" r="r" b="b"/>
              <a:pathLst>
                <a:path w="1902" h="4271" extrusionOk="0">
                  <a:moveTo>
                    <a:pt x="1801" y="1"/>
                  </a:moveTo>
                  <a:cubicBezTo>
                    <a:pt x="1801" y="1"/>
                    <a:pt x="1801" y="34"/>
                    <a:pt x="1768" y="34"/>
                  </a:cubicBezTo>
                  <a:lnTo>
                    <a:pt x="133" y="2703"/>
                  </a:lnTo>
                  <a:cubicBezTo>
                    <a:pt x="100" y="2736"/>
                    <a:pt x="67" y="2803"/>
                    <a:pt x="33" y="2869"/>
                  </a:cubicBezTo>
                  <a:cubicBezTo>
                    <a:pt x="33" y="2903"/>
                    <a:pt x="0" y="2969"/>
                    <a:pt x="33" y="3036"/>
                  </a:cubicBezTo>
                  <a:lnTo>
                    <a:pt x="33" y="3303"/>
                  </a:lnTo>
                  <a:cubicBezTo>
                    <a:pt x="0" y="3370"/>
                    <a:pt x="33" y="3403"/>
                    <a:pt x="33" y="3436"/>
                  </a:cubicBezTo>
                  <a:cubicBezTo>
                    <a:pt x="67" y="3470"/>
                    <a:pt x="100" y="3503"/>
                    <a:pt x="133" y="3503"/>
                  </a:cubicBezTo>
                  <a:lnTo>
                    <a:pt x="1768" y="4270"/>
                  </a:lnTo>
                  <a:lnTo>
                    <a:pt x="1835" y="4270"/>
                  </a:lnTo>
                  <a:cubicBezTo>
                    <a:pt x="1868" y="4237"/>
                    <a:pt x="1868" y="4237"/>
                    <a:pt x="1868" y="4204"/>
                  </a:cubicBezTo>
                  <a:cubicBezTo>
                    <a:pt x="1901" y="4170"/>
                    <a:pt x="1901" y="4137"/>
                    <a:pt x="1901" y="4070"/>
                  </a:cubicBezTo>
                  <a:lnTo>
                    <a:pt x="1901" y="3069"/>
                  </a:lnTo>
                  <a:cubicBezTo>
                    <a:pt x="1901" y="2969"/>
                    <a:pt x="1901" y="2903"/>
                    <a:pt x="1868" y="2903"/>
                  </a:cubicBezTo>
                  <a:cubicBezTo>
                    <a:pt x="1835" y="2869"/>
                    <a:pt x="1801" y="2869"/>
                    <a:pt x="1768" y="2869"/>
                  </a:cubicBezTo>
                  <a:lnTo>
                    <a:pt x="1067" y="2569"/>
                  </a:lnTo>
                  <a:lnTo>
                    <a:pt x="1768" y="1468"/>
                  </a:lnTo>
                  <a:cubicBezTo>
                    <a:pt x="1801" y="1435"/>
                    <a:pt x="1835" y="1368"/>
                    <a:pt x="1868" y="1335"/>
                  </a:cubicBezTo>
                  <a:cubicBezTo>
                    <a:pt x="1901" y="1268"/>
                    <a:pt x="1901" y="1201"/>
                    <a:pt x="1901" y="1135"/>
                  </a:cubicBezTo>
                  <a:lnTo>
                    <a:pt x="1901" y="67"/>
                  </a:lnTo>
                  <a:cubicBezTo>
                    <a:pt x="1901" y="67"/>
                    <a:pt x="1901" y="34"/>
                    <a:pt x="1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71"/>
            <p:cNvSpPr/>
            <p:nvPr/>
          </p:nvSpPr>
          <p:spPr>
            <a:xfrm>
              <a:off x="5529950" y="1043700"/>
              <a:ext cx="55900" cy="167625"/>
            </a:xfrm>
            <a:custGeom>
              <a:avLst/>
              <a:gdLst/>
              <a:ahLst/>
              <a:cxnLst/>
              <a:rect l="l" t="t" r="r" b="b"/>
              <a:pathLst>
                <a:path w="2236" h="6705" extrusionOk="0">
                  <a:moveTo>
                    <a:pt x="2135" y="0"/>
                  </a:moveTo>
                  <a:lnTo>
                    <a:pt x="1568" y="334"/>
                  </a:lnTo>
                  <a:cubicBezTo>
                    <a:pt x="1535" y="367"/>
                    <a:pt x="1502" y="400"/>
                    <a:pt x="1468" y="467"/>
                  </a:cubicBezTo>
                  <a:cubicBezTo>
                    <a:pt x="1435" y="500"/>
                    <a:pt x="1402" y="567"/>
                    <a:pt x="1402" y="634"/>
                  </a:cubicBezTo>
                  <a:lnTo>
                    <a:pt x="1" y="6538"/>
                  </a:lnTo>
                  <a:cubicBezTo>
                    <a:pt x="1" y="6571"/>
                    <a:pt x="1" y="6571"/>
                    <a:pt x="1" y="6605"/>
                  </a:cubicBezTo>
                  <a:cubicBezTo>
                    <a:pt x="1" y="6638"/>
                    <a:pt x="34" y="6672"/>
                    <a:pt x="34" y="6705"/>
                  </a:cubicBezTo>
                  <a:lnTo>
                    <a:pt x="101" y="6705"/>
                  </a:lnTo>
                  <a:lnTo>
                    <a:pt x="634" y="6371"/>
                  </a:lnTo>
                  <a:cubicBezTo>
                    <a:pt x="701" y="6338"/>
                    <a:pt x="734" y="6305"/>
                    <a:pt x="768" y="6238"/>
                  </a:cubicBezTo>
                  <a:cubicBezTo>
                    <a:pt x="801" y="6205"/>
                    <a:pt x="801" y="6138"/>
                    <a:pt x="835" y="6071"/>
                  </a:cubicBezTo>
                  <a:lnTo>
                    <a:pt x="2236" y="167"/>
                  </a:lnTo>
                  <a:cubicBezTo>
                    <a:pt x="2236" y="133"/>
                    <a:pt x="2236" y="100"/>
                    <a:pt x="2236" y="100"/>
                  </a:cubicBezTo>
                  <a:cubicBezTo>
                    <a:pt x="2236" y="67"/>
                    <a:pt x="2202" y="33"/>
                    <a:pt x="22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71"/>
            <p:cNvSpPr/>
            <p:nvPr/>
          </p:nvSpPr>
          <p:spPr>
            <a:xfrm>
              <a:off x="5593325" y="1052850"/>
              <a:ext cx="47575" cy="105950"/>
            </a:xfrm>
            <a:custGeom>
              <a:avLst/>
              <a:gdLst/>
              <a:ahLst/>
              <a:cxnLst/>
              <a:rect l="l" t="t" r="r" b="b"/>
              <a:pathLst>
                <a:path w="1903" h="4238" extrusionOk="0">
                  <a:moveTo>
                    <a:pt x="101" y="1"/>
                  </a:moveTo>
                  <a:cubicBezTo>
                    <a:pt x="67" y="1"/>
                    <a:pt x="34" y="34"/>
                    <a:pt x="34" y="68"/>
                  </a:cubicBezTo>
                  <a:cubicBezTo>
                    <a:pt x="34" y="101"/>
                    <a:pt x="1" y="134"/>
                    <a:pt x="1" y="168"/>
                  </a:cubicBezTo>
                  <a:lnTo>
                    <a:pt x="1" y="1202"/>
                  </a:lnTo>
                  <a:cubicBezTo>
                    <a:pt x="1" y="1302"/>
                    <a:pt x="34" y="1335"/>
                    <a:pt x="67" y="1369"/>
                  </a:cubicBezTo>
                  <a:cubicBezTo>
                    <a:pt x="67" y="1369"/>
                    <a:pt x="101" y="1402"/>
                    <a:pt x="134" y="1402"/>
                  </a:cubicBezTo>
                  <a:lnTo>
                    <a:pt x="868" y="1669"/>
                  </a:lnTo>
                  <a:lnTo>
                    <a:pt x="134" y="2803"/>
                  </a:lnTo>
                  <a:lnTo>
                    <a:pt x="67" y="2936"/>
                  </a:lnTo>
                  <a:cubicBezTo>
                    <a:pt x="34" y="3003"/>
                    <a:pt x="1" y="3070"/>
                    <a:pt x="1" y="3137"/>
                  </a:cubicBezTo>
                  <a:lnTo>
                    <a:pt x="1" y="4171"/>
                  </a:lnTo>
                  <a:cubicBezTo>
                    <a:pt x="1" y="4171"/>
                    <a:pt x="1" y="4204"/>
                    <a:pt x="34" y="4237"/>
                  </a:cubicBezTo>
                  <a:lnTo>
                    <a:pt x="101" y="4237"/>
                  </a:lnTo>
                  <a:lnTo>
                    <a:pt x="134" y="4204"/>
                  </a:lnTo>
                  <a:lnTo>
                    <a:pt x="1769" y="1535"/>
                  </a:lnTo>
                  <a:cubicBezTo>
                    <a:pt x="1802" y="1502"/>
                    <a:pt x="1835" y="1435"/>
                    <a:pt x="1869" y="1369"/>
                  </a:cubicBezTo>
                  <a:cubicBezTo>
                    <a:pt x="1869" y="1335"/>
                    <a:pt x="1902" y="1269"/>
                    <a:pt x="1902" y="1202"/>
                  </a:cubicBezTo>
                  <a:lnTo>
                    <a:pt x="1902" y="968"/>
                  </a:lnTo>
                  <a:cubicBezTo>
                    <a:pt x="1902" y="902"/>
                    <a:pt x="1869" y="868"/>
                    <a:pt x="1869" y="835"/>
                  </a:cubicBezTo>
                  <a:cubicBezTo>
                    <a:pt x="1835" y="802"/>
                    <a:pt x="1802" y="768"/>
                    <a:pt x="1769" y="768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71"/>
            <p:cNvSpPr/>
            <p:nvPr/>
          </p:nvSpPr>
          <p:spPr>
            <a:xfrm>
              <a:off x="5798475" y="1237500"/>
              <a:ext cx="321925" cy="383800"/>
            </a:xfrm>
            <a:custGeom>
              <a:avLst/>
              <a:gdLst/>
              <a:ahLst/>
              <a:cxnLst/>
              <a:rect l="l" t="t" r="r" b="b"/>
              <a:pathLst>
                <a:path w="12877" h="15352" extrusionOk="0">
                  <a:moveTo>
                    <a:pt x="7582" y="0"/>
                  </a:moveTo>
                  <a:cubicBezTo>
                    <a:pt x="6822" y="0"/>
                    <a:pt x="5966" y="272"/>
                    <a:pt x="5071" y="854"/>
                  </a:cubicBezTo>
                  <a:cubicBezTo>
                    <a:pt x="2202" y="2722"/>
                    <a:pt x="1" y="7025"/>
                    <a:pt x="167" y="10461"/>
                  </a:cubicBezTo>
                  <a:cubicBezTo>
                    <a:pt x="267" y="12162"/>
                    <a:pt x="935" y="13330"/>
                    <a:pt x="1902" y="13830"/>
                  </a:cubicBezTo>
                  <a:lnTo>
                    <a:pt x="4070" y="15064"/>
                  </a:lnTo>
                  <a:cubicBezTo>
                    <a:pt x="4434" y="15253"/>
                    <a:pt x="4850" y="15351"/>
                    <a:pt x="5303" y="15351"/>
                  </a:cubicBezTo>
                  <a:cubicBezTo>
                    <a:pt x="6055" y="15351"/>
                    <a:pt x="6911" y="15080"/>
                    <a:pt x="7806" y="14497"/>
                  </a:cubicBezTo>
                  <a:cubicBezTo>
                    <a:pt x="10675" y="12629"/>
                    <a:pt x="12877" y="8360"/>
                    <a:pt x="12710" y="4924"/>
                  </a:cubicBezTo>
                  <a:cubicBezTo>
                    <a:pt x="12643" y="3189"/>
                    <a:pt x="11976" y="2022"/>
                    <a:pt x="10975" y="1521"/>
                  </a:cubicBezTo>
                  <a:lnTo>
                    <a:pt x="8840" y="287"/>
                  </a:lnTo>
                  <a:cubicBezTo>
                    <a:pt x="8464" y="99"/>
                    <a:pt x="8040" y="0"/>
                    <a:pt x="7582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71"/>
            <p:cNvSpPr/>
            <p:nvPr/>
          </p:nvSpPr>
          <p:spPr>
            <a:xfrm>
              <a:off x="5798475" y="1237500"/>
              <a:ext cx="321925" cy="383800"/>
            </a:xfrm>
            <a:custGeom>
              <a:avLst/>
              <a:gdLst/>
              <a:ahLst/>
              <a:cxnLst/>
              <a:rect l="l" t="t" r="r" b="b"/>
              <a:pathLst>
                <a:path w="12877" h="15352" extrusionOk="0">
                  <a:moveTo>
                    <a:pt x="7582" y="0"/>
                  </a:moveTo>
                  <a:cubicBezTo>
                    <a:pt x="6822" y="0"/>
                    <a:pt x="5966" y="272"/>
                    <a:pt x="5071" y="854"/>
                  </a:cubicBezTo>
                  <a:cubicBezTo>
                    <a:pt x="2202" y="2722"/>
                    <a:pt x="1" y="7025"/>
                    <a:pt x="167" y="10461"/>
                  </a:cubicBezTo>
                  <a:cubicBezTo>
                    <a:pt x="267" y="12162"/>
                    <a:pt x="935" y="13330"/>
                    <a:pt x="1902" y="13830"/>
                  </a:cubicBezTo>
                  <a:lnTo>
                    <a:pt x="4070" y="15064"/>
                  </a:lnTo>
                  <a:cubicBezTo>
                    <a:pt x="4434" y="15253"/>
                    <a:pt x="4850" y="15351"/>
                    <a:pt x="5303" y="15351"/>
                  </a:cubicBezTo>
                  <a:cubicBezTo>
                    <a:pt x="6055" y="15351"/>
                    <a:pt x="6911" y="15080"/>
                    <a:pt x="7806" y="14497"/>
                  </a:cubicBezTo>
                  <a:cubicBezTo>
                    <a:pt x="10675" y="12629"/>
                    <a:pt x="12877" y="8360"/>
                    <a:pt x="12710" y="4924"/>
                  </a:cubicBezTo>
                  <a:cubicBezTo>
                    <a:pt x="12643" y="3189"/>
                    <a:pt x="11976" y="2022"/>
                    <a:pt x="10975" y="1521"/>
                  </a:cubicBezTo>
                  <a:lnTo>
                    <a:pt x="8840" y="287"/>
                  </a:lnTo>
                  <a:cubicBezTo>
                    <a:pt x="8464" y="99"/>
                    <a:pt x="8040" y="0"/>
                    <a:pt x="7582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71"/>
            <p:cNvSpPr/>
            <p:nvPr/>
          </p:nvSpPr>
          <p:spPr>
            <a:xfrm>
              <a:off x="5800975" y="1377250"/>
              <a:ext cx="96775" cy="236050"/>
            </a:xfrm>
            <a:custGeom>
              <a:avLst/>
              <a:gdLst/>
              <a:ahLst/>
              <a:cxnLst/>
              <a:rect l="l" t="t" r="r" b="b"/>
              <a:pathLst>
                <a:path w="3871" h="9442" extrusionOk="0">
                  <a:moveTo>
                    <a:pt x="1068" y="1"/>
                  </a:moveTo>
                  <a:lnTo>
                    <a:pt x="1068" y="34"/>
                  </a:lnTo>
                  <a:cubicBezTo>
                    <a:pt x="368" y="1535"/>
                    <a:pt x="1" y="3170"/>
                    <a:pt x="67" y="4838"/>
                  </a:cubicBezTo>
                  <a:cubicBezTo>
                    <a:pt x="134" y="6572"/>
                    <a:pt x="801" y="7706"/>
                    <a:pt x="1802" y="8240"/>
                  </a:cubicBezTo>
                  <a:lnTo>
                    <a:pt x="3773" y="9385"/>
                  </a:lnTo>
                  <a:lnTo>
                    <a:pt x="3773" y="9385"/>
                  </a:lnTo>
                  <a:cubicBezTo>
                    <a:pt x="2861" y="8828"/>
                    <a:pt x="2266" y="7682"/>
                    <a:pt x="2169" y="6039"/>
                  </a:cubicBezTo>
                  <a:cubicBezTo>
                    <a:pt x="2136" y="4404"/>
                    <a:pt x="2503" y="2736"/>
                    <a:pt x="3203" y="1235"/>
                  </a:cubicBezTo>
                  <a:lnTo>
                    <a:pt x="1068" y="1"/>
                  </a:lnTo>
                  <a:close/>
                  <a:moveTo>
                    <a:pt x="3773" y="9385"/>
                  </a:moveTo>
                  <a:cubicBezTo>
                    <a:pt x="3805" y="9404"/>
                    <a:pt x="3837" y="9423"/>
                    <a:pt x="3870" y="9441"/>
                  </a:cubicBezTo>
                  <a:lnTo>
                    <a:pt x="3773" y="9385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71"/>
            <p:cNvSpPr/>
            <p:nvPr/>
          </p:nvSpPr>
          <p:spPr>
            <a:xfrm>
              <a:off x="5800975" y="1377250"/>
              <a:ext cx="96775" cy="236050"/>
            </a:xfrm>
            <a:custGeom>
              <a:avLst/>
              <a:gdLst/>
              <a:ahLst/>
              <a:cxnLst/>
              <a:rect l="l" t="t" r="r" b="b"/>
              <a:pathLst>
                <a:path w="3871" h="9442" extrusionOk="0">
                  <a:moveTo>
                    <a:pt x="1068" y="1"/>
                  </a:moveTo>
                  <a:lnTo>
                    <a:pt x="1068" y="34"/>
                  </a:lnTo>
                  <a:cubicBezTo>
                    <a:pt x="368" y="1535"/>
                    <a:pt x="1" y="3170"/>
                    <a:pt x="67" y="4838"/>
                  </a:cubicBezTo>
                  <a:cubicBezTo>
                    <a:pt x="134" y="6572"/>
                    <a:pt x="801" y="7706"/>
                    <a:pt x="1802" y="8240"/>
                  </a:cubicBezTo>
                  <a:lnTo>
                    <a:pt x="3773" y="9385"/>
                  </a:lnTo>
                  <a:lnTo>
                    <a:pt x="3773" y="9385"/>
                  </a:lnTo>
                  <a:cubicBezTo>
                    <a:pt x="2861" y="8828"/>
                    <a:pt x="2266" y="7682"/>
                    <a:pt x="2169" y="6039"/>
                  </a:cubicBezTo>
                  <a:cubicBezTo>
                    <a:pt x="2136" y="4404"/>
                    <a:pt x="2503" y="2736"/>
                    <a:pt x="3203" y="1235"/>
                  </a:cubicBezTo>
                  <a:lnTo>
                    <a:pt x="1068" y="1"/>
                  </a:lnTo>
                  <a:close/>
                  <a:moveTo>
                    <a:pt x="3773" y="9385"/>
                  </a:moveTo>
                  <a:cubicBezTo>
                    <a:pt x="3805" y="9404"/>
                    <a:pt x="3837" y="9423"/>
                    <a:pt x="3870" y="9441"/>
                  </a:cubicBezTo>
                  <a:lnTo>
                    <a:pt x="3773" y="938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71"/>
            <p:cNvSpPr/>
            <p:nvPr/>
          </p:nvSpPr>
          <p:spPr>
            <a:xfrm>
              <a:off x="5851025" y="1267675"/>
              <a:ext cx="269375" cy="353825"/>
            </a:xfrm>
            <a:custGeom>
              <a:avLst/>
              <a:gdLst/>
              <a:ahLst/>
              <a:cxnLst/>
              <a:rect l="l" t="t" r="r" b="b"/>
              <a:pathLst>
                <a:path w="10775" h="14153" extrusionOk="0">
                  <a:moveTo>
                    <a:pt x="7609" y="1"/>
                  </a:moveTo>
                  <a:cubicBezTo>
                    <a:pt x="6843" y="1"/>
                    <a:pt x="5978" y="274"/>
                    <a:pt x="5070" y="848"/>
                  </a:cubicBezTo>
                  <a:cubicBezTo>
                    <a:pt x="2202" y="2716"/>
                    <a:pt x="0" y="7019"/>
                    <a:pt x="167" y="10455"/>
                  </a:cubicBezTo>
                  <a:cubicBezTo>
                    <a:pt x="282" y="12815"/>
                    <a:pt x="1498" y="14152"/>
                    <a:pt x="3179" y="14152"/>
                  </a:cubicBezTo>
                  <a:cubicBezTo>
                    <a:pt x="3944" y="14152"/>
                    <a:pt x="4806" y="13875"/>
                    <a:pt x="5704" y="13290"/>
                  </a:cubicBezTo>
                  <a:cubicBezTo>
                    <a:pt x="8606" y="11422"/>
                    <a:pt x="10775" y="7119"/>
                    <a:pt x="10608" y="3683"/>
                  </a:cubicBezTo>
                  <a:cubicBezTo>
                    <a:pt x="10493" y="1322"/>
                    <a:pt x="9291" y="1"/>
                    <a:pt x="7609" y="1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71"/>
            <p:cNvSpPr/>
            <p:nvPr/>
          </p:nvSpPr>
          <p:spPr>
            <a:xfrm>
              <a:off x="5874550" y="1304275"/>
              <a:ext cx="213325" cy="263150"/>
            </a:xfrm>
            <a:custGeom>
              <a:avLst/>
              <a:gdLst/>
              <a:ahLst/>
              <a:cxnLst/>
              <a:rect l="l" t="t" r="r" b="b"/>
              <a:pathLst>
                <a:path w="8533" h="10526" extrusionOk="0">
                  <a:moveTo>
                    <a:pt x="6976" y="1"/>
                  </a:moveTo>
                  <a:cubicBezTo>
                    <a:pt x="6672" y="1"/>
                    <a:pt x="6374" y="174"/>
                    <a:pt x="6231" y="485"/>
                  </a:cubicBezTo>
                  <a:lnTo>
                    <a:pt x="2762" y="7657"/>
                  </a:lnTo>
                  <a:lnTo>
                    <a:pt x="2562" y="7423"/>
                  </a:lnTo>
                  <a:cubicBezTo>
                    <a:pt x="2495" y="7390"/>
                    <a:pt x="2428" y="7323"/>
                    <a:pt x="2362" y="7290"/>
                  </a:cubicBezTo>
                  <a:lnTo>
                    <a:pt x="1761" y="6923"/>
                  </a:lnTo>
                  <a:cubicBezTo>
                    <a:pt x="1586" y="6782"/>
                    <a:pt x="1404" y="6722"/>
                    <a:pt x="1230" y="6722"/>
                  </a:cubicBezTo>
                  <a:cubicBezTo>
                    <a:pt x="542" y="6722"/>
                    <a:pt x="1" y="7664"/>
                    <a:pt x="694" y="8224"/>
                  </a:cubicBezTo>
                  <a:lnTo>
                    <a:pt x="2228" y="9892"/>
                  </a:lnTo>
                  <a:cubicBezTo>
                    <a:pt x="2295" y="9958"/>
                    <a:pt x="2362" y="9992"/>
                    <a:pt x="2428" y="10058"/>
                  </a:cubicBezTo>
                  <a:lnTo>
                    <a:pt x="3029" y="10392"/>
                  </a:lnTo>
                  <a:cubicBezTo>
                    <a:pt x="3162" y="10459"/>
                    <a:pt x="3296" y="10525"/>
                    <a:pt x="3429" y="10525"/>
                  </a:cubicBezTo>
                  <a:lnTo>
                    <a:pt x="3596" y="10525"/>
                  </a:lnTo>
                  <a:cubicBezTo>
                    <a:pt x="3863" y="10492"/>
                    <a:pt x="4096" y="10292"/>
                    <a:pt x="4230" y="10058"/>
                  </a:cubicBezTo>
                  <a:lnTo>
                    <a:pt x="8332" y="1586"/>
                  </a:lnTo>
                  <a:cubicBezTo>
                    <a:pt x="8533" y="1185"/>
                    <a:pt x="8399" y="685"/>
                    <a:pt x="7999" y="485"/>
                  </a:cubicBezTo>
                  <a:lnTo>
                    <a:pt x="7398" y="118"/>
                  </a:lnTo>
                  <a:lnTo>
                    <a:pt x="7332" y="85"/>
                  </a:lnTo>
                  <a:cubicBezTo>
                    <a:pt x="7218" y="28"/>
                    <a:pt x="7097" y="1"/>
                    <a:pt x="697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71"/>
            <p:cNvSpPr/>
            <p:nvPr/>
          </p:nvSpPr>
          <p:spPr>
            <a:xfrm>
              <a:off x="5887700" y="1503175"/>
              <a:ext cx="63400" cy="61750"/>
            </a:xfrm>
            <a:custGeom>
              <a:avLst/>
              <a:gdLst/>
              <a:ahLst/>
              <a:cxnLst/>
              <a:rect l="l" t="t" r="r" b="b"/>
              <a:pathLst>
                <a:path w="2536" h="2470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101"/>
                    <a:pt x="68" y="201"/>
                    <a:pt x="168" y="268"/>
                  </a:cubicBezTo>
                  <a:lnTo>
                    <a:pt x="1702" y="1936"/>
                  </a:lnTo>
                  <a:cubicBezTo>
                    <a:pt x="1769" y="2002"/>
                    <a:pt x="1836" y="2069"/>
                    <a:pt x="1902" y="2102"/>
                  </a:cubicBezTo>
                  <a:lnTo>
                    <a:pt x="2536" y="2469"/>
                  </a:lnTo>
                  <a:cubicBezTo>
                    <a:pt x="2436" y="2403"/>
                    <a:pt x="2369" y="2369"/>
                    <a:pt x="2336" y="2303"/>
                  </a:cubicBezTo>
                  <a:lnTo>
                    <a:pt x="768" y="635"/>
                  </a:lnTo>
                  <a:cubicBezTo>
                    <a:pt x="701" y="535"/>
                    <a:pt x="635" y="468"/>
                    <a:pt x="601" y="3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71"/>
            <p:cNvSpPr/>
            <p:nvPr/>
          </p:nvSpPr>
          <p:spPr>
            <a:xfrm>
              <a:off x="5887700" y="1503175"/>
              <a:ext cx="63400" cy="61750"/>
            </a:xfrm>
            <a:custGeom>
              <a:avLst/>
              <a:gdLst/>
              <a:ahLst/>
              <a:cxnLst/>
              <a:rect l="l" t="t" r="r" b="b"/>
              <a:pathLst>
                <a:path w="2536" h="2470" extrusionOk="0">
                  <a:moveTo>
                    <a:pt x="1" y="1"/>
                  </a:moveTo>
                  <a:lnTo>
                    <a:pt x="1" y="1"/>
                  </a:lnTo>
                  <a:cubicBezTo>
                    <a:pt x="34" y="101"/>
                    <a:pt x="68" y="201"/>
                    <a:pt x="168" y="268"/>
                  </a:cubicBezTo>
                  <a:lnTo>
                    <a:pt x="1702" y="1936"/>
                  </a:lnTo>
                  <a:cubicBezTo>
                    <a:pt x="1769" y="2002"/>
                    <a:pt x="1836" y="2069"/>
                    <a:pt x="1902" y="2102"/>
                  </a:cubicBezTo>
                  <a:lnTo>
                    <a:pt x="2536" y="2469"/>
                  </a:lnTo>
                  <a:cubicBezTo>
                    <a:pt x="2436" y="2403"/>
                    <a:pt x="2369" y="2369"/>
                    <a:pt x="2336" y="2303"/>
                  </a:cubicBezTo>
                  <a:lnTo>
                    <a:pt x="768" y="635"/>
                  </a:lnTo>
                  <a:cubicBezTo>
                    <a:pt x="701" y="535"/>
                    <a:pt x="635" y="468"/>
                    <a:pt x="601" y="36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71"/>
            <p:cNvSpPr/>
            <p:nvPr/>
          </p:nvSpPr>
          <p:spPr>
            <a:xfrm>
              <a:off x="5943575" y="1309725"/>
              <a:ext cx="106775" cy="200150"/>
            </a:xfrm>
            <a:custGeom>
              <a:avLst/>
              <a:gdLst/>
              <a:ahLst/>
              <a:cxnLst/>
              <a:rect l="l" t="t" r="r" b="b"/>
              <a:pathLst>
                <a:path w="4271" h="8006" extrusionOk="0">
                  <a:moveTo>
                    <a:pt x="3670" y="0"/>
                  </a:moveTo>
                  <a:cubicBezTo>
                    <a:pt x="3603" y="67"/>
                    <a:pt x="3537" y="167"/>
                    <a:pt x="3470" y="267"/>
                  </a:cubicBezTo>
                  <a:lnTo>
                    <a:pt x="1" y="7439"/>
                  </a:lnTo>
                  <a:lnTo>
                    <a:pt x="501" y="8006"/>
                  </a:lnTo>
                  <a:lnTo>
                    <a:pt x="4070" y="634"/>
                  </a:lnTo>
                  <a:cubicBezTo>
                    <a:pt x="4137" y="534"/>
                    <a:pt x="4204" y="434"/>
                    <a:pt x="4271" y="367"/>
                  </a:cubicBezTo>
                  <a:lnTo>
                    <a:pt x="367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71"/>
            <p:cNvSpPr/>
            <p:nvPr/>
          </p:nvSpPr>
          <p:spPr>
            <a:xfrm>
              <a:off x="5943575" y="1309725"/>
              <a:ext cx="106775" cy="200150"/>
            </a:xfrm>
            <a:custGeom>
              <a:avLst/>
              <a:gdLst/>
              <a:ahLst/>
              <a:cxnLst/>
              <a:rect l="l" t="t" r="r" b="b"/>
              <a:pathLst>
                <a:path w="4271" h="8006" extrusionOk="0">
                  <a:moveTo>
                    <a:pt x="3670" y="0"/>
                  </a:moveTo>
                  <a:cubicBezTo>
                    <a:pt x="3603" y="67"/>
                    <a:pt x="3537" y="167"/>
                    <a:pt x="3470" y="267"/>
                  </a:cubicBezTo>
                  <a:lnTo>
                    <a:pt x="1" y="7439"/>
                  </a:lnTo>
                  <a:lnTo>
                    <a:pt x="501" y="8006"/>
                  </a:lnTo>
                  <a:lnTo>
                    <a:pt x="4070" y="634"/>
                  </a:lnTo>
                  <a:cubicBezTo>
                    <a:pt x="4137" y="534"/>
                    <a:pt x="4204" y="434"/>
                    <a:pt x="4271" y="367"/>
                  </a:cubicBezTo>
                  <a:lnTo>
                    <a:pt x="367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71"/>
            <p:cNvSpPr/>
            <p:nvPr/>
          </p:nvSpPr>
          <p:spPr>
            <a:xfrm>
              <a:off x="5892450" y="1313450"/>
              <a:ext cx="196250" cy="253975"/>
            </a:xfrm>
            <a:custGeom>
              <a:avLst/>
              <a:gdLst/>
              <a:ahLst/>
              <a:cxnLst/>
              <a:rect l="l" t="t" r="r" b="b"/>
              <a:pathLst>
                <a:path w="7850" h="10159" extrusionOk="0">
                  <a:moveTo>
                    <a:pt x="6873" y="0"/>
                  </a:moveTo>
                  <a:cubicBezTo>
                    <a:pt x="6556" y="0"/>
                    <a:pt x="6259" y="174"/>
                    <a:pt x="6115" y="485"/>
                  </a:cubicBezTo>
                  <a:lnTo>
                    <a:pt x="2546" y="7857"/>
                  </a:lnTo>
                  <a:lnTo>
                    <a:pt x="1846" y="7090"/>
                  </a:lnTo>
                  <a:cubicBezTo>
                    <a:pt x="1656" y="6884"/>
                    <a:pt x="1436" y="6798"/>
                    <a:pt x="1224" y="6798"/>
                  </a:cubicBezTo>
                  <a:cubicBezTo>
                    <a:pt x="576" y="6798"/>
                    <a:pt x="0" y="7596"/>
                    <a:pt x="578" y="8224"/>
                  </a:cubicBezTo>
                  <a:lnTo>
                    <a:pt x="2146" y="9892"/>
                  </a:lnTo>
                  <a:cubicBezTo>
                    <a:pt x="2279" y="10058"/>
                    <a:pt x="2479" y="10158"/>
                    <a:pt x="2713" y="10158"/>
                  </a:cubicBezTo>
                  <a:lnTo>
                    <a:pt x="2880" y="10158"/>
                  </a:lnTo>
                  <a:cubicBezTo>
                    <a:pt x="3147" y="10125"/>
                    <a:pt x="3380" y="9958"/>
                    <a:pt x="3514" y="9691"/>
                  </a:cubicBezTo>
                  <a:lnTo>
                    <a:pt x="7616" y="1219"/>
                  </a:lnTo>
                  <a:cubicBezTo>
                    <a:pt x="7850" y="818"/>
                    <a:pt x="7683" y="285"/>
                    <a:pt x="7250" y="85"/>
                  </a:cubicBezTo>
                  <a:cubicBezTo>
                    <a:pt x="7126" y="28"/>
                    <a:pt x="6998" y="0"/>
                    <a:pt x="68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71"/>
            <p:cNvSpPr/>
            <p:nvPr/>
          </p:nvSpPr>
          <p:spPr>
            <a:xfrm>
              <a:off x="4083925" y="749275"/>
              <a:ext cx="441175" cy="914050"/>
            </a:xfrm>
            <a:custGeom>
              <a:avLst/>
              <a:gdLst/>
              <a:ahLst/>
              <a:cxnLst/>
              <a:rect l="l" t="t" r="r" b="b"/>
              <a:pathLst>
                <a:path w="17647" h="36562" extrusionOk="0">
                  <a:moveTo>
                    <a:pt x="17159" y="1"/>
                  </a:moveTo>
                  <a:cubicBezTo>
                    <a:pt x="17042" y="1"/>
                    <a:pt x="16920" y="37"/>
                    <a:pt x="16812" y="102"/>
                  </a:cubicBezTo>
                  <a:lnTo>
                    <a:pt x="834" y="9342"/>
                  </a:lnTo>
                  <a:cubicBezTo>
                    <a:pt x="334" y="9642"/>
                    <a:pt x="34" y="10176"/>
                    <a:pt x="0" y="10776"/>
                  </a:cubicBezTo>
                  <a:lnTo>
                    <a:pt x="0" y="35794"/>
                  </a:lnTo>
                  <a:cubicBezTo>
                    <a:pt x="0" y="35928"/>
                    <a:pt x="34" y="36061"/>
                    <a:pt x="67" y="36195"/>
                  </a:cubicBezTo>
                  <a:cubicBezTo>
                    <a:pt x="134" y="36328"/>
                    <a:pt x="200" y="36395"/>
                    <a:pt x="301" y="36495"/>
                  </a:cubicBezTo>
                  <a:cubicBezTo>
                    <a:pt x="334" y="36495"/>
                    <a:pt x="334" y="36495"/>
                    <a:pt x="367" y="36528"/>
                  </a:cubicBezTo>
                  <a:cubicBezTo>
                    <a:pt x="401" y="36528"/>
                    <a:pt x="434" y="36528"/>
                    <a:pt x="434" y="36561"/>
                  </a:cubicBezTo>
                  <a:lnTo>
                    <a:pt x="534" y="36561"/>
                  </a:lnTo>
                  <a:cubicBezTo>
                    <a:pt x="634" y="36561"/>
                    <a:pt x="734" y="36528"/>
                    <a:pt x="834" y="36461"/>
                  </a:cubicBezTo>
                  <a:lnTo>
                    <a:pt x="16812" y="27221"/>
                  </a:lnTo>
                  <a:cubicBezTo>
                    <a:pt x="17279" y="26921"/>
                    <a:pt x="17580" y="26388"/>
                    <a:pt x="17646" y="25787"/>
                  </a:cubicBezTo>
                  <a:lnTo>
                    <a:pt x="17646" y="569"/>
                  </a:lnTo>
                  <a:cubicBezTo>
                    <a:pt x="17613" y="536"/>
                    <a:pt x="17613" y="502"/>
                    <a:pt x="17613" y="469"/>
                  </a:cubicBezTo>
                  <a:cubicBezTo>
                    <a:pt x="17613" y="436"/>
                    <a:pt x="17613" y="402"/>
                    <a:pt x="17613" y="402"/>
                  </a:cubicBezTo>
                  <a:cubicBezTo>
                    <a:pt x="17613" y="369"/>
                    <a:pt x="17580" y="336"/>
                    <a:pt x="17580" y="302"/>
                  </a:cubicBezTo>
                  <a:cubicBezTo>
                    <a:pt x="17580" y="269"/>
                    <a:pt x="17546" y="235"/>
                    <a:pt x="17546" y="202"/>
                  </a:cubicBezTo>
                  <a:cubicBezTo>
                    <a:pt x="17513" y="202"/>
                    <a:pt x="17513" y="169"/>
                    <a:pt x="17513" y="169"/>
                  </a:cubicBezTo>
                  <a:lnTo>
                    <a:pt x="17479" y="135"/>
                  </a:lnTo>
                  <a:lnTo>
                    <a:pt x="17413" y="69"/>
                  </a:lnTo>
                  <a:cubicBezTo>
                    <a:pt x="17413" y="69"/>
                    <a:pt x="17379" y="35"/>
                    <a:pt x="17346" y="35"/>
                  </a:cubicBezTo>
                  <a:cubicBezTo>
                    <a:pt x="17287" y="12"/>
                    <a:pt x="17224" y="1"/>
                    <a:pt x="17159" y="1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71"/>
            <p:cNvSpPr/>
            <p:nvPr/>
          </p:nvSpPr>
          <p:spPr>
            <a:xfrm>
              <a:off x="4030550" y="718675"/>
              <a:ext cx="487050" cy="367575"/>
            </a:xfrm>
            <a:custGeom>
              <a:avLst/>
              <a:gdLst/>
              <a:ahLst/>
              <a:cxnLst/>
              <a:rect l="l" t="t" r="r" b="b"/>
              <a:pathLst>
                <a:path w="19482" h="14703" extrusionOk="0">
                  <a:moveTo>
                    <a:pt x="17167" y="0"/>
                  </a:moveTo>
                  <a:cubicBezTo>
                    <a:pt x="17039" y="0"/>
                    <a:pt x="16913" y="44"/>
                    <a:pt x="16812" y="125"/>
                  </a:cubicBezTo>
                  <a:lnTo>
                    <a:pt x="834" y="9332"/>
                  </a:lnTo>
                  <a:cubicBezTo>
                    <a:pt x="334" y="9665"/>
                    <a:pt x="34" y="10199"/>
                    <a:pt x="0" y="10766"/>
                  </a:cubicBezTo>
                  <a:lnTo>
                    <a:pt x="0" y="13468"/>
                  </a:lnTo>
                  <a:lnTo>
                    <a:pt x="2135" y="14702"/>
                  </a:lnTo>
                  <a:lnTo>
                    <a:pt x="2135" y="11967"/>
                  </a:lnTo>
                  <a:cubicBezTo>
                    <a:pt x="2169" y="11400"/>
                    <a:pt x="2469" y="10866"/>
                    <a:pt x="2969" y="10533"/>
                  </a:cubicBezTo>
                  <a:lnTo>
                    <a:pt x="18947" y="1326"/>
                  </a:lnTo>
                  <a:cubicBezTo>
                    <a:pt x="19028" y="1245"/>
                    <a:pt x="19146" y="1201"/>
                    <a:pt x="19263" y="1201"/>
                  </a:cubicBezTo>
                  <a:cubicBezTo>
                    <a:pt x="19339" y="1201"/>
                    <a:pt x="19415" y="1220"/>
                    <a:pt x="19481" y="1259"/>
                  </a:cubicBezTo>
                  <a:cubicBezTo>
                    <a:pt x="19314" y="1159"/>
                    <a:pt x="17546" y="159"/>
                    <a:pt x="17413" y="58"/>
                  </a:cubicBezTo>
                  <a:cubicBezTo>
                    <a:pt x="17334" y="19"/>
                    <a:pt x="17250" y="0"/>
                    <a:pt x="17167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71"/>
            <p:cNvSpPr/>
            <p:nvPr/>
          </p:nvSpPr>
          <p:spPr>
            <a:xfrm>
              <a:off x="4083925" y="748875"/>
              <a:ext cx="440325" cy="337375"/>
            </a:xfrm>
            <a:custGeom>
              <a:avLst/>
              <a:gdLst/>
              <a:ahLst/>
              <a:cxnLst/>
              <a:rect l="l" t="t" r="r" b="b"/>
              <a:pathLst>
                <a:path w="17613" h="13495" extrusionOk="0">
                  <a:moveTo>
                    <a:pt x="17163" y="0"/>
                  </a:moveTo>
                  <a:cubicBezTo>
                    <a:pt x="17049" y="0"/>
                    <a:pt x="16918" y="38"/>
                    <a:pt x="16779" y="118"/>
                  </a:cubicBezTo>
                  <a:lnTo>
                    <a:pt x="834" y="9325"/>
                  </a:lnTo>
                  <a:cubicBezTo>
                    <a:pt x="334" y="9658"/>
                    <a:pt x="34" y="10192"/>
                    <a:pt x="0" y="10759"/>
                  </a:cubicBezTo>
                  <a:lnTo>
                    <a:pt x="0" y="13494"/>
                  </a:lnTo>
                  <a:lnTo>
                    <a:pt x="17613" y="3287"/>
                  </a:lnTo>
                  <a:lnTo>
                    <a:pt x="17613" y="585"/>
                  </a:lnTo>
                  <a:cubicBezTo>
                    <a:pt x="17613" y="211"/>
                    <a:pt x="17432" y="0"/>
                    <a:pt x="17163" y="0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71"/>
            <p:cNvSpPr/>
            <p:nvPr/>
          </p:nvSpPr>
          <p:spPr>
            <a:xfrm>
              <a:off x="4037225" y="718675"/>
              <a:ext cx="480375" cy="279175"/>
            </a:xfrm>
            <a:custGeom>
              <a:avLst/>
              <a:gdLst/>
              <a:ahLst/>
              <a:cxnLst/>
              <a:rect l="l" t="t" r="r" b="b"/>
              <a:pathLst>
                <a:path w="19215" h="11167" extrusionOk="0">
                  <a:moveTo>
                    <a:pt x="16900" y="0"/>
                  </a:moveTo>
                  <a:cubicBezTo>
                    <a:pt x="16772" y="0"/>
                    <a:pt x="16646" y="44"/>
                    <a:pt x="16545" y="125"/>
                  </a:cubicBezTo>
                  <a:lnTo>
                    <a:pt x="567" y="9332"/>
                  </a:lnTo>
                  <a:cubicBezTo>
                    <a:pt x="334" y="9465"/>
                    <a:pt x="134" y="9699"/>
                    <a:pt x="0" y="9932"/>
                  </a:cubicBezTo>
                  <a:lnTo>
                    <a:pt x="2102" y="11166"/>
                  </a:lnTo>
                  <a:cubicBezTo>
                    <a:pt x="2235" y="10900"/>
                    <a:pt x="2435" y="10699"/>
                    <a:pt x="2702" y="10533"/>
                  </a:cubicBezTo>
                  <a:lnTo>
                    <a:pt x="18680" y="1326"/>
                  </a:lnTo>
                  <a:cubicBezTo>
                    <a:pt x="18761" y="1245"/>
                    <a:pt x="18879" y="1201"/>
                    <a:pt x="18996" y="1201"/>
                  </a:cubicBezTo>
                  <a:cubicBezTo>
                    <a:pt x="19072" y="1201"/>
                    <a:pt x="19148" y="1220"/>
                    <a:pt x="19214" y="1259"/>
                  </a:cubicBezTo>
                  <a:cubicBezTo>
                    <a:pt x="19047" y="1159"/>
                    <a:pt x="17279" y="159"/>
                    <a:pt x="17146" y="58"/>
                  </a:cubicBezTo>
                  <a:cubicBezTo>
                    <a:pt x="17067" y="19"/>
                    <a:pt x="16983" y="0"/>
                    <a:pt x="16900" y="0"/>
                  </a:cubicBezTo>
                  <a:close/>
                </a:path>
              </a:pathLst>
            </a:custGeom>
            <a:solidFill>
              <a:srgbClr val="8ECAE6">
                <a:alpha val="470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71"/>
            <p:cNvSpPr/>
            <p:nvPr/>
          </p:nvSpPr>
          <p:spPr>
            <a:xfrm>
              <a:off x="4030550" y="966975"/>
              <a:ext cx="59225" cy="119275"/>
            </a:xfrm>
            <a:custGeom>
              <a:avLst/>
              <a:gdLst/>
              <a:ahLst/>
              <a:cxnLst/>
              <a:rect l="l" t="t" r="r" b="b"/>
              <a:pathLst>
                <a:path w="2369" h="4771" extrusionOk="0">
                  <a:moveTo>
                    <a:pt x="267" y="0"/>
                  </a:moveTo>
                  <a:cubicBezTo>
                    <a:pt x="101" y="267"/>
                    <a:pt x="0" y="534"/>
                    <a:pt x="0" y="834"/>
                  </a:cubicBezTo>
                  <a:lnTo>
                    <a:pt x="0" y="3536"/>
                  </a:lnTo>
                  <a:lnTo>
                    <a:pt x="2135" y="4770"/>
                  </a:lnTo>
                  <a:lnTo>
                    <a:pt x="2135" y="2035"/>
                  </a:lnTo>
                  <a:cubicBezTo>
                    <a:pt x="2135" y="1768"/>
                    <a:pt x="2235" y="1468"/>
                    <a:pt x="2369" y="1201"/>
                  </a:cubicBezTo>
                  <a:lnTo>
                    <a:pt x="2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71"/>
            <p:cNvSpPr/>
            <p:nvPr/>
          </p:nvSpPr>
          <p:spPr>
            <a:xfrm>
              <a:off x="4394975" y="835000"/>
              <a:ext cx="24200" cy="38400"/>
            </a:xfrm>
            <a:custGeom>
              <a:avLst/>
              <a:gdLst/>
              <a:ahLst/>
              <a:cxnLst/>
              <a:rect l="l" t="t" r="r" b="b"/>
              <a:pathLst>
                <a:path w="968" h="1536" extrusionOk="0">
                  <a:moveTo>
                    <a:pt x="625" y="1"/>
                  </a:moveTo>
                  <a:cubicBezTo>
                    <a:pt x="576" y="1"/>
                    <a:pt x="523" y="14"/>
                    <a:pt x="468" y="42"/>
                  </a:cubicBezTo>
                  <a:cubicBezTo>
                    <a:pt x="167" y="276"/>
                    <a:pt x="1" y="643"/>
                    <a:pt x="1" y="1043"/>
                  </a:cubicBezTo>
                  <a:cubicBezTo>
                    <a:pt x="1" y="1347"/>
                    <a:pt x="135" y="1535"/>
                    <a:pt x="302" y="1535"/>
                  </a:cubicBezTo>
                  <a:cubicBezTo>
                    <a:pt x="355" y="1535"/>
                    <a:pt x="411" y="1517"/>
                    <a:pt x="468" y="1476"/>
                  </a:cubicBezTo>
                  <a:cubicBezTo>
                    <a:pt x="768" y="1243"/>
                    <a:pt x="968" y="876"/>
                    <a:pt x="935" y="509"/>
                  </a:cubicBezTo>
                  <a:cubicBezTo>
                    <a:pt x="935" y="192"/>
                    <a:pt x="809" y="1"/>
                    <a:pt x="6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71"/>
            <p:cNvSpPr/>
            <p:nvPr/>
          </p:nvSpPr>
          <p:spPr>
            <a:xfrm>
              <a:off x="4437500" y="810475"/>
              <a:ext cx="23375" cy="38375"/>
            </a:xfrm>
            <a:custGeom>
              <a:avLst/>
              <a:gdLst/>
              <a:ahLst/>
              <a:cxnLst/>
              <a:rect l="l" t="t" r="r" b="b"/>
              <a:pathLst>
                <a:path w="935" h="1535" extrusionOk="0">
                  <a:moveTo>
                    <a:pt x="636" y="1"/>
                  </a:moveTo>
                  <a:cubicBezTo>
                    <a:pt x="585" y="1"/>
                    <a:pt x="528" y="18"/>
                    <a:pt x="468" y="56"/>
                  </a:cubicBezTo>
                  <a:cubicBezTo>
                    <a:pt x="168" y="289"/>
                    <a:pt x="1" y="656"/>
                    <a:pt x="1" y="1023"/>
                  </a:cubicBezTo>
                  <a:cubicBezTo>
                    <a:pt x="1" y="1359"/>
                    <a:pt x="121" y="1535"/>
                    <a:pt x="299" y="1535"/>
                  </a:cubicBezTo>
                  <a:cubicBezTo>
                    <a:pt x="351" y="1535"/>
                    <a:pt x="408" y="1520"/>
                    <a:pt x="468" y="1490"/>
                  </a:cubicBezTo>
                  <a:cubicBezTo>
                    <a:pt x="768" y="1257"/>
                    <a:pt x="935" y="890"/>
                    <a:pt x="935" y="489"/>
                  </a:cubicBezTo>
                  <a:cubicBezTo>
                    <a:pt x="935" y="205"/>
                    <a:pt x="815" y="1"/>
                    <a:pt x="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71"/>
            <p:cNvSpPr/>
            <p:nvPr/>
          </p:nvSpPr>
          <p:spPr>
            <a:xfrm>
              <a:off x="4479200" y="786200"/>
              <a:ext cx="24200" cy="38475"/>
            </a:xfrm>
            <a:custGeom>
              <a:avLst/>
              <a:gdLst/>
              <a:ahLst/>
              <a:cxnLst/>
              <a:rect l="l" t="t" r="r" b="b"/>
              <a:pathLst>
                <a:path w="968" h="1539" extrusionOk="0">
                  <a:moveTo>
                    <a:pt x="666" y="0"/>
                  </a:moveTo>
                  <a:cubicBezTo>
                    <a:pt x="613" y="0"/>
                    <a:pt x="557" y="19"/>
                    <a:pt x="501" y="59"/>
                  </a:cubicBezTo>
                  <a:cubicBezTo>
                    <a:pt x="201" y="293"/>
                    <a:pt x="1" y="660"/>
                    <a:pt x="34" y="1027"/>
                  </a:cubicBezTo>
                  <a:cubicBezTo>
                    <a:pt x="34" y="1363"/>
                    <a:pt x="154" y="1539"/>
                    <a:pt x="332" y="1539"/>
                  </a:cubicBezTo>
                  <a:cubicBezTo>
                    <a:pt x="384" y="1539"/>
                    <a:pt x="441" y="1524"/>
                    <a:pt x="501" y="1494"/>
                  </a:cubicBezTo>
                  <a:cubicBezTo>
                    <a:pt x="768" y="1260"/>
                    <a:pt x="968" y="893"/>
                    <a:pt x="968" y="493"/>
                  </a:cubicBezTo>
                  <a:cubicBezTo>
                    <a:pt x="968" y="189"/>
                    <a:pt x="833" y="0"/>
                    <a:pt x="6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71"/>
            <p:cNvSpPr/>
            <p:nvPr/>
          </p:nvSpPr>
          <p:spPr>
            <a:xfrm>
              <a:off x="4030550" y="1055375"/>
              <a:ext cx="60900" cy="605450"/>
            </a:xfrm>
            <a:custGeom>
              <a:avLst/>
              <a:gdLst/>
              <a:ahLst/>
              <a:cxnLst/>
              <a:rect l="l" t="t" r="r" b="b"/>
              <a:pathLst>
                <a:path w="2436" h="24218" extrusionOk="0">
                  <a:moveTo>
                    <a:pt x="0" y="0"/>
                  </a:moveTo>
                  <a:lnTo>
                    <a:pt x="0" y="22316"/>
                  </a:lnTo>
                  <a:cubicBezTo>
                    <a:pt x="0" y="22483"/>
                    <a:pt x="34" y="22616"/>
                    <a:pt x="101" y="22750"/>
                  </a:cubicBezTo>
                  <a:cubicBezTo>
                    <a:pt x="134" y="22850"/>
                    <a:pt x="234" y="22950"/>
                    <a:pt x="334" y="23017"/>
                  </a:cubicBezTo>
                  <a:lnTo>
                    <a:pt x="2335" y="24184"/>
                  </a:lnTo>
                  <a:lnTo>
                    <a:pt x="2436" y="24217"/>
                  </a:lnTo>
                  <a:cubicBezTo>
                    <a:pt x="2335" y="24151"/>
                    <a:pt x="2269" y="24051"/>
                    <a:pt x="2202" y="23951"/>
                  </a:cubicBezTo>
                  <a:cubicBezTo>
                    <a:pt x="2169" y="23817"/>
                    <a:pt x="2135" y="23684"/>
                    <a:pt x="2135" y="23517"/>
                  </a:cubicBezTo>
                  <a:lnTo>
                    <a:pt x="2135" y="1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71"/>
            <p:cNvSpPr/>
            <p:nvPr/>
          </p:nvSpPr>
          <p:spPr>
            <a:xfrm>
              <a:off x="4325750" y="1036700"/>
              <a:ext cx="148475" cy="95725"/>
            </a:xfrm>
            <a:custGeom>
              <a:avLst/>
              <a:gdLst/>
              <a:ahLst/>
              <a:cxnLst/>
              <a:rect l="l" t="t" r="r" b="b"/>
              <a:pathLst>
                <a:path w="5939" h="3829" extrusionOk="0">
                  <a:moveTo>
                    <a:pt x="5781" y="1"/>
                  </a:moveTo>
                  <a:cubicBezTo>
                    <a:pt x="5738" y="1"/>
                    <a:pt x="5690" y="16"/>
                    <a:pt x="5638" y="47"/>
                  </a:cubicBezTo>
                  <a:lnTo>
                    <a:pt x="301" y="3149"/>
                  </a:lnTo>
                  <a:cubicBezTo>
                    <a:pt x="134" y="3249"/>
                    <a:pt x="1" y="3416"/>
                    <a:pt x="1" y="3616"/>
                  </a:cubicBezTo>
                  <a:cubicBezTo>
                    <a:pt x="1" y="3754"/>
                    <a:pt x="65" y="3829"/>
                    <a:pt x="159" y="3829"/>
                  </a:cubicBezTo>
                  <a:cubicBezTo>
                    <a:pt x="201" y="3829"/>
                    <a:pt x="249" y="3814"/>
                    <a:pt x="301" y="3783"/>
                  </a:cubicBezTo>
                  <a:lnTo>
                    <a:pt x="5638" y="680"/>
                  </a:lnTo>
                  <a:cubicBezTo>
                    <a:pt x="5805" y="580"/>
                    <a:pt x="5905" y="413"/>
                    <a:pt x="5938" y="213"/>
                  </a:cubicBezTo>
                  <a:cubicBezTo>
                    <a:pt x="5938" y="75"/>
                    <a:pt x="5875" y="1"/>
                    <a:pt x="57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71"/>
            <p:cNvSpPr/>
            <p:nvPr/>
          </p:nvSpPr>
          <p:spPr>
            <a:xfrm>
              <a:off x="4325750" y="978825"/>
              <a:ext cx="148475" cy="95250"/>
            </a:xfrm>
            <a:custGeom>
              <a:avLst/>
              <a:gdLst/>
              <a:ahLst/>
              <a:cxnLst/>
              <a:rect l="l" t="t" r="r" b="b"/>
              <a:pathLst>
                <a:path w="5939" h="3810" extrusionOk="0">
                  <a:moveTo>
                    <a:pt x="5759" y="1"/>
                  </a:moveTo>
                  <a:cubicBezTo>
                    <a:pt x="5722" y="1"/>
                    <a:pt x="5681" y="9"/>
                    <a:pt x="5638" y="27"/>
                  </a:cubicBezTo>
                  <a:lnTo>
                    <a:pt x="301" y="3129"/>
                  </a:lnTo>
                  <a:cubicBezTo>
                    <a:pt x="134" y="3229"/>
                    <a:pt x="1" y="3429"/>
                    <a:pt x="1" y="3629"/>
                  </a:cubicBezTo>
                  <a:cubicBezTo>
                    <a:pt x="1" y="3742"/>
                    <a:pt x="63" y="3810"/>
                    <a:pt x="154" y="3810"/>
                  </a:cubicBezTo>
                  <a:cubicBezTo>
                    <a:pt x="198" y="3810"/>
                    <a:pt x="248" y="3795"/>
                    <a:pt x="301" y="3763"/>
                  </a:cubicBezTo>
                  <a:lnTo>
                    <a:pt x="5638" y="694"/>
                  </a:lnTo>
                  <a:cubicBezTo>
                    <a:pt x="5805" y="594"/>
                    <a:pt x="5905" y="393"/>
                    <a:pt x="5938" y="193"/>
                  </a:cubicBezTo>
                  <a:cubicBezTo>
                    <a:pt x="5938" y="70"/>
                    <a:pt x="5865" y="1"/>
                    <a:pt x="57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71"/>
            <p:cNvSpPr/>
            <p:nvPr/>
          </p:nvSpPr>
          <p:spPr>
            <a:xfrm>
              <a:off x="4325750" y="920750"/>
              <a:ext cx="148475" cy="95750"/>
            </a:xfrm>
            <a:custGeom>
              <a:avLst/>
              <a:gdLst/>
              <a:ahLst/>
              <a:cxnLst/>
              <a:rect l="l" t="t" r="r" b="b"/>
              <a:pathLst>
                <a:path w="5939" h="3830" extrusionOk="0">
                  <a:moveTo>
                    <a:pt x="5785" y="1"/>
                  </a:moveTo>
                  <a:cubicBezTo>
                    <a:pt x="5742" y="1"/>
                    <a:pt x="5692" y="16"/>
                    <a:pt x="5638" y="48"/>
                  </a:cubicBezTo>
                  <a:lnTo>
                    <a:pt x="301" y="3150"/>
                  </a:lnTo>
                  <a:cubicBezTo>
                    <a:pt x="134" y="3250"/>
                    <a:pt x="1" y="3417"/>
                    <a:pt x="1" y="3617"/>
                  </a:cubicBezTo>
                  <a:cubicBezTo>
                    <a:pt x="1" y="3755"/>
                    <a:pt x="65" y="3830"/>
                    <a:pt x="159" y="3830"/>
                  </a:cubicBezTo>
                  <a:cubicBezTo>
                    <a:pt x="201" y="3830"/>
                    <a:pt x="249" y="3815"/>
                    <a:pt x="301" y="3784"/>
                  </a:cubicBezTo>
                  <a:lnTo>
                    <a:pt x="5638" y="682"/>
                  </a:lnTo>
                  <a:cubicBezTo>
                    <a:pt x="5805" y="582"/>
                    <a:pt x="5905" y="415"/>
                    <a:pt x="5938" y="181"/>
                  </a:cubicBezTo>
                  <a:cubicBezTo>
                    <a:pt x="5938" y="68"/>
                    <a:pt x="5877" y="1"/>
                    <a:pt x="578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71"/>
            <p:cNvSpPr/>
            <p:nvPr/>
          </p:nvSpPr>
          <p:spPr>
            <a:xfrm>
              <a:off x="4246525" y="1230150"/>
              <a:ext cx="227700" cy="141625"/>
            </a:xfrm>
            <a:custGeom>
              <a:avLst/>
              <a:gdLst/>
              <a:ahLst/>
              <a:cxnLst/>
              <a:rect l="l" t="t" r="r" b="b"/>
              <a:pathLst>
                <a:path w="9108" h="5665" extrusionOk="0">
                  <a:moveTo>
                    <a:pt x="8954" y="0"/>
                  </a:moveTo>
                  <a:cubicBezTo>
                    <a:pt x="8911" y="0"/>
                    <a:pt x="8861" y="15"/>
                    <a:pt x="8807" y="47"/>
                  </a:cubicBezTo>
                  <a:lnTo>
                    <a:pt x="301" y="4951"/>
                  </a:lnTo>
                  <a:cubicBezTo>
                    <a:pt x="101" y="5084"/>
                    <a:pt x="1" y="5251"/>
                    <a:pt x="1" y="5451"/>
                  </a:cubicBezTo>
                  <a:cubicBezTo>
                    <a:pt x="1" y="5589"/>
                    <a:pt x="65" y="5664"/>
                    <a:pt x="159" y="5664"/>
                  </a:cubicBezTo>
                  <a:cubicBezTo>
                    <a:pt x="201" y="5664"/>
                    <a:pt x="250" y="5649"/>
                    <a:pt x="301" y="5618"/>
                  </a:cubicBezTo>
                  <a:lnTo>
                    <a:pt x="8807" y="681"/>
                  </a:lnTo>
                  <a:cubicBezTo>
                    <a:pt x="8974" y="581"/>
                    <a:pt x="9074" y="381"/>
                    <a:pt x="9107" y="181"/>
                  </a:cubicBezTo>
                  <a:cubicBezTo>
                    <a:pt x="9107" y="68"/>
                    <a:pt x="9046" y="0"/>
                    <a:pt x="8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71"/>
            <p:cNvSpPr/>
            <p:nvPr/>
          </p:nvSpPr>
          <p:spPr>
            <a:xfrm>
              <a:off x="4246525" y="1359400"/>
              <a:ext cx="227700" cy="141125"/>
            </a:xfrm>
            <a:custGeom>
              <a:avLst/>
              <a:gdLst/>
              <a:ahLst/>
              <a:cxnLst/>
              <a:rect l="l" t="t" r="r" b="b"/>
              <a:pathLst>
                <a:path w="9108" h="5645" extrusionOk="0">
                  <a:moveTo>
                    <a:pt x="8954" y="1"/>
                  </a:moveTo>
                  <a:cubicBezTo>
                    <a:pt x="8911" y="1"/>
                    <a:pt x="8861" y="16"/>
                    <a:pt x="8807" y="48"/>
                  </a:cubicBezTo>
                  <a:lnTo>
                    <a:pt x="301" y="4951"/>
                  </a:lnTo>
                  <a:cubicBezTo>
                    <a:pt x="101" y="5051"/>
                    <a:pt x="1" y="5252"/>
                    <a:pt x="1" y="5452"/>
                  </a:cubicBezTo>
                  <a:cubicBezTo>
                    <a:pt x="1" y="5575"/>
                    <a:pt x="74" y="5644"/>
                    <a:pt x="180" y="5644"/>
                  </a:cubicBezTo>
                  <a:cubicBezTo>
                    <a:pt x="217" y="5644"/>
                    <a:pt x="258" y="5636"/>
                    <a:pt x="301" y="5618"/>
                  </a:cubicBezTo>
                  <a:lnTo>
                    <a:pt x="8807" y="682"/>
                  </a:lnTo>
                  <a:cubicBezTo>
                    <a:pt x="8974" y="582"/>
                    <a:pt x="9074" y="381"/>
                    <a:pt x="9107" y="181"/>
                  </a:cubicBezTo>
                  <a:cubicBezTo>
                    <a:pt x="9107" y="68"/>
                    <a:pt x="9046" y="1"/>
                    <a:pt x="89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71"/>
            <p:cNvSpPr/>
            <p:nvPr/>
          </p:nvSpPr>
          <p:spPr>
            <a:xfrm>
              <a:off x="4134800" y="1171775"/>
              <a:ext cx="217675" cy="135275"/>
            </a:xfrm>
            <a:custGeom>
              <a:avLst/>
              <a:gdLst/>
              <a:ahLst/>
              <a:cxnLst/>
              <a:rect l="l" t="t" r="r" b="b"/>
              <a:pathLst>
                <a:path w="8707" h="5411" extrusionOk="0">
                  <a:moveTo>
                    <a:pt x="8553" y="0"/>
                  </a:moveTo>
                  <a:cubicBezTo>
                    <a:pt x="8510" y="0"/>
                    <a:pt x="8460" y="15"/>
                    <a:pt x="8406" y="47"/>
                  </a:cubicBezTo>
                  <a:lnTo>
                    <a:pt x="300" y="4717"/>
                  </a:lnTo>
                  <a:cubicBezTo>
                    <a:pt x="100" y="4851"/>
                    <a:pt x="0" y="5018"/>
                    <a:pt x="0" y="5218"/>
                  </a:cubicBezTo>
                  <a:cubicBezTo>
                    <a:pt x="0" y="5342"/>
                    <a:pt x="74" y="5410"/>
                    <a:pt x="179" y="5410"/>
                  </a:cubicBezTo>
                  <a:cubicBezTo>
                    <a:pt x="216" y="5410"/>
                    <a:pt x="257" y="5402"/>
                    <a:pt x="300" y="5385"/>
                  </a:cubicBezTo>
                  <a:lnTo>
                    <a:pt x="8406" y="681"/>
                  </a:lnTo>
                  <a:cubicBezTo>
                    <a:pt x="8573" y="581"/>
                    <a:pt x="8706" y="381"/>
                    <a:pt x="8706" y="181"/>
                  </a:cubicBezTo>
                  <a:cubicBezTo>
                    <a:pt x="8706" y="68"/>
                    <a:pt x="8645" y="0"/>
                    <a:pt x="8553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71"/>
            <p:cNvSpPr/>
            <p:nvPr/>
          </p:nvSpPr>
          <p:spPr>
            <a:xfrm>
              <a:off x="4134800" y="1171775"/>
              <a:ext cx="217675" cy="135275"/>
            </a:xfrm>
            <a:custGeom>
              <a:avLst/>
              <a:gdLst/>
              <a:ahLst/>
              <a:cxnLst/>
              <a:rect l="l" t="t" r="r" b="b"/>
              <a:pathLst>
                <a:path w="8707" h="5411" extrusionOk="0">
                  <a:moveTo>
                    <a:pt x="8553" y="0"/>
                  </a:moveTo>
                  <a:cubicBezTo>
                    <a:pt x="8510" y="0"/>
                    <a:pt x="8460" y="15"/>
                    <a:pt x="8406" y="47"/>
                  </a:cubicBezTo>
                  <a:lnTo>
                    <a:pt x="300" y="4717"/>
                  </a:lnTo>
                  <a:cubicBezTo>
                    <a:pt x="100" y="4851"/>
                    <a:pt x="0" y="5018"/>
                    <a:pt x="0" y="5218"/>
                  </a:cubicBezTo>
                  <a:cubicBezTo>
                    <a:pt x="0" y="5342"/>
                    <a:pt x="74" y="5410"/>
                    <a:pt x="179" y="5410"/>
                  </a:cubicBezTo>
                  <a:cubicBezTo>
                    <a:pt x="216" y="5410"/>
                    <a:pt x="257" y="5402"/>
                    <a:pt x="300" y="5385"/>
                  </a:cubicBezTo>
                  <a:lnTo>
                    <a:pt x="8406" y="681"/>
                  </a:lnTo>
                  <a:cubicBezTo>
                    <a:pt x="8573" y="581"/>
                    <a:pt x="8706" y="381"/>
                    <a:pt x="8706" y="181"/>
                  </a:cubicBezTo>
                  <a:cubicBezTo>
                    <a:pt x="8706" y="68"/>
                    <a:pt x="8645" y="0"/>
                    <a:pt x="8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71"/>
            <p:cNvSpPr/>
            <p:nvPr/>
          </p:nvSpPr>
          <p:spPr>
            <a:xfrm>
              <a:off x="4134800" y="1313550"/>
              <a:ext cx="83400" cy="58225"/>
            </a:xfrm>
            <a:custGeom>
              <a:avLst/>
              <a:gdLst/>
              <a:ahLst/>
              <a:cxnLst/>
              <a:rect l="l" t="t" r="r" b="b"/>
              <a:pathLst>
                <a:path w="3336" h="2329" extrusionOk="0">
                  <a:moveTo>
                    <a:pt x="3182" y="0"/>
                  </a:moveTo>
                  <a:cubicBezTo>
                    <a:pt x="3139" y="0"/>
                    <a:pt x="3089" y="15"/>
                    <a:pt x="3036" y="47"/>
                  </a:cubicBezTo>
                  <a:lnTo>
                    <a:pt x="300" y="1648"/>
                  </a:lnTo>
                  <a:cubicBezTo>
                    <a:pt x="100" y="1748"/>
                    <a:pt x="0" y="1915"/>
                    <a:pt x="0" y="2115"/>
                  </a:cubicBezTo>
                  <a:cubicBezTo>
                    <a:pt x="0" y="2253"/>
                    <a:pt x="64" y="2328"/>
                    <a:pt x="158" y="2328"/>
                  </a:cubicBezTo>
                  <a:cubicBezTo>
                    <a:pt x="200" y="2328"/>
                    <a:pt x="249" y="2313"/>
                    <a:pt x="300" y="2282"/>
                  </a:cubicBezTo>
                  <a:lnTo>
                    <a:pt x="3036" y="681"/>
                  </a:lnTo>
                  <a:cubicBezTo>
                    <a:pt x="3202" y="581"/>
                    <a:pt x="3336" y="381"/>
                    <a:pt x="3336" y="181"/>
                  </a:cubicBezTo>
                  <a:cubicBezTo>
                    <a:pt x="3336" y="67"/>
                    <a:pt x="3274" y="0"/>
                    <a:pt x="3182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71"/>
            <p:cNvSpPr/>
            <p:nvPr/>
          </p:nvSpPr>
          <p:spPr>
            <a:xfrm>
              <a:off x="4134800" y="1313550"/>
              <a:ext cx="83400" cy="58225"/>
            </a:xfrm>
            <a:custGeom>
              <a:avLst/>
              <a:gdLst/>
              <a:ahLst/>
              <a:cxnLst/>
              <a:rect l="l" t="t" r="r" b="b"/>
              <a:pathLst>
                <a:path w="3336" h="2329" extrusionOk="0">
                  <a:moveTo>
                    <a:pt x="3182" y="0"/>
                  </a:moveTo>
                  <a:cubicBezTo>
                    <a:pt x="3139" y="0"/>
                    <a:pt x="3089" y="15"/>
                    <a:pt x="3036" y="47"/>
                  </a:cubicBezTo>
                  <a:lnTo>
                    <a:pt x="300" y="1648"/>
                  </a:lnTo>
                  <a:cubicBezTo>
                    <a:pt x="100" y="1748"/>
                    <a:pt x="0" y="1915"/>
                    <a:pt x="0" y="2115"/>
                  </a:cubicBezTo>
                  <a:cubicBezTo>
                    <a:pt x="0" y="2253"/>
                    <a:pt x="64" y="2328"/>
                    <a:pt x="158" y="2328"/>
                  </a:cubicBezTo>
                  <a:cubicBezTo>
                    <a:pt x="200" y="2328"/>
                    <a:pt x="249" y="2313"/>
                    <a:pt x="300" y="2282"/>
                  </a:cubicBezTo>
                  <a:lnTo>
                    <a:pt x="3036" y="681"/>
                  </a:lnTo>
                  <a:cubicBezTo>
                    <a:pt x="3202" y="581"/>
                    <a:pt x="3336" y="381"/>
                    <a:pt x="3336" y="181"/>
                  </a:cubicBezTo>
                  <a:cubicBezTo>
                    <a:pt x="3336" y="67"/>
                    <a:pt x="3274" y="0"/>
                    <a:pt x="3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71"/>
            <p:cNvSpPr/>
            <p:nvPr/>
          </p:nvSpPr>
          <p:spPr>
            <a:xfrm>
              <a:off x="4134800" y="1377775"/>
              <a:ext cx="83400" cy="58225"/>
            </a:xfrm>
            <a:custGeom>
              <a:avLst/>
              <a:gdLst/>
              <a:ahLst/>
              <a:cxnLst/>
              <a:rect l="l" t="t" r="r" b="b"/>
              <a:pathLst>
                <a:path w="3336" h="2329" extrusionOk="0">
                  <a:moveTo>
                    <a:pt x="3178" y="1"/>
                  </a:moveTo>
                  <a:cubicBezTo>
                    <a:pt x="3136" y="1"/>
                    <a:pt x="3087" y="16"/>
                    <a:pt x="3036" y="47"/>
                  </a:cubicBezTo>
                  <a:lnTo>
                    <a:pt x="300" y="1648"/>
                  </a:lnTo>
                  <a:cubicBezTo>
                    <a:pt x="100" y="1748"/>
                    <a:pt x="0" y="1948"/>
                    <a:pt x="0" y="2148"/>
                  </a:cubicBezTo>
                  <a:cubicBezTo>
                    <a:pt x="0" y="2261"/>
                    <a:pt x="62" y="2329"/>
                    <a:pt x="154" y="2329"/>
                  </a:cubicBezTo>
                  <a:cubicBezTo>
                    <a:pt x="197" y="2329"/>
                    <a:pt x="247" y="2314"/>
                    <a:pt x="300" y="2282"/>
                  </a:cubicBezTo>
                  <a:lnTo>
                    <a:pt x="3036" y="680"/>
                  </a:lnTo>
                  <a:cubicBezTo>
                    <a:pt x="3202" y="580"/>
                    <a:pt x="3336" y="414"/>
                    <a:pt x="3336" y="213"/>
                  </a:cubicBezTo>
                  <a:cubicBezTo>
                    <a:pt x="3336" y="75"/>
                    <a:pt x="3272" y="1"/>
                    <a:pt x="3178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71"/>
            <p:cNvSpPr/>
            <p:nvPr/>
          </p:nvSpPr>
          <p:spPr>
            <a:xfrm>
              <a:off x="4134800" y="1377775"/>
              <a:ext cx="83400" cy="58225"/>
            </a:xfrm>
            <a:custGeom>
              <a:avLst/>
              <a:gdLst/>
              <a:ahLst/>
              <a:cxnLst/>
              <a:rect l="l" t="t" r="r" b="b"/>
              <a:pathLst>
                <a:path w="3336" h="2329" extrusionOk="0">
                  <a:moveTo>
                    <a:pt x="3178" y="1"/>
                  </a:moveTo>
                  <a:cubicBezTo>
                    <a:pt x="3136" y="1"/>
                    <a:pt x="3087" y="16"/>
                    <a:pt x="3036" y="47"/>
                  </a:cubicBezTo>
                  <a:lnTo>
                    <a:pt x="300" y="1648"/>
                  </a:lnTo>
                  <a:cubicBezTo>
                    <a:pt x="100" y="1748"/>
                    <a:pt x="0" y="1948"/>
                    <a:pt x="0" y="2148"/>
                  </a:cubicBezTo>
                  <a:cubicBezTo>
                    <a:pt x="0" y="2261"/>
                    <a:pt x="62" y="2329"/>
                    <a:pt x="154" y="2329"/>
                  </a:cubicBezTo>
                  <a:cubicBezTo>
                    <a:pt x="197" y="2329"/>
                    <a:pt x="247" y="2314"/>
                    <a:pt x="300" y="2282"/>
                  </a:cubicBezTo>
                  <a:lnTo>
                    <a:pt x="3036" y="680"/>
                  </a:lnTo>
                  <a:cubicBezTo>
                    <a:pt x="3202" y="580"/>
                    <a:pt x="3336" y="414"/>
                    <a:pt x="3336" y="213"/>
                  </a:cubicBezTo>
                  <a:cubicBezTo>
                    <a:pt x="3336" y="75"/>
                    <a:pt x="3272" y="1"/>
                    <a:pt x="3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71"/>
            <p:cNvSpPr/>
            <p:nvPr/>
          </p:nvSpPr>
          <p:spPr>
            <a:xfrm>
              <a:off x="4134800" y="1442500"/>
              <a:ext cx="83400" cy="58025"/>
            </a:xfrm>
            <a:custGeom>
              <a:avLst/>
              <a:gdLst/>
              <a:ahLst/>
              <a:cxnLst/>
              <a:rect l="l" t="t" r="r" b="b"/>
              <a:pathLst>
                <a:path w="3336" h="2321" extrusionOk="0">
                  <a:moveTo>
                    <a:pt x="3156" y="1"/>
                  </a:moveTo>
                  <a:cubicBezTo>
                    <a:pt x="3120" y="1"/>
                    <a:pt x="3079" y="9"/>
                    <a:pt x="3036" y="26"/>
                  </a:cubicBezTo>
                  <a:lnTo>
                    <a:pt x="300" y="1627"/>
                  </a:lnTo>
                  <a:cubicBezTo>
                    <a:pt x="100" y="1727"/>
                    <a:pt x="0" y="1928"/>
                    <a:pt x="0" y="2128"/>
                  </a:cubicBezTo>
                  <a:cubicBezTo>
                    <a:pt x="0" y="2251"/>
                    <a:pt x="74" y="2320"/>
                    <a:pt x="179" y="2320"/>
                  </a:cubicBezTo>
                  <a:cubicBezTo>
                    <a:pt x="216" y="2320"/>
                    <a:pt x="257" y="2312"/>
                    <a:pt x="300" y="2294"/>
                  </a:cubicBezTo>
                  <a:lnTo>
                    <a:pt x="3036" y="693"/>
                  </a:lnTo>
                  <a:cubicBezTo>
                    <a:pt x="3202" y="560"/>
                    <a:pt x="3336" y="393"/>
                    <a:pt x="3336" y="193"/>
                  </a:cubicBezTo>
                  <a:cubicBezTo>
                    <a:pt x="3336" y="69"/>
                    <a:pt x="3262" y="1"/>
                    <a:pt x="3156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71"/>
            <p:cNvSpPr/>
            <p:nvPr/>
          </p:nvSpPr>
          <p:spPr>
            <a:xfrm>
              <a:off x="4134800" y="1442500"/>
              <a:ext cx="83400" cy="58025"/>
            </a:xfrm>
            <a:custGeom>
              <a:avLst/>
              <a:gdLst/>
              <a:ahLst/>
              <a:cxnLst/>
              <a:rect l="l" t="t" r="r" b="b"/>
              <a:pathLst>
                <a:path w="3336" h="2321" extrusionOk="0">
                  <a:moveTo>
                    <a:pt x="3156" y="1"/>
                  </a:moveTo>
                  <a:cubicBezTo>
                    <a:pt x="3120" y="1"/>
                    <a:pt x="3079" y="9"/>
                    <a:pt x="3036" y="26"/>
                  </a:cubicBezTo>
                  <a:lnTo>
                    <a:pt x="300" y="1627"/>
                  </a:lnTo>
                  <a:cubicBezTo>
                    <a:pt x="100" y="1727"/>
                    <a:pt x="0" y="1928"/>
                    <a:pt x="0" y="2128"/>
                  </a:cubicBezTo>
                  <a:cubicBezTo>
                    <a:pt x="0" y="2251"/>
                    <a:pt x="74" y="2320"/>
                    <a:pt x="179" y="2320"/>
                  </a:cubicBezTo>
                  <a:cubicBezTo>
                    <a:pt x="216" y="2320"/>
                    <a:pt x="257" y="2312"/>
                    <a:pt x="300" y="2294"/>
                  </a:cubicBezTo>
                  <a:lnTo>
                    <a:pt x="3036" y="693"/>
                  </a:lnTo>
                  <a:cubicBezTo>
                    <a:pt x="3202" y="560"/>
                    <a:pt x="3336" y="393"/>
                    <a:pt x="3336" y="193"/>
                  </a:cubicBezTo>
                  <a:cubicBezTo>
                    <a:pt x="3336" y="69"/>
                    <a:pt x="3262" y="1"/>
                    <a:pt x="31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71"/>
            <p:cNvSpPr/>
            <p:nvPr/>
          </p:nvSpPr>
          <p:spPr>
            <a:xfrm>
              <a:off x="4246525" y="1295200"/>
              <a:ext cx="227700" cy="140800"/>
            </a:xfrm>
            <a:custGeom>
              <a:avLst/>
              <a:gdLst/>
              <a:ahLst/>
              <a:cxnLst/>
              <a:rect l="l" t="t" r="r" b="b"/>
              <a:pathLst>
                <a:path w="9108" h="5632" extrusionOk="0">
                  <a:moveTo>
                    <a:pt x="8954" y="0"/>
                  </a:moveTo>
                  <a:cubicBezTo>
                    <a:pt x="8911" y="0"/>
                    <a:pt x="8861" y="15"/>
                    <a:pt x="8807" y="47"/>
                  </a:cubicBezTo>
                  <a:lnTo>
                    <a:pt x="301" y="4951"/>
                  </a:lnTo>
                  <a:cubicBezTo>
                    <a:pt x="101" y="5051"/>
                    <a:pt x="1" y="5251"/>
                    <a:pt x="1" y="5451"/>
                  </a:cubicBezTo>
                  <a:cubicBezTo>
                    <a:pt x="1" y="5564"/>
                    <a:pt x="63" y="5632"/>
                    <a:pt x="154" y="5632"/>
                  </a:cubicBezTo>
                  <a:cubicBezTo>
                    <a:pt x="198" y="5632"/>
                    <a:pt x="248" y="5617"/>
                    <a:pt x="301" y="5585"/>
                  </a:cubicBezTo>
                  <a:lnTo>
                    <a:pt x="8807" y="681"/>
                  </a:lnTo>
                  <a:cubicBezTo>
                    <a:pt x="8974" y="581"/>
                    <a:pt x="9074" y="381"/>
                    <a:pt x="9107" y="181"/>
                  </a:cubicBezTo>
                  <a:cubicBezTo>
                    <a:pt x="9107" y="67"/>
                    <a:pt x="9046" y="0"/>
                    <a:pt x="8954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71"/>
            <p:cNvSpPr/>
            <p:nvPr/>
          </p:nvSpPr>
          <p:spPr>
            <a:xfrm>
              <a:off x="4246525" y="1295200"/>
              <a:ext cx="227700" cy="140800"/>
            </a:xfrm>
            <a:custGeom>
              <a:avLst/>
              <a:gdLst/>
              <a:ahLst/>
              <a:cxnLst/>
              <a:rect l="l" t="t" r="r" b="b"/>
              <a:pathLst>
                <a:path w="9108" h="5632" extrusionOk="0">
                  <a:moveTo>
                    <a:pt x="8954" y="0"/>
                  </a:moveTo>
                  <a:cubicBezTo>
                    <a:pt x="8911" y="0"/>
                    <a:pt x="8861" y="15"/>
                    <a:pt x="8807" y="47"/>
                  </a:cubicBezTo>
                  <a:lnTo>
                    <a:pt x="301" y="4951"/>
                  </a:lnTo>
                  <a:cubicBezTo>
                    <a:pt x="101" y="5051"/>
                    <a:pt x="1" y="5251"/>
                    <a:pt x="1" y="5451"/>
                  </a:cubicBezTo>
                  <a:cubicBezTo>
                    <a:pt x="1" y="5564"/>
                    <a:pt x="63" y="5632"/>
                    <a:pt x="154" y="5632"/>
                  </a:cubicBezTo>
                  <a:cubicBezTo>
                    <a:pt x="198" y="5632"/>
                    <a:pt x="248" y="5617"/>
                    <a:pt x="301" y="5585"/>
                  </a:cubicBezTo>
                  <a:lnTo>
                    <a:pt x="8807" y="681"/>
                  </a:lnTo>
                  <a:cubicBezTo>
                    <a:pt x="8974" y="581"/>
                    <a:pt x="9074" y="381"/>
                    <a:pt x="9107" y="181"/>
                  </a:cubicBezTo>
                  <a:cubicBezTo>
                    <a:pt x="9107" y="67"/>
                    <a:pt x="9046" y="0"/>
                    <a:pt x="89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71"/>
            <p:cNvSpPr/>
            <p:nvPr/>
          </p:nvSpPr>
          <p:spPr>
            <a:xfrm>
              <a:off x="4134800" y="1507025"/>
              <a:ext cx="83400" cy="58200"/>
            </a:xfrm>
            <a:custGeom>
              <a:avLst/>
              <a:gdLst/>
              <a:ahLst/>
              <a:cxnLst/>
              <a:rect l="l" t="t" r="r" b="b"/>
              <a:pathLst>
                <a:path w="3336" h="2328" extrusionOk="0">
                  <a:moveTo>
                    <a:pt x="3182" y="0"/>
                  </a:moveTo>
                  <a:cubicBezTo>
                    <a:pt x="3139" y="0"/>
                    <a:pt x="3089" y="15"/>
                    <a:pt x="3036" y="47"/>
                  </a:cubicBezTo>
                  <a:lnTo>
                    <a:pt x="300" y="1648"/>
                  </a:lnTo>
                  <a:cubicBezTo>
                    <a:pt x="100" y="1748"/>
                    <a:pt x="0" y="1915"/>
                    <a:pt x="0" y="2115"/>
                  </a:cubicBezTo>
                  <a:cubicBezTo>
                    <a:pt x="0" y="2253"/>
                    <a:pt x="64" y="2328"/>
                    <a:pt x="158" y="2328"/>
                  </a:cubicBezTo>
                  <a:cubicBezTo>
                    <a:pt x="200" y="2328"/>
                    <a:pt x="249" y="2313"/>
                    <a:pt x="300" y="2282"/>
                  </a:cubicBezTo>
                  <a:lnTo>
                    <a:pt x="3036" y="681"/>
                  </a:lnTo>
                  <a:cubicBezTo>
                    <a:pt x="3202" y="581"/>
                    <a:pt x="3336" y="381"/>
                    <a:pt x="3336" y="180"/>
                  </a:cubicBezTo>
                  <a:cubicBezTo>
                    <a:pt x="3336" y="67"/>
                    <a:pt x="3274" y="0"/>
                    <a:pt x="3182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71"/>
            <p:cNvSpPr/>
            <p:nvPr/>
          </p:nvSpPr>
          <p:spPr>
            <a:xfrm>
              <a:off x="4134800" y="1507025"/>
              <a:ext cx="83400" cy="58200"/>
            </a:xfrm>
            <a:custGeom>
              <a:avLst/>
              <a:gdLst/>
              <a:ahLst/>
              <a:cxnLst/>
              <a:rect l="l" t="t" r="r" b="b"/>
              <a:pathLst>
                <a:path w="3336" h="2328" extrusionOk="0">
                  <a:moveTo>
                    <a:pt x="3182" y="0"/>
                  </a:moveTo>
                  <a:cubicBezTo>
                    <a:pt x="3139" y="0"/>
                    <a:pt x="3089" y="15"/>
                    <a:pt x="3036" y="47"/>
                  </a:cubicBezTo>
                  <a:lnTo>
                    <a:pt x="300" y="1648"/>
                  </a:lnTo>
                  <a:cubicBezTo>
                    <a:pt x="100" y="1748"/>
                    <a:pt x="0" y="1915"/>
                    <a:pt x="0" y="2115"/>
                  </a:cubicBezTo>
                  <a:cubicBezTo>
                    <a:pt x="0" y="2253"/>
                    <a:pt x="64" y="2328"/>
                    <a:pt x="158" y="2328"/>
                  </a:cubicBezTo>
                  <a:cubicBezTo>
                    <a:pt x="200" y="2328"/>
                    <a:pt x="249" y="2313"/>
                    <a:pt x="300" y="2282"/>
                  </a:cubicBezTo>
                  <a:lnTo>
                    <a:pt x="3036" y="681"/>
                  </a:lnTo>
                  <a:cubicBezTo>
                    <a:pt x="3202" y="581"/>
                    <a:pt x="3336" y="381"/>
                    <a:pt x="3336" y="180"/>
                  </a:cubicBezTo>
                  <a:cubicBezTo>
                    <a:pt x="3336" y="67"/>
                    <a:pt x="3274" y="0"/>
                    <a:pt x="3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71"/>
            <p:cNvSpPr/>
            <p:nvPr/>
          </p:nvSpPr>
          <p:spPr>
            <a:xfrm>
              <a:off x="4366625" y="1100925"/>
              <a:ext cx="107600" cy="71550"/>
            </a:xfrm>
            <a:custGeom>
              <a:avLst/>
              <a:gdLst/>
              <a:ahLst/>
              <a:cxnLst/>
              <a:rect l="l" t="t" r="r" b="b"/>
              <a:pathLst>
                <a:path w="4304" h="2862" extrusionOk="0">
                  <a:moveTo>
                    <a:pt x="4146" y="0"/>
                  </a:moveTo>
                  <a:cubicBezTo>
                    <a:pt x="4103" y="0"/>
                    <a:pt x="4055" y="15"/>
                    <a:pt x="4003" y="46"/>
                  </a:cubicBezTo>
                  <a:lnTo>
                    <a:pt x="301" y="2181"/>
                  </a:lnTo>
                  <a:cubicBezTo>
                    <a:pt x="134" y="2281"/>
                    <a:pt x="0" y="2481"/>
                    <a:pt x="0" y="2681"/>
                  </a:cubicBezTo>
                  <a:cubicBezTo>
                    <a:pt x="0" y="2795"/>
                    <a:pt x="62" y="2862"/>
                    <a:pt x="154" y="2862"/>
                  </a:cubicBezTo>
                  <a:cubicBezTo>
                    <a:pt x="197" y="2862"/>
                    <a:pt x="247" y="2847"/>
                    <a:pt x="301" y="2815"/>
                  </a:cubicBezTo>
                  <a:lnTo>
                    <a:pt x="4003" y="713"/>
                  </a:lnTo>
                  <a:cubicBezTo>
                    <a:pt x="4170" y="580"/>
                    <a:pt x="4270" y="413"/>
                    <a:pt x="4303" y="213"/>
                  </a:cubicBezTo>
                  <a:cubicBezTo>
                    <a:pt x="4303" y="75"/>
                    <a:pt x="4240" y="0"/>
                    <a:pt x="4146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71"/>
            <p:cNvSpPr/>
            <p:nvPr/>
          </p:nvSpPr>
          <p:spPr>
            <a:xfrm>
              <a:off x="4366625" y="1100925"/>
              <a:ext cx="107600" cy="71550"/>
            </a:xfrm>
            <a:custGeom>
              <a:avLst/>
              <a:gdLst/>
              <a:ahLst/>
              <a:cxnLst/>
              <a:rect l="l" t="t" r="r" b="b"/>
              <a:pathLst>
                <a:path w="4304" h="2862" extrusionOk="0">
                  <a:moveTo>
                    <a:pt x="4146" y="0"/>
                  </a:moveTo>
                  <a:cubicBezTo>
                    <a:pt x="4103" y="0"/>
                    <a:pt x="4055" y="15"/>
                    <a:pt x="4003" y="46"/>
                  </a:cubicBezTo>
                  <a:lnTo>
                    <a:pt x="301" y="2181"/>
                  </a:lnTo>
                  <a:cubicBezTo>
                    <a:pt x="134" y="2281"/>
                    <a:pt x="0" y="2481"/>
                    <a:pt x="0" y="2681"/>
                  </a:cubicBezTo>
                  <a:cubicBezTo>
                    <a:pt x="0" y="2795"/>
                    <a:pt x="62" y="2862"/>
                    <a:pt x="154" y="2862"/>
                  </a:cubicBezTo>
                  <a:cubicBezTo>
                    <a:pt x="197" y="2862"/>
                    <a:pt x="247" y="2847"/>
                    <a:pt x="301" y="2815"/>
                  </a:cubicBezTo>
                  <a:lnTo>
                    <a:pt x="4003" y="713"/>
                  </a:lnTo>
                  <a:cubicBezTo>
                    <a:pt x="4170" y="580"/>
                    <a:pt x="4270" y="413"/>
                    <a:pt x="4303" y="213"/>
                  </a:cubicBezTo>
                  <a:cubicBezTo>
                    <a:pt x="4303" y="75"/>
                    <a:pt x="4240" y="0"/>
                    <a:pt x="41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71"/>
            <p:cNvSpPr/>
            <p:nvPr/>
          </p:nvSpPr>
          <p:spPr>
            <a:xfrm>
              <a:off x="4246525" y="1165925"/>
              <a:ext cx="227700" cy="141125"/>
            </a:xfrm>
            <a:custGeom>
              <a:avLst/>
              <a:gdLst/>
              <a:ahLst/>
              <a:cxnLst/>
              <a:rect l="l" t="t" r="r" b="b"/>
              <a:pathLst>
                <a:path w="9108" h="5645" extrusionOk="0">
                  <a:moveTo>
                    <a:pt x="8954" y="1"/>
                  </a:moveTo>
                  <a:cubicBezTo>
                    <a:pt x="8911" y="1"/>
                    <a:pt x="8861" y="16"/>
                    <a:pt x="8807" y="48"/>
                  </a:cubicBezTo>
                  <a:lnTo>
                    <a:pt x="301" y="4951"/>
                  </a:lnTo>
                  <a:cubicBezTo>
                    <a:pt x="101" y="5052"/>
                    <a:pt x="1" y="5252"/>
                    <a:pt x="1" y="5452"/>
                  </a:cubicBezTo>
                  <a:cubicBezTo>
                    <a:pt x="1" y="5576"/>
                    <a:pt x="74" y="5644"/>
                    <a:pt x="180" y="5644"/>
                  </a:cubicBezTo>
                  <a:cubicBezTo>
                    <a:pt x="217" y="5644"/>
                    <a:pt x="258" y="5636"/>
                    <a:pt x="301" y="5619"/>
                  </a:cubicBezTo>
                  <a:lnTo>
                    <a:pt x="8807" y="682"/>
                  </a:lnTo>
                  <a:cubicBezTo>
                    <a:pt x="8974" y="582"/>
                    <a:pt x="9074" y="382"/>
                    <a:pt x="9107" y="181"/>
                  </a:cubicBezTo>
                  <a:cubicBezTo>
                    <a:pt x="9107" y="68"/>
                    <a:pt x="9046" y="1"/>
                    <a:pt x="8954" y="1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71"/>
            <p:cNvSpPr/>
            <p:nvPr/>
          </p:nvSpPr>
          <p:spPr>
            <a:xfrm>
              <a:off x="4246525" y="1165925"/>
              <a:ext cx="227700" cy="141125"/>
            </a:xfrm>
            <a:custGeom>
              <a:avLst/>
              <a:gdLst/>
              <a:ahLst/>
              <a:cxnLst/>
              <a:rect l="l" t="t" r="r" b="b"/>
              <a:pathLst>
                <a:path w="9108" h="5645" extrusionOk="0">
                  <a:moveTo>
                    <a:pt x="8954" y="1"/>
                  </a:moveTo>
                  <a:cubicBezTo>
                    <a:pt x="8911" y="1"/>
                    <a:pt x="8861" y="16"/>
                    <a:pt x="8807" y="48"/>
                  </a:cubicBezTo>
                  <a:lnTo>
                    <a:pt x="301" y="4951"/>
                  </a:lnTo>
                  <a:cubicBezTo>
                    <a:pt x="101" y="5052"/>
                    <a:pt x="1" y="5252"/>
                    <a:pt x="1" y="5452"/>
                  </a:cubicBezTo>
                  <a:cubicBezTo>
                    <a:pt x="1" y="5576"/>
                    <a:pt x="74" y="5644"/>
                    <a:pt x="180" y="5644"/>
                  </a:cubicBezTo>
                  <a:cubicBezTo>
                    <a:pt x="217" y="5644"/>
                    <a:pt x="258" y="5636"/>
                    <a:pt x="301" y="5619"/>
                  </a:cubicBezTo>
                  <a:lnTo>
                    <a:pt x="8807" y="682"/>
                  </a:lnTo>
                  <a:cubicBezTo>
                    <a:pt x="8974" y="582"/>
                    <a:pt x="9074" y="382"/>
                    <a:pt x="9107" y="181"/>
                  </a:cubicBezTo>
                  <a:cubicBezTo>
                    <a:pt x="9107" y="68"/>
                    <a:pt x="9046" y="1"/>
                    <a:pt x="89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71"/>
            <p:cNvSpPr/>
            <p:nvPr/>
          </p:nvSpPr>
          <p:spPr>
            <a:xfrm>
              <a:off x="4134800" y="1096225"/>
              <a:ext cx="47550" cy="105925"/>
            </a:xfrm>
            <a:custGeom>
              <a:avLst/>
              <a:gdLst/>
              <a:ahLst/>
              <a:cxnLst/>
              <a:rect l="l" t="t" r="r" b="b"/>
              <a:pathLst>
                <a:path w="1902" h="4237" extrusionOk="0">
                  <a:moveTo>
                    <a:pt x="1768" y="1"/>
                  </a:moveTo>
                  <a:lnTo>
                    <a:pt x="1768" y="34"/>
                  </a:lnTo>
                  <a:lnTo>
                    <a:pt x="100" y="2703"/>
                  </a:lnTo>
                  <a:cubicBezTo>
                    <a:pt x="67" y="2736"/>
                    <a:pt x="33" y="2803"/>
                    <a:pt x="33" y="2869"/>
                  </a:cubicBezTo>
                  <a:cubicBezTo>
                    <a:pt x="0" y="2903"/>
                    <a:pt x="0" y="2969"/>
                    <a:pt x="0" y="3036"/>
                  </a:cubicBezTo>
                  <a:lnTo>
                    <a:pt x="0" y="3303"/>
                  </a:lnTo>
                  <a:cubicBezTo>
                    <a:pt x="0" y="3336"/>
                    <a:pt x="0" y="3370"/>
                    <a:pt x="33" y="3436"/>
                  </a:cubicBezTo>
                  <a:cubicBezTo>
                    <a:pt x="67" y="3470"/>
                    <a:pt x="100" y="3470"/>
                    <a:pt x="134" y="3503"/>
                  </a:cubicBezTo>
                  <a:lnTo>
                    <a:pt x="1768" y="4237"/>
                  </a:lnTo>
                  <a:lnTo>
                    <a:pt x="1801" y="4237"/>
                  </a:lnTo>
                  <a:cubicBezTo>
                    <a:pt x="1835" y="4237"/>
                    <a:pt x="1868" y="4204"/>
                    <a:pt x="1868" y="4170"/>
                  </a:cubicBezTo>
                  <a:cubicBezTo>
                    <a:pt x="1901" y="4137"/>
                    <a:pt x="1901" y="4104"/>
                    <a:pt x="1901" y="4070"/>
                  </a:cubicBezTo>
                  <a:lnTo>
                    <a:pt x="1901" y="3036"/>
                  </a:lnTo>
                  <a:cubicBezTo>
                    <a:pt x="1901" y="2969"/>
                    <a:pt x="1901" y="2869"/>
                    <a:pt x="1868" y="2869"/>
                  </a:cubicBezTo>
                  <a:cubicBezTo>
                    <a:pt x="1835" y="2869"/>
                    <a:pt x="1801" y="2836"/>
                    <a:pt x="1768" y="2836"/>
                  </a:cubicBezTo>
                  <a:lnTo>
                    <a:pt x="1068" y="2569"/>
                  </a:lnTo>
                  <a:lnTo>
                    <a:pt x="1735" y="1468"/>
                  </a:lnTo>
                  <a:cubicBezTo>
                    <a:pt x="1768" y="1435"/>
                    <a:pt x="1801" y="1368"/>
                    <a:pt x="1801" y="1335"/>
                  </a:cubicBezTo>
                  <a:cubicBezTo>
                    <a:pt x="1868" y="1268"/>
                    <a:pt x="1868" y="1201"/>
                    <a:pt x="1868" y="1135"/>
                  </a:cubicBezTo>
                  <a:lnTo>
                    <a:pt x="1868" y="67"/>
                  </a:lnTo>
                  <a:cubicBezTo>
                    <a:pt x="1868" y="67"/>
                    <a:pt x="1868" y="34"/>
                    <a:pt x="18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71"/>
            <p:cNvSpPr/>
            <p:nvPr/>
          </p:nvSpPr>
          <p:spPr>
            <a:xfrm>
              <a:off x="4189825" y="1043700"/>
              <a:ext cx="55075" cy="167425"/>
            </a:xfrm>
            <a:custGeom>
              <a:avLst/>
              <a:gdLst/>
              <a:ahLst/>
              <a:cxnLst/>
              <a:rect l="l" t="t" r="r" b="b"/>
              <a:pathLst>
                <a:path w="2203" h="6697" extrusionOk="0">
                  <a:moveTo>
                    <a:pt x="2102" y="0"/>
                  </a:moveTo>
                  <a:lnTo>
                    <a:pt x="1568" y="334"/>
                  </a:lnTo>
                  <a:cubicBezTo>
                    <a:pt x="1502" y="367"/>
                    <a:pt x="1468" y="400"/>
                    <a:pt x="1435" y="467"/>
                  </a:cubicBezTo>
                  <a:cubicBezTo>
                    <a:pt x="1402" y="500"/>
                    <a:pt x="1402" y="567"/>
                    <a:pt x="1368" y="634"/>
                  </a:cubicBezTo>
                  <a:lnTo>
                    <a:pt x="1" y="6538"/>
                  </a:lnTo>
                  <a:cubicBezTo>
                    <a:pt x="1" y="6571"/>
                    <a:pt x="1" y="6571"/>
                    <a:pt x="1" y="6605"/>
                  </a:cubicBezTo>
                  <a:cubicBezTo>
                    <a:pt x="1" y="6638"/>
                    <a:pt x="1" y="6672"/>
                    <a:pt x="34" y="6672"/>
                  </a:cubicBezTo>
                  <a:cubicBezTo>
                    <a:pt x="34" y="6688"/>
                    <a:pt x="42" y="6697"/>
                    <a:pt x="51" y="6697"/>
                  </a:cubicBezTo>
                  <a:cubicBezTo>
                    <a:pt x="59" y="6697"/>
                    <a:pt x="67" y="6688"/>
                    <a:pt x="67" y="6672"/>
                  </a:cubicBezTo>
                  <a:lnTo>
                    <a:pt x="634" y="6371"/>
                  </a:lnTo>
                  <a:cubicBezTo>
                    <a:pt x="668" y="6338"/>
                    <a:pt x="735" y="6305"/>
                    <a:pt x="735" y="6238"/>
                  </a:cubicBezTo>
                  <a:cubicBezTo>
                    <a:pt x="768" y="6205"/>
                    <a:pt x="801" y="6138"/>
                    <a:pt x="801" y="6071"/>
                  </a:cubicBezTo>
                  <a:lnTo>
                    <a:pt x="2202" y="167"/>
                  </a:lnTo>
                  <a:cubicBezTo>
                    <a:pt x="2202" y="133"/>
                    <a:pt x="2202" y="100"/>
                    <a:pt x="2202" y="100"/>
                  </a:cubicBezTo>
                  <a:cubicBezTo>
                    <a:pt x="2202" y="67"/>
                    <a:pt x="2202" y="33"/>
                    <a:pt x="2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71"/>
            <p:cNvSpPr/>
            <p:nvPr/>
          </p:nvSpPr>
          <p:spPr>
            <a:xfrm>
              <a:off x="4252375" y="1052850"/>
              <a:ext cx="47550" cy="105950"/>
            </a:xfrm>
            <a:custGeom>
              <a:avLst/>
              <a:gdLst/>
              <a:ahLst/>
              <a:cxnLst/>
              <a:rect l="l" t="t" r="r" b="b"/>
              <a:pathLst>
                <a:path w="1902" h="4238" extrusionOk="0">
                  <a:moveTo>
                    <a:pt x="101" y="1"/>
                  </a:moveTo>
                  <a:cubicBezTo>
                    <a:pt x="67" y="1"/>
                    <a:pt x="34" y="34"/>
                    <a:pt x="34" y="68"/>
                  </a:cubicBezTo>
                  <a:cubicBezTo>
                    <a:pt x="0" y="101"/>
                    <a:pt x="0" y="134"/>
                    <a:pt x="0" y="168"/>
                  </a:cubicBezTo>
                  <a:lnTo>
                    <a:pt x="0" y="1202"/>
                  </a:lnTo>
                  <a:cubicBezTo>
                    <a:pt x="0" y="1302"/>
                    <a:pt x="0" y="1335"/>
                    <a:pt x="34" y="1369"/>
                  </a:cubicBezTo>
                  <a:cubicBezTo>
                    <a:pt x="67" y="1369"/>
                    <a:pt x="101" y="1402"/>
                    <a:pt x="134" y="1402"/>
                  </a:cubicBezTo>
                  <a:lnTo>
                    <a:pt x="868" y="1669"/>
                  </a:lnTo>
                  <a:lnTo>
                    <a:pt x="134" y="2803"/>
                  </a:lnTo>
                  <a:cubicBezTo>
                    <a:pt x="101" y="2836"/>
                    <a:pt x="67" y="2870"/>
                    <a:pt x="34" y="2936"/>
                  </a:cubicBezTo>
                  <a:cubicBezTo>
                    <a:pt x="0" y="3003"/>
                    <a:pt x="0" y="3070"/>
                    <a:pt x="0" y="3137"/>
                  </a:cubicBezTo>
                  <a:lnTo>
                    <a:pt x="0" y="4171"/>
                  </a:lnTo>
                  <a:cubicBezTo>
                    <a:pt x="0" y="4171"/>
                    <a:pt x="0" y="4204"/>
                    <a:pt x="34" y="4237"/>
                  </a:cubicBezTo>
                  <a:lnTo>
                    <a:pt x="101" y="4237"/>
                  </a:lnTo>
                  <a:lnTo>
                    <a:pt x="134" y="4204"/>
                  </a:lnTo>
                  <a:lnTo>
                    <a:pt x="1768" y="1535"/>
                  </a:lnTo>
                  <a:cubicBezTo>
                    <a:pt x="1802" y="1502"/>
                    <a:pt x="1835" y="1435"/>
                    <a:pt x="1868" y="1369"/>
                  </a:cubicBezTo>
                  <a:cubicBezTo>
                    <a:pt x="1902" y="1335"/>
                    <a:pt x="1902" y="1269"/>
                    <a:pt x="1902" y="1202"/>
                  </a:cubicBezTo>
                  <a:lnTo>
                    <a:pt x="1868" y="968"/>
                  </a:lnTo>
                  <a:cubicBezTo>
                    <a:pt x="1902" y="902"/>
                    <a:pt x="1868" y="868"/>
                    <a:pt x="1868" y="835"/>
                  </a:cubicBezTo>
                  <a:cubicBezTo>
                    <a:pt x="1835" y="802"/>
                    <a:pt x="1802" y="768"/>
                    <a:pt x="1768" y="768"/>
                  </a:cubicBezTo>
                  <a:lnTo>
                    <a:pt x="1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71"/>
            <p:cNvSpPr/>
            <p:nvPr/>
          </p:nvSpPr>
          <p:spPr>
            <a:xfrm>
              <a:off x="4409150" y="1177350"/>
              <a:ext cx="347775" cy="443750"/>
            </a:xfrm>
            <a:custGeom>
              <a:avLst/>
              <a:gdLst/>
              <a:ahLst/>
              <a:cxnLst/>
              <a:rect l="l" t="t" r="r" b="b"/>
              <a:pathLst>
                <a:path w="13911" h="17750" extrusionOk="0">
                  <a:moveTo>
                    <a:pt x="6223" y="0"/>
                  </a:moveTo>
                  <a:cubicBezTo>
                    <a:pt x="5775" y="0"/>
                    <a:pt x="5355" y="382"/>
                    <a:pt x="5104" y="1159"/>
                  </a:cubicBezTo>
                  <a:lnTo>
                    <a:pt x="267" y="15069"/>
                  </a:lnTo>
                  <a:cubicBezTo>
                    <a:pt x="1" y="15836"/>
                    <a:pt x="67" y="16370"/>
                    <a:pt x="434" y="16570"/>
                  </a:cubicBezTo>
                  <a:cubicBezTo>
                    <a:pt x="768" y="16737"/>
                    <a:pt x="2002" y="17470"/>
                    <a:pt x="2336" y="17671"/>
                  </a:cubicBezTo>
                  <a:cubicBezTo>
                    <a:pt x="2442" y="17724"/>
                    <a:pt x="2555" y="17750"/>
                    <a:pt x="2680" y="17750"/>
                  </a:cubicBezTo>
                  <a:cubicBezTo>
                    <a:pt x="2948" y="17750"/>
                    <a:pt x="3272" y="17631"/>
                    <a:pt x="3703" y="17404"/>
                  </a:cubicBezTo>
                  <a:lnTo>
                    <a:pt x="12143" y="12534"/>
                  </a:lnTo>
                  <a:cubicBezTo>
                    <a:pt x="13477" y="11733"/>
                    <a:pt x="13911" y="10032"/>
                    <a:pt x="13143" y="8731"/>
                  </a:cubicBezTo>
                  <a:lnTo>
                    <a:pt x="9307" y="2059"/>
                  </a:lnTo>
                  <a:cubicBezTo>
                    <a:pt x="9140" y="1726"/>
                    <a:pt x="8907" y="1459"/>
                    <a:pt x="8607" y="1259"/>
                  </a:cubicBezTo>
                  <a:lnTo>
                    <a:pt x="6672" y="125"/>
                  </a:lnTo>
                  <a:cubicBezTo>
                    <a:pt x="6523" y="42"/>
                    <a:pt x="6372" y="0"/>
                    <a:pt x="6223" y="0"/>
                  </a:cubicBez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71"/>
            <p:cNvSpPr/>
            <p:nvPr/>
          </p:nvSpPr>
          <p:spPr>
            <a:xfrm>
              <a:off x="4409150" y="1177350"/>
              <a:ext cx="347775" cy="443750"/>
            </a:xfrm>
            <a:custGeom>
              <a:avLst/>
              <a:gdLst/>
              <a:ahLst/>
              <a:cxnLst/>
              <a:rect l="l" t="t" r="r" b="b"/>
              <a:pathLst>
                <a:path w="13911" h="17750" extrusionOk="0">
                  <a:moveTo>
                    <a:pt x="6223" y="0"/>
                  </a:moveTo>
                  <a:cubicBezTo>
                    <a:pt x="5775" y="0"/>
                    <a:pt x="5355" y="382"/>
                    <a:pt x="5104" y="1159"/>
                  </a:cubicBezTo>
                  <a:lnTo>
                    <a:pt x="267" y="15069"/>
                  </a:lnTo>
                  <a:cubicBezTo>
                    <a:pt x="1" y="15836"/>
                    <a:pt x="67" y="16370"/>
                    <a:pt x="434" y="16570"/>
                  </a:cubicBezTo>
                  <a:cubicBezTo>
                    <a:pt x="768" y="16737"/>
                    <a:pt x="2002" y="17470"/>
                    <a:pt x="2336" y="17671"/>
                  </a:cubicBezTo>
                  <a:cubicBezTo>
                    <a:pt x="2442" y="17724"/>
                    <a:pt x="2555" y="17750"/>
                    <a:pt x="2680" y="17750"/>
                  </a:cubicBezTo>
                  <a:cubicBezTo>
                    <a:pt x="2948" y="17750"/>
                    <a:pt x="3272" y="17631"/>
                    <a:pt x="3703" y="17404"/>
                  </a:cubicBezTo>
                  <a:lnTo>
                    <a:pt x="12143" y="12534"/>
                  </a:lnTo>
                  <a:cubicBezTo>
                    <a:pt x="13477" y="11733"/>
                    <a:pt x="13911" y="10032"/>
                    <a:pt x="13143" y="8731"/>
                  </a:cubicBezTo>
                  <a:lnTo>
                    <a:pt x="9307" y="2059"/>
                  </a:lnTo>
                  <a:cubicBezTo>
                    <a:pt x="9140" y="1726"/>
                    <a:pt x="8907" y="1459"/>
                    <a:pt x="8607" y="1259"/>
                  </a:cubicBezTo>
                  <a:lnTo>
                    <a:pt x="6672" y="125"/>
                  </a:lnTo>
                  <a:cubicBezTo>
                    <a:pt x="6523" y="42"/>
                    <a:pt x="6372" y="0"/>
                    <a:pt x="6223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71"/>
            <p:cNvSpPr/>
            <p:nvPr/>
          </p:nvSpPr>
          <p:spPr>
            <a:xfrm>
              <a:off x="4409150" y="1495675"/>
              <a:ext cx="125950" cy="125975"/>
            </a:xfrm>
            <a:custGeom>
              <a:avLst/>
              <a:gdLst/>
              <a:ahLst/>
              <a:cxnLst/>
              <a:rect l="l" t="t" r="r" b="b"/>
              <a:pathLst>
                <a:path w="5038" h="5039" extrusionOk="0">
                  <a:moveTo>
                    <a:pt x="1101" y="1"/>
                  </a:moveTo>
                  <a:lnTo>
                    <a:pt x="267" y="2336"/>
                  </a:lnTo>
                  <a:cubicBezTo>
                    <a:pt x="1" y="3136"/>
                    <a:pt x="101" y="3637"/>
                    <a:pt x="434" y="3837"/>
                  </a:cubicBezTo>
                  <a:cubicBezTo>
                    <a:pt x="768" y="4037"/>
                    <a:pt x="2002" y="4737"/>
                    <a:pt x="2336" y="4938"/>
                  </a:cubicBezTo>
                  <a:cubicBezTo>
                    <a:pt x="2449" y="5006"/>
                    <a:pt x="2570" y="5039"/>
                    <a:pt x="2705" y="5039"/>
                  </a:cubicBezTo>
                  <a:cubicBezTo>
                    <a:pt x="2968" y="5039"/>
                    <a:pt x="3285" y="4913"/>
                    <a:pt x="3703" y="4671"/>
                  </a:cubicBezTo>
                  <a:lnTo>
                    <a:pt x="4204" y="4370"/>
                  </a:lnTo>
                  <a:lnTo>
                    <a:pt x="5038" y="2302"/>
                  </a:lnTo>
                  <a:lnTo>
                    <a:pt x="1101" y="1"/>
                  </a:lnTo>
                  <a:close/>
                </a:path>
              </a:pathLst>
            </a:custGeom>
            <a:solidFill>
              <a:srgbClr val="BA68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71"/>
            <p:cNvSpPr/>
            <p:nvPr/>
          </p:nvSpPr>
          <p:spPr>
            <a:xfrm>
              <a:off x="4409150" y="1495675"/>
              <a:ext cx="125950" cy="125975"/>
            </a:xfrm>
            <a:custGeom>
              <a:avLst/>
              <a:gdLst/>
              <a:ahLst/>
              <a:cxnLst/>
              <a:rect l="l" t="t" r="r" b="b"/>
              <a:pathLst>
                <a:path w="5038" h="5039" extrusionOk="0">
                  <a:moveTo>
                    <a:pt x="1101" y="1"/>
                  </a:moveTo>
                  <a:lnTo>
                    <a:pt x="267" y="2336"/>
                  </a:lnTo>
                  <a:cubicBezTo>
                    <a:pt x="1" y="3136"/>
                    <a:pt x="101" y="3637"/>
                    <a:pt x="434" y="3837"/>
                  </a:cubicBezTo>
                  <a:cubicBezTo>
                    <a:pt x="768" y="4037"/>
                    <a:pt x="2002" y="4737"/>
                    <a:pt x="2336" y="4938"/>
                  </a:cubicBezTo>
                  <a:cubicBezTo>
                    <a:pt x="2449" y="5006"/>
                    <a:pt x="2570" y="5039"/>
                    <a:pt x="2705" y="5039"/>
                  </a:cubicBezTo>
                  <a:cubicBezTo>
                    <a:pt x="2968" y="5039"/>
                    <a:pt x="3285" y="4913"/>
                    <a:pt x="3703" y="4671"/>
                  </a:cubicBezTo>
                  <a:lnTo>
                    <a:pt x="4204" y="4370"/>
                  </a:lnTo>
                  <a:lnTo>
                    <a:pt x="5038" y="2302"/>
                  </a:lnTo>
                  <a:lnTo>
                    <a:pt x="1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71"/>
            <p:cNvSpPr/>
            <p:nvPr/>
          </p:nvSpPr>
          <p:spPr>
            <a:xfrm>
              <a:off x="4455400" y="1205375"/>
              <a:ext cx="301525" cy="415950"/>
            </a:xfrm>
            <a:custGeom>
              <a:avLst/>
              <a:gdLst/>
              <a:ahLst/>
              <a:cxnLst/>
              <a:rect l="l" t="t" r="r" b="b"/>
              <a:pathLst>
                <a:path w="12061" h="16638" extrusionOk="0">
                  <a:moveTo>
                    <a:pt x="6281" y="1"/>
                  </a:moveTo>
                  <a:cubicBezTo>
                    <a:pt x="5836" y="1"/>
                    <a:pt x="5421" y="394"/>
                    <a:pt x="5156" y="1172"/>
                  </a:cubicBezTo>
                  <a:lnTo>
                    <a:pt x="352" y="15048"/>
                  </a:lnTo>
                  <a:cubicBezTo>
                    <a:pt x="0" y="16057"/>
                    <a:pt x="226" y="16637"/>
                    <a:pt x="855" y="16637"/>
                  </a:cubicBezTo>
                  <a:cubicBezTo>
                    <a:pt x="1120" y="16637"/>
                    <a:pt x="1457" y="16534"/>
                    <a:pt x="1853" y="16316"/>
                  </a:cubicBezTo>
                  <a:lnTo>
                    <a:pt x="10293" y="11413"/>
                  </a:lnTo>
                  <a:cubicBezTo>
                    <a:pt x="11627" y="10645"/>
                    <a:pt x="12061" y="8944"/>
                    <a:pt x="11293" y="7610"/>
                  </a:cubicBezTo>
                  <a:lnTo>
                    <a:pt x="7457" y="938"/>
                  </a:lnTo>
                  <a:cubicBezTo>
                    <a:pt x="7096" y="311"/>
                    <a:pt x="6677" y="1"/>
                    <a:pt x="6281" y="1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71"/>
            <p:cNvSpPr/>
            <p:nvPr/>
          </p:nvSpPr>
          <p:spPr>
            <a:xfrm>
              <a:off x="4580950" y="1271550"/>
              <a:ext cx="59225" cy="180575"/>
            </a:xfrm>
            <a:custGeom>
              <a:avLst/>
              <a:gdLst/>
              <a:ahLst/>
              <a:cxnLst/>
              <a:rect l="l" t="t" r="r" b="b"/>
              <a:pathLst>
                <a:path w="2369" h="7223" extrusionOk="0">
                  <a:moveTo>
                    <a:pt x="1701" y="1"/>
                  </a:moveTo>
                  <a:cubicBezTo>
                    <a:pt x="1676" y="1"/>
                    <a:pt x="1651" y="9"/>
                    <a:pt x="1635" y="26"/>
                  </a:cubicBezTo>
                  <a:lnTo>
                    <a:pt x="234" y="827"/>
                  </a:lnTo>
                  <a:cubicBezTo>
                    <a:pt x="100" y="927"/>
                    <a:pt x="0" y="1093"/>
                    <a:pt x="0" y="1260"/>
                  </a:cubicBezTo>
                  <a:lnTo>
                    <a:pt x="300" y="6731"/>
                  </a:lnTo>
                  <a:cubicBezTo>
                    <a:pt x="300" y="6797"/>
                    <a:pt x="334" y="6864"/>
                    <a:pt x="367" y="6898"/>
                  </a:cubicBezTo>
                  <a:lnTo>
                    <a:pt x="901" y="7198"/>
                  </a:lnTo>
                  <a:cubicBezTo>
                    <a:pt x="934" y="7214"/>
                    <a:pt x="968" y="7223"/>
                    <a:pt x="1001" y="7223"/>
                  </a:cubicBezTo>
                  <a:cubicBezTo>
                    <a:pt x="1034" y="7223"/>
                    <a:pt x="1068" y="7214"/>
                    <a:pt x="1101" y="7198"/>
                  </a:cubicBezTo>
                  <a:lnTo>
                    <a:pt x="1801" y="6797"/>
                  </a:lnTo>
                  <a:cubicBezTo>
                    <a:pt x="1968" y="6697"/>
                    <a:pt x="2035" y="6531"/>
                    <a:pt x="2068" y="6364"/>
                  </a:cubicBezTo>
                  <a:lnTo>
                    <a:pt x="2369" y="526"/>
                  </a:lnTo>
                  <a:cubicBezTo>
                    <a:pt x="2369" y="460"/>
                    <a:pt x="2335" y="393"/>
                    <a:pt x="2302" y="360"/>
                  </a:cubicBezTo>
                  <a:lnTo>
                    <a:pt x="1768" y="26"/>
                  </a:lnTo>
                  <a:cubicBezTo>
                    <a:pt x="1751" y="9"/>
                    <a:pt x="1726" y="1"/>
                    <a:pt x="170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71"/>
            <p:cNvSpPr/>
            <p:nvPr/>
          </p:nvSpPr>
          <p:spPr>
            <a:xfrm>
              <a:off x="4580950" y="1297200"/>
              <a:ext cx="22525" cy="154300"/>
            </a:xfrm>
            <a:custGeom>
              <a:avLst/>
              <a:gdLst/>
              <a:ahLst/>
              <a:cxnLst/>
              <a:rect l="l" t="t" r="r" b="b"/>
              <a:pathLst>
                <a:path w="901" h="6172" extrusionOk="0">
                  <a:moveTo>
                    <a:pt x="67" y="1"/>
                  </a:moveTo>
                  <a:cubicBezTo>
                    <a:pt x="34" y="67"/>
                    <a:pt x="0" y="167"/>
                    <a:pt x="0" y="234"/>
                  </a:cubicBezTo>
                  <a:lnTo>
                    <a:pt x="300" y="5705"/>
                  </a:lnTo>
                  <a:cubicBezTo>
                    <a:pt x="300" y="5771"/>
                    <a:pt x="334" y="5838"/>
                    <a:pt x="367" y="5872"/>
                  </a:cubicBezTo>
                  <a:cubicBezTo>
                    <a:pt x="434" y="5905"/>
                    <a:pt x="801" y="6105"/>
                    <a:pt x="901" y="6172"/>
                  </a:cubicBezTo>
                  <a:cubicBezTo>
                    <a:pt x="867" y="6138"/>
                    <a:pt x="834" y="6072"/>
                    <a:pt x="834" y="6038"/>
                  </a:cubicBezTo>
                  <a:lnTo>
                    <a:pt x="534" y="534"/>
                  </a:lnTo>
                  <a:cubicBezTo>
                    <a:pt x="534" y="468"/>
                    <a:pt x="567" y="368"/>
                    <a:pt x="601" y="301"/>
                  </a:cubicBezTo>
                  <a:lnTo>
                    <a:pt x="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71"/>
            <p:cNvSpPr/>
            <p:nvPr/>
          </p:nvSpPr>
          <p:spPr>
            <a:xfrm>
              <a:off x="4585100" y="1454500"/>
              <a:ext cx="51750" cy="62075"/>
            </a:xfrm>
            <a:custGeom>
              <a:avLst/>
              <a:gdLst/>
              <a:ahLst/>
              <a:cxnLst/>
              <a:rect l="l" t="t" r="r" b="b"/>
              <a:pathLst>
                <a:path w="2070" h="2483" extrusionOk="0">
                  <a:moveTo>
                    <a:pt x="1027" y="0"/>
                  </a:moveTo>
                  <a:cubicBezTo>
                    <a:pt x="935" y="0"/>
                    <a:pt x="842" y="25"/>
                    <a:pt x="768" y="80"/>
                  </a:cubicBezTo>
                  <a:cubicBezTo>
                    <a:pt x="301" y="413"/>
                    <a:pt x="34" y="947"/>
                    <a:pt x="1" y="1514"/>
                  </a:cubicBezTo>
                  <a:cubicBezTo>
                    <a:pt x="1" y="1748"/>
                    <a:pt x="101" y="1981"/>
                    <a:pt x="268" y="2115"/>
                  </a:cubicBezTo>
                  <a:lnTo>
                    <a:pt x="802" y="2448"/>
                  </a:lnTo>
                  <a:cubicBezTo>
                    <a:pt x="861" y="2472"/>
                    <a:pt x="920" y="2483"/>
                    <a:pt x="979" y="2483"/>
                  </a:cubicBezTo>
                  <a:cubicBezTo>
                    <a:pt x="1087" y="2483"/>
                    <a:pt x="1194" y="2446"/>
                    <a:pt x="1302" y="2382"/>
                  </a:cubicBezTo>
                  <a:cubicBezTo>
                    <a:pt x="1736" y="2048"/>
                    <a:pt x="2036" y="1514"/>
                    <a:pt x="2036" y="947"/>
                  </a:cubicBezTo>
                  <a:cubicBezTo>
                    <a:pt x="2069" y="714"/>
                    <a:pt x="1969" y="514"/>
                    <a:pt x="1769" y="347"/>
                  </a:cubicBezTo>
                  <a:lnTo>
                    <a:pt x="1235" y="47"/>
                  </a:lnTo>
                  <a:cubicBezTo>
                    <a:pt x="1175" y="17"/>
                    <a:pt x="1102" y="0"/>
                    <a:pt x="10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71"/>
            <p:cNvSpPr/>
            <p:nvPr/>
          </p:nvSpPr>
          <p:spPr>
            <a:xfrm>
              <a:off x="4585100" y="1454500"/>
              <a:ext cx="51750" cy="62075"/>
            </a:xfrm>
            <a:custGeom>
              <a:avLst/>
              <a:gdLst/>
              <a:ahLst/>
              <a:cxnLst/>
              <a:rect l="l" t="t" r="r" b="b"/>
              <a:pathLst>
                <a:path w="2070" h="2483" extrusionOk="0">
                  <a:moveTo>
                    <a:pt x="1027" y="0"/>
                  </a:moveTo>
                  <a:cubicBezTo>
                    <a:pt x="935" y="0"/>
                    <a:pt x="842" y="25"/>
                    <a:pt x="768" y="80"/>
                  </a:cubicBezTo>
                  <a:cubicBezTo>
                    <a:pt x="301" y="413"/>
                    <a:pt x="34" y="947"/>
                    <a:pt x="1" y="1514"/>
                  </a:cubicBezTo>
                  <a:cubicBezTo>
                    <a:pt x="1" y="1748"/>
                    <a:pt x="101" y="1981"/>
                    <a:pt x="268" y="2115"/>
                  </a:cubicBezTo>
                  <a:lnTo>
                    <a:pt x="802" y="2448"/>
                  </a:lnTo>
                  <a:cubicBezTo>
                    <a:pt x="861" y="2472"/>
                    <a:pt x="920" y="2483"/>
                    <a:pt x="979" y="2483"/>
                  </a:cubicBezTo>
                  <a:cubicBezTo>
                    <a:pt x="1087" y="2483"/>
                    <a:pt x="1194" y="2446"/>
                    <a:pt x="1302" y="2382"/>
                  </a:cubicBezTo>
                  <a:cubicBezTo>
                    <a:pt x="1736" y="2048"/>
                    <a:pt x="2036" y="1514"/>
                    <a:pt x="2036" y="947"/>
                  </a:cubicBezTo>
                  <a:cubicBezTo>
                    <a:pt x="2069" y="714"/>
                    <a:pt x="1969" y="514"/>
                    <a:pt x="1769" y="347"/>
                  </a:cubicBezTo>
                  <a:lnTo>
                    <a:pt x="1235" y="47"/>
                  </a:lnTo>
                  <a:cubicBezTo>
                    <a:pt x="1175" y="17"/>
                    <a:pt x="1102" y="0"/>
                    <a:pt x="102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71"/>
            <p:cNvSpPr/>
            <p:nvPr/>
          </p:nvSpPr>
          <p:spPr>
            <a:xfrm>
              <a:off x="4594275" y="1279875"/>
              <a:ext cx="45900" cy="171825"/>
            </a:xfrm>
            <a:custGeom>
              <a:avLst/>
              <a:gdLst/>
              <a:ahLst/>
              <a:cxnLst/>
              <a:rect l="l" t="t" r="r" b="b"/>
              <a:pathLst>
                <a:path w="1836" h="6873" extrusionOk="0">
                  <a:moveTo>
                    <a:pt x="1701" y="0"/>
                  </a:moveTo>
                  <a:cubicBezTo>
                    <a:pt x="1671" y="0"/>
                    <a:pt x="1638" y="9"/>
                    <a:pt x="1602" y="27"/>
                  </a:cubicBezTo>
                  <a:lnTo>
                    <a:pt x="234" y="827"/>
                  </a:lnTo>
                  <a:cubicBezTo>
                    <a:pt x="101" y="927"/>
                    <a:pt x="1" y="1061"/>
                    <a:pt x="1" y="1227"/>
                  </a:cubicBezTo>
                  <a:lnTo>
                    <a:pt x="301" y="6698"/>
                  </a:lnTo>
                  <a:cubicBezTo>
                    <a:pt x="277" y="6794"/>
                    <a:pt x="356" y="6872"/>
                    <a:pt x="452" y="6872"/>
                  </a:cubicBezTo>
                  <a:cubicBezTo>
                    <a:pt x="490" y="6872"/>
                    <a:pt x="530" y="6860"/>
                    <a:pt x="568" y="6831"/>
                  </a:cubicBezTo>
                  <a:lnTo>
                    <a:pt x="1302" y="6431"/>
                  </a:lnTo>
                  <a:cubicBezTo>
                    <a:pt x="1435" y="6331"/>
                    <a:pt x="1535" y="6164"/>
                    <a:pt x="1535" y="5997"/>
                  </a:cubicBezTo>
                  <a:lnTo>
                    <a:pt x="1836" y="160"/>
                  </a:lnTo>
                  <a:cubicBezTo>
                    <a:pt x="1836" y="62"/>
                    <a:pt x="1782" y="0"/>
                    <a:pt x="17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71"/>
            <p:cNvSpPr/>
            <p:nvPr/>
          </p:nvSpPr>
          <p:spPr>
            <a:xfrm>
              <a:off x="4603450" y="1451475"/>
              <a:ext cx="1700" cy="25"/>
            </a:xfrm>
            <a:custGeom>
              <a:avLst/>
              <a:gdLst/>
              <a:ahLst/>
              <a:cxnLst/>
              <a:rect l="l" t="t" r="r" b="b"/>
              <a:pathLst>
                <a:path w="68" h="1" extrusionOk="0">
                  <a:moveTo>
                    <a:pt x="1" y="1"/>
                  </a:moveTo>
                  <a:cubicBezTo>
                    <a:pt x="34" y="1"/>
                    <a:pt x="34" y="1"/>
                    <a:pt x="68" y="1"/>
                  </a:cubicBezTo>
                  <a:lnTo>
                    <a:pt x="68" y="1"/>
                  </a:lnTo>
                  <a:cubicBezTo>
                    <a:pt x="34" y="1"/>
                    <a:pt x="34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71"/>
            <p:cNvSpPr/>
            <p:nvPr/>
          </p:nvSpPr>
          <p:spPr>
            <a:xfrm>
              <a:off x="4598450" y="1462450"/>
              <a:ext cx="37550" cy="53950"/>
            </a:xfrm>
            <a:custGeom>
              <a:avLst/>
              <a:gdLst/>
              <a:ahLst/>
              <a:cxnLst/>
              <a:rect l="l" t="t" r="r" b="b"/>
              <a:pathLst>
                <a:path w="1502" h="2158" extrusionOk="0">
                  <a:moveTo>
                    <a:pt x="1075" y="1"/>
                  </a:moveTo>
                  <a:cubicBezTo>
                    <a:pt x="985" y="1"/>
                    <a:pt x="883" y="30"/>
                    <a:pt x="768" y="95"/>
                  </a:cubicBezTo>
                  <a:cubicBezTo>
                    <a:pt x="301" y="396"/>
                    <a:pt x="1" y="929"/>
                    <a:pt x="1" y="1496"/>
                  </a:cubicBezTo>
                  <a:cubicBezTo>
                    <a:pt x="1" y="1875"/>
                    <a:pt x="172" y="2158"/>
                    <a:pt x="458" y="2158"/>
                  </a:cubicBezTo>
                  <a:cubicBezTo>
                    <a:pt x="550" y="2158"/>
                    <a:pt x="654" y="2129"/>
                    <a:pt x="768" y="2064"/>
                  </a:cubicBezTo>
                  <a:cubicBezTo>
                    <a:pt x="1202" y="1730"/>
                    <a:pt x="1502" y="1196"/>
                    <a:pt x="1502" y="629"/>
                  </a:cubicBezTo>
                  <a:cubicBezTo>
                    <a:pt x="1502" y="277"/>
                    <a:pt x="1350" y="1"/>
                    <a:pt x="10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71"/>
            <p:cNvSpPr/>
            <p:nvPr/>
          </p:nvSpPr>
          <p:spPr>
            <a:xfrm>
              <a:off x="1522100" y="789000"/>
              <a:ext cx="1137500" cy="1358550"/>
            </a:xfrm>
            <a:custGeom>
              <a:avLst/>
              <a:gdLst/>
              <a:ahLst/>
              <a:cxnLst/>
              <a:rect l="l" t="t" r="r" b="b"/>
              <a:pathLst>
                <a:path w="45500" h="54342" extrusionOk="0">
                  <a:moveTo>
                    <a:pt x="28456" y="1"/>
                  </a:moveTo>
                  <a:cubicBezTo>
                    <a:pt x="25821" y="1"/>
                    <a:pt x="22842" y="868"/>
                    <a:pt x="19681" y="2683"/>
                  </a:cubicBezTo>
                  <a:cubicBezTo>
                    <a:pt x="8806" y="8954"/>
                    <a:pt x="0" y="24231"/>
                    <a:pt x="0" y="36774"/>
                  </a:cubicBezTo>
                  <a:cubicBezTo>
                    <a:pt x="0" y="43012"/>
                    <a:pt x="2202" y="47415"/>
                    <a:pt x="5738" y="49483"/>
                  </a:cubicBezTo>
                  <a:lnTo>
                    <a:pt x="11542" y="52819"/>
                  </a:lnTo>
                  <a:cubicBezTo>
                    <a:pt x="13110" y="53815"/>
                    <a:pt x="14967" y="54342"/>
                    <a:pt x="17033" y="54342"/>
                  </a:cubicBezTo>
                  <a:cubicBezTo>
                    <a:pt x="19669" y="54342"/>
                    <a:pt x="22643" y="53484"/>
                    <a:pt x="25785" y="51651"/>
                  </a:cubicBezTo>
                  <a:cubicBezTo>
                    <a:pt x="36660" y="45380"/>
                    <a:pt x="45466" y="30136"/>
                    <a:pt x="45466" y="17560"/>
                  </a:cubicBezTo>
                  <a:cubicBezTo>
                    <a:pt x="45499" y="11055"/>
                    <a:pt x="43098" y="6552"/>
                    <a:pt x="39295" y="4617"/>
                  </a:cubicBezTo>
                  <a:lnTo>
                    <a:pt x="33491" y="1282"/>
                  </a:lnTo>
                  <a:cubicBezTo>
                    <a:pt x="32023" y="437"/>
                    <a:pt x="30326" y="1"/>
                    <a:pt x="28456" y="1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71"/>
            <p:cNvSpPr/>
            <p:nvPr/>
          </p:nvSpPr>
          <p:spPr>
            <a:xfrm>
              <a:off x="1522100" y="1543225"/>
              <a:ext cx="454500" cy="566250"/>
            </a:xfrm>
            <a:custGeom>
              <a:avLst/>
              <a:gdLst/>
              <a:ahLst/>
              <a:cxnLst/>
              <a:rect l="l" t="t" r="r" b="b"/>
              <a:pathLst>
                <a:path w="18180" h="22650" extrusionOk="0">
                  <a:moveTo>
                    <a:pt x="734" y="0"/>
                  </a:moveTo>
                  <a:cubicBezTo>
                    <a:pt x="267" y="2168"/>
                    <a:pt x="0" y="4370"/>
                    <a:pt x="0" y="6605"/>
                  </a:cubicBezTo>
                  <a:cubicBezTo>
                    <a:pt x="0" y="12843"/>
                    <a:pt x="2202" y="17246"/>
                    <a:pt x="5738" y="19314"/>
                  </a:cubicBezTo>
                  <a:lnTo>
                    <a:pt x="11575" y="22650"/>
                  </a:lnTo>
                  <a:lnTo>
                    <a:pt x="13310" y="19748"/>
                  </a:lnTo>
                  <a:lnTo>
                    <a:pt x="18180" y="10041"/>
                  </a:lnTo>
                  <a:lnTo>
                    <a:pt x="73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71"/>
            <p:cNvSpPr/>
            <p:nvPr/>
          </p:nvSpPr>
          <p:spPr>
            <a:xfrm>
              <a:off x="1692225" y="894275"/>
              <a:ext cx="950700" cy="1236875"/>
            </a:xfrm>
            <a:custGeom>
              <a:avLst/>
              <a:gdLst/>
              <a:ahLst/>
              <a:cxnLst/>
              <a:rect l="l" t="t" r="r" b="b"/>
              <a:pathLst>
                <a:path w="38028" h="49475" extrusionOk="0">
                  <a:moveTo>
                    <a:pt x="28095" y="1"/>
                  </a:moveTo>
                  <a:cubicBezTo>
                    <a:pt x="27992" y="1"/>
                    <a:pt x="27890" y="3"/>
                    <a:pt x="27787" y="6"/>
                  </a:cubicBezTo>
                  <a:cubicBezTo>
                    <a:pt x="25185" y="6"/>
                    <a:pt x="22316" y="873"/>
                    <a:pt x="19347" y="2608"/>
                  </a:cubicBezTo>
                  <a:cubicBezTo>
                    <a:pt x="8706" y="8746"/>
                    <a:pt x="0" y="23790"/>
                    <a:pt x="0" y="36099"/>
                  </a:cubicBezTo>
                  <a:cubicBezTo>
                    <a:pt x="0" y="44371"/>
                    <a:pt x="3903" y="49475"/>
                    <a:pt x="10207" y="49475"/>
                  </a:cubicBezTo>
                  <a:cubicBezTo>
                    <a:pt x="12843" y="49475"/>
                    <a:pt x="15678" y="48608"/>
                    <a:pt x="18680" y="46873"/>
                  </a:cubicBezTo>
                  <a:cubicBezTo>
                    <a:pt x="29354" y="40735"/>
                    <a:pt x="38027" y="25691"/>
                    <a:pt x="38027" y="13382"/>
                  </a:cubicBezTo>
                  <a:cubicBezTo>
                    <a:pt x="38027" y="9246"/>
                    <a:pt x="37026" y="5777"/>
                    <a:pt x="35158" y="3442"/>
                  </a:cubicBezTo>
                  <a:cubicBezTo>
                    <a:pt x="33422" y="1287"/>
                    <a:pt x="30848" y="1"/>
                    <a:pt x="28095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71"/>
            <p:cNvSpPr/>
            <p:nvPr/>
          </p:nvSpPr>
          <p:spPr>
            <a:xfrm>
              <a:off x="1675525" y="876900"/>
              <a:ext cx="984075" cy="1270950"/>
            </a:xfrm>
            <a:custGeom>
              <a:avLst/>
              <a:gdLst/>
              <a:ahLst/>
              <a:cxnLst/>
              <a:rect l="l" t="t" r="r" b="b"/>
              <a:pathLst>
                <a:path w="39363" h="50838" extrusionOk="0">
                  <a:moveTo>
                    <a:pt x="28671" y="1366"/>
                  </a:moveTo>
                  <a:cubicBezTo>
                    <a:pt x="31258" y="1366"/>
                    <a:pt x="33670" y="2525"/>
                    <a:pt x="35293" y="4537"/>
                  </a:cubicBezTo>
                  <a:cubicBezTo>
                    <a:pt x="37061" y="6772"/>
                    <a:pt x="38028" y="10075"/>
                    <a:pt x="38028" y="14077"/>
                  </a:cubicBezTo>
                  <a:cubicBezTo>
                    <a:pt x="38028" y="26153"/>
                    <a:pt x="29489" y="40963"/>
                    <a:pt x="19014" y="47001"/>
                  </a:cubicBezTo>
                  <a:cubicBezTo>
                    <a:pt x="16179" y="48669"/>
                    <a:pt x="13344" y="49503"/>
                    <a:pt x="10875" y="49503"/>
                  </a:cubicBezTo>
                  <a:cubicBezTo>
                    <a:pt x="10773" y="49507"/>
                    <a:pt x="10671" y="49509"/>
                    <a:pt x="10570" y="49509"/>
                  </a:cubicBezTo>
                  <a:cubicBezTo>
                    <a:pt x="8045" y="49509"/>
                    <a:pt x="5642" y="48322"/>
                    <a:pt x="4070" y="46334"/>
                  </a:cubicBezTo>
                  <a:cubicBezTo>
                    <a:pt x="2269" y="44099"/>
                    <a:pt x="1335" y="40796"/>
                    <a:pt x="1335" y="36794"/>
                  </a:cubicBezTo>
                  <a:cubicBezTo>
                    <a:pt x="1335" y="24718"/>
                    <a:pt x="9875" y="9908"/>
                    <a:pt x="20349" y="3870"/>
                  </a:cubicBezTo>
                  <a:cubicBezTo>
                    <a:pt x="23184" y="2202"/>
                    <a:pt x="25986" y="1368"/>
                    <a:pt x="28455" y="1368"/>
                  </a:cubicBezTo>
                  <a:cubicBezTo>
                    <a:pt x="28527" y="1366"/>
                    <a:pt x="28599" y="1366"/>
                    <a:pt x="28671" y="1366"/>
                  </a:cubicBezTo>
                  <a:close/>
                  <a:moveTo>
                    <a:pt x="28455" y="1"/>
                  </a:moveTo>
                  <a:cubicBezTo>
                    <a:pt x="25819" y="1"/>
                    <a:pt x="22851" y="868"/>
                    <a:pt x="19682" y="2703"/>
                  </a:cubicBezTo>
                  <a:cubicBezTo>
                    <a:pt x="8807" y="8974"/>
                    <a:pt x="1" y="24251"/>
                    <a:pt x="1" y="36794"/>
                  </a:cubicBezTo>
                  <a:cubicBezTo>
                    <a:pt x="1" y="45700"/>
                    <a:pt x="4437" y="50837"/>
                    <a:pt x="10875" y="50837"/>
                  </a:cubicBezTo>
                  <a:cubicBezTo>
                    <a:pt x="13544" y="50837"/>
                    <a:pt x="16513" y="49970"/>
                    <a:pt x="19682" y="48135"/>
                  </a:cubicBezTo>
                  <a:cubicBezTo>
                    <a:pt x="30556" y="41864"/>
                    <a:pt x="39362" y="26620"/>
                    <a:pt x="39362" y="14077"/>
                  </a:cubicBezTo>
                  <a:cubicBezTo>
                    <a:pt x="39362" y="5171"/>
                    <a:pt x="34926" y="1"/>
                    <a:pt x="28455" y="1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71"/>
            <p:cNvSpPr/>
            <p:nvPr/>
          </p:nvSpPr>
          <p:spPr>
            <a:xfrm>
              <a:off x="1924050" y="1107350"/>
              <a:ext cx="522800" cy="836350"/>
            </a:xfrm>
            <a:custGeom>
              <a:avLst/>
              <a:gdLst/>
              <a:ahLst/>
              <a:cxnLst/>
              <a:rect l="l" t="t" r="r" b="b"/>
              <a:pathLst>
                <a:path w="20912" h="33454" extrusionOk="0">
                  <a:moveTo>
                    <a:pt x="4326" y="7053"/>
                  </a:moveTo>
                  <a:cubicBezTo>
                    <a:pt x="4968" y="7053"/>
                    <a:pt x="5438" y="7653"/>
                    <a:pt x="5438" y="8629"/>
                  </a:cubicBezTo>
                  <a:cubicBezTo>
                    <a:pt x="5438" y="9963"/>
                    <a:pt x="4604" y="11531"/>
                    <a:pt x="3636" y="12065"/>
                  </a:cubicBezTo>
                  <a:cubicBezTo>
                    <a:pt x="3377" y="12220"/>
                    <a:pt x="3132" y="12293"/>
                    <a:pt x="2910" y="12293"/>
                  </a:cubicBezTo>
                  <a:cubicBezTo>
                    <a:pt x="2275" y="12293"/>
                    <a:pt x="1835" y="11695"/>
                    <a:pt x="1835" y="10730"/>
                  </a:cubicBezTo>
                  <a:cubicBezTo>
                    <a:pt x="1835" y="9396"/>
                    <a:pt x="2636" y="7862"/>
                    <a:pt x="3636" y="7261"/>
                  </a:cubicBezTo>
                  <a:cubicBezTo>
                    <a:pt x="3878" y="7119"/>
                    <a:pt x="4112" y="7053"/>
                    <a:pt x="4326" y="7053"/>
                  </a:cubicBezTo>
                  <a:close/>
                  <a:moveTo>
                    <a:pt x="17982" y="17689"/>
                  </a:moveTo>
                  <a:cubicBezTo>
                    <a:pt x="18618" y="17689"/>
                    <a:pt x="19081" y="18276"/>
                    <a:pt x="19081" y="19270"/>
                  </a:cubicBezTo>
                  <a:cubicBezTo>
                    <a:pt x="19081" y="20604"/>
                    <a:pt x="18280" y="22138"/>
                    <a:pt x="17279" y="22705"/>
                  </a:cubicBezTo>
                  <a:cubicBezTo>
                    <a:pt x="17024" y="22850"/>
                    <a:pt x="16782" y="22919"/>
                    <a:pt x="16563" y="22919"/>
                  </a:cubicBezTo>
                  <a:cubicBezTo>
                    <a:pt x="15922" y="22919"/>
                    <a:pt x="15478" y="22332"/>
                    <a:pt x="15478" y="21338"/>
                  </a:cubicBezTo>
                  <a:cubicBezTo>
                    <a:pt x="15478" y="20037"/>
                    <a:pt x="16279" y="18469"/>
                    <a:pt x="17279" y="17902"/>
                  </a:cubicBezTo>
                  <a:cubicBezTo>
                    <a:pt x="17526" y="17757"/>
                    <a:pt x="17764" y="17689"/>
                    <a:pt x="17982" y="17689"/>
                  </a:cubicBezTo>
                  <a:close/>
                  <a:moveTo>
                    <a:pt x="13592" y="1"/>
                  </a:moveTo>
                  <a:cubicBezTo>
                    <a:pt x="13483" y="1"/>
                    <a:pt x="13352" y="85"/>
                    <a:pt x="13243" y="256"/>
                  </a:cubicBezTo>
                  <a:lnTo>
                    <a:pt x="9907" y="5693"/>
                  </a:lnTo>
                  <a:cubicBezTo>
                    <a:pt x="9741" y="5994"/>
                    <a:pt x="9741" y="6360"/>
                    <a:pt x="9907" y="6427"/>
                  </a:cubicBezTo>
                  <a:lnTo>
                    <a:pt x="13243" y="7962"/>
                  </a:lnTo>
                  <a:cubicBezTo>
                    <a:pt x="13268" y="7972"/>
                    <a:pt x="13294" y="7977"/>
                    <a:pt x="13320" y="7977"/>
                  </a:cubicBezTo>
                  <a:cubicBezTo>
                    <a:pt x="13543" y="7977"/>
                    <a:pt x="13810" y="7619"/>
                    <a:pt x="13810" y="7261"/>
                  </a:cubicBezTo>
                  <a:lnTo>
                    <a:pt x="13810" y="5193"/>
                  </a:lnTo>
                  <a:cubicBezTo>
                    <a:pt x="13960" y="5162"/>
                    <a:pt x="14106" y="5147"/>
                    <a:pt x="14247" y="5147"/>
                  </a:cubicBezTo>
                  <a:cubicBezTo>
                    <a:pt x="15491" y="5147"/>
                    <a:pt x="16379" y="6311"/>
                    <a:pt x="16379" y="8228"/>
                  </a:cubicBezTo>
                  <a:lnTo>
                    <a:pt x="16379" y="16167"/>
                  </a:lnTo>
                  <a:cubicBezTo>
                    <a:pt x="14677" y="17802"/>
                    <a:pt x="13710" y="20037"/>
                    <a:pt x="13643" y="22405"/>
                  </a:cubicBezTo>
                  <a:cubicBezTo>
                    <a:pt x="13643" y="24375"/>
                    <a:pt x="14557" y="25562"/>
                    <a:pt x="15854" y="25562"/>
                  </a:cubicBezTo>
                  <a:cubicBezTo>
                    <a:pt x="16292" y="25562"/>
                    <a:pt x="16774" y="25427"/>
                    <a:pt x="17279" y="25141"/>
                  </a:cubicBezTo>
                  <a:cubicBezTo>
                    <a:pt x="19281" y="23973"/>
                    <a:pt x="20882" y="20871"/>
                    <a:pt x="20882" y="18202"/>
                  </a:cubicBezTo>
                  <a:cubicBezTo>
                    <a:pt x="20911" y="16234"/>
                    <a:pt x="20010" y="15068"/>
                    <a:pt x="18723" y="15068"/>
                  </a:cubicBezTo>
                  <a:cubicBezTo>
                    <a:pt x="18549" y="15068"/>
                    <a:pt x="18367" y="15090"/>
                    <a:pt x="18180" y="15133"/>
                  </a:cubicBezTo>
                  <a:lnTo>
                    <a:pt x="18180" y="7161"/>
                  </a:lnTo>
                  <a:cubicBezTo>
                    <a:pt x="18180" y="4251"/>
                    <a:pt x="16866" y="2492"/>
                    <a:pt x="14966" y="2492"/>
                  </a:cubicBezTo>
                  <a:cubicBezTo>
                    <a:pt x="14601" y="2492"/>
                    <a:pt x="14214" y="2557"/>
                    <a:pt x="13810" y="2691"/>
                  </a:cubicBezTo>
                  <a:lnTo>
                    <a:pt x="13810" y="323"/>
                  </a:lnTo>
                  <a:cubicBezTo>
                    <a:pt x="13810" y="110"/>
                    <a:pt x="13716" y="1"/>
                    <a:pt x="13592" y="1"/>
                  </a:cubicBezTo>
                  <a:close/>
                  <a:moveTo>
                    <a:pt x="4341" y="25594"/>
                  </a:moveTo>
                  <a:cubicBezTo>
                    <a:pt x="4976" y="25594"/>
                    <a:pt x="5438" y="26174"/>
                    <a:pt x="5438" y="27142"/>
                  </a:cubicBezTo>
                  <a:cubicBezTo>
                    <a:pt x="5438" y="28476"/>
                    <a:pt x="4604" y="30011"/>
                    <a:pt x="3636" y="30611"/>
                  </a:cubicBezTo>
                  <a:cubicBezTo>
                    <a:pt x="3386" y="30753"/>
                    <a:pt x="3148" y="30820"/>
                    <a:pt x="2933" y="30820"/>
                  </a:cubicBezTo>
                  <a:cubicBezTo>
                    <a:pt x="2285" y="30820"/>
                    <a:pt x="1835" y="30219"/>
                    <a:pt x="1835" y="29243"/>
                  </a:cubicBezTo>
                  <a:cubicBezTo>
                    <a:pt x="1835" y="27909"/>
                    <a:pt x="2636" y="26375"/>
                    <a:pt x="3636" y="25808"/>
                  </a:cubicBezTo>
                  <a:cubicBezTo>
                    <a:pt x="3884" y="25663"/>
                    <a:pt x="4123" y="25594"/>
                    <a:pt x="4341" y="25594"/>
                  </a:cubicBezTo>
                  <a:close/>
                  <a:moveTo>
                    <a:pt x="5048" y="4419"/>
                  </a:moveTo>
                  <a:cubicBezTo>
                    <a:pt x="4605" y="4419"/>
                    <a:pt x="4116" y="4560"/>
                    <a:pt x="3603" y="4859"/>
                  </a:cubicBezTo>
                  <a:cubicBezTo>
                    <a:pt x="1601" y="6027"/>
                    <a:pt x="0" y="9096"/>
                    <a:pt x="0" y="11764"/>
                  </a:cubicBezTo>
                  <a:cubicBezTo>
                    <a:pt x="0" y="13737"/>
                    <a:pt x="884" y="14931"/>
                    <a:pt x="2170" y="14931"/>
                  </a:cubicBezTo>
                  <a:cubicBezTo>
                    <a:pt x="2341" y="14931"/>
                    <a:pt x="2519" y="14910"/>
                    <a:pt x="2702" y="14867"/>
                  </a:cubicBezTo>
                  <a:lnTo>
                    <a:pt x="2702" y="24040"/>
                  </a:lnTo>
                  <a:cubicBezTo>
                    <a:pt x="1034" y="25708"/>
                    <a:pt x="67" y="27943"/>
                    <a:pt x="0" y="30278"/>
                  </a:cubicBezTo>
                  <a:cubicBezTo>
                    <a:pt x="0" y="32262"/>
                    <a:pt x="904" y="33454"/>
                    <a:pt x="2191" y="33454"/>
                  </a:cubicBezTo>
                  <a:cubicBezTo>
                    <a:pt x="2634" y="33454"/>
                    <a:pt x="3123" y="33312"/>
                    <a:pt x="3636" y="33013"/>
                  </a:cubicBezTo>
                  <a:cubicBezTo>
                    <a:pt x="5604" y="31879"/>
                    <a:pt x="7239" y="28776"/>
                    <a:pt x="7239" y="26108"/>
                  </a:cubicBezTo>
                  <a:cubicBezTo>
                    <a:pt x="7239" y="24135"/>
                    <a:pt x="6329" y="22942"/>
                    <a:pt x="5060" y="22942"/>
                  </a:cubicBezTo>
                  <a:cubicBezTo>
                    <a:pt x="4891" y="22942"/>
                    <a:pt x="4717" y="22963"/>
                    <a:pt x="4537" y="23006"/>
                  </a:cubicBezTo>
                  <a:lnTo>
                    <a:pt x="4537" y="13832"/>
                  </a:lnTo>
                  <a:cubicBezTo>
                    <a:pt x="6205" y="12165"/>
                    <a:pt x="7172" y="9930"/>
                    <a:pt x="7239" y="7595"/>
                  </a:cubicBezTo>
                  <a:cubicBezTo>
                    <a:pt x="7239" y="5610"/>
                    <a:pt x="6335" y="4419"/>
                    <a:pt x="5048" y="4419"/>
                  </a:cubicBezTo>
                  <a:close/>
                </a:path>
              </a:pathLst>
            </a:cu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71"/>
            <p:cNvSpPr/>
            <p:nvPr/>
          </p:nvSpPr>
          <p:spPr>
            <a:xfrm>
              <a:off x="4474200" y="2873950"/>
              <a:ext cx="1046600" cy="907150"/>
            </a:xfrm>
            <a:custGeom>
              <a:avLst/>
              <a:gdLst/>
              <a:ahLst/>
              <a:cxnLst/>
              <a:rect l="l" t="t" r="r" b="b"/>
              <a:pathLst>
                <a:path w="41864" h="36286" extrusionOk="0">
                  <a:moveTo>
                    <a:pt x="38862" y="1"/>
                  </a:moveTo>
                  <a:cubicBezTo>
                    <a:pt x="38495" y="1"/>
                    <a:pt x="38128" y="93"/>
                    <a:pt x="37794" y="276"/>
                  </a:cubicBezTo>
                  <a:lnTo>
                    <a:pt x="1068" y="21458"/>
                  </a:lnTo>
                  <a:cubicBezTo>
                    <a:pt x="434" y="21891"/>
                    <a:pt x="34" y="22559"/>
                    <a:pt x="0" y="23326"/>
                  </a:cubicBezTo>
                  <a:lnTo>
                    <a:pt x="0" y="33700"/>
                  </a:lnTo>
                  <a:cubicBezTo>
                    <a:pt x="34" y="34434"/>
                    <a:pt x="434" y="35134"/>
                    <a:pt x="1068" y="35535"/>
                  </a:cubicBezTo>
                  <a:lnTo>
                    <a:pt x="1935" y="36035"/>
                  </a:lnTo>
                  <a:cubicBezTo>
                    <a:pt x="2269" y="36202"/>
                    <a:pt x="2636" y="36285"/>
                    <a:pt x="3003" y="36285"/>
                  </a:cubicBezTo>
                  <a:cubicBezTo>
                    <a:pt x="3370" y="36285"/>
                    <a:pt x="3736" y="36202"/>
                    <a:pt x="4070" y="36035"/>
                  </a:cubicBezTo>
                  <a:lnTo>
                    <a:pt x="40796" y="14853"/>
                  </a:lnTo>
                  <a:cubicBezTo>
                    <a:pt x="41430" y="14419"/>
                    <a:pt x="41830" y="13752"/>
                    <a:pt x="41864" y="12985"/>
                  </a:cubicBezTo>
                  <a:lnTo>
                    <a:pt x="41864" y="2611"/>
                  </a:lnTo>
                  <a:cubicBezTo>
                    <a:pt x="41830" y="1844"/>
                    <a:pt x="41430" y="1177"/>
                    <a:pt x="40796" y="776"/>
                  </a:cubicBezTo>
                  <a:lnTo>
                    <a:pt x="39929" y="276"/>
                  </a:lnTo>
                  <a:cubicBezTo>
                    <a:pt x="39595" y="93"/>
                    <a:pt x="39228" y="1"/>
                    <a:pt x="38862" y="1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71"/>
            <p:cNvSpPr/>
            <p:nvPr/>
          </p:nvSpPr>
          <p:spPr>
            <a:xfrm>
              <a:off x="4473375" y="3431225"/>
              <a:ext cx="97575" cy="349950"/>
            </a:xfrm>
            <a:custGeom>
              <a:avLst/>
              <a:gdLst/>
              <a:ahLst/>
              <a:cxnLst/>
              <a:rect l="l" t="t" r="r" b="b"/>
              <a:pathLst>
                <a:path w="3903" h="13998" extrusionOk="0">
                  <a:moveTo>
                    <a:pt x="334" y="1"/>
                  </a:moveTo>
                  <a:cubicBezTo>
                    <a:pt x="134" y="301"/>
                    <a:pt x="33" y="668"/>
                    <a:pt x="0" y="1035"/>
                  </a:cubicBezTo>
                  <a:lnTo>
                    <a:pt x="33" y="11409"/>
                  </a:lnTo>
                  <a:cubicBezTo>
                    <a:pt x="67" y="12143"/>
                    <a:pt x="467" y="12843"/>
                    <a:pt x="1101" y="13244"/>
                  </a:cubicBezTo>
                  <a:lnTo>
                    <a:pt x="1968" y="13744"/>
                  </a:lnTo>
                  <a:cubicBezTo>
                    <a:pt x="2306" y="13913"/>
                    <a:pt x="2675" y="13997"/>
                    <a:pt x="3047" y="13997"/>
                  </a:cubicBezTo>
                  <a:cubicBezTo>
                    <a:pt x="3336" y="13997"/>
                    <a:pt x="3626" y="13946"/>
                    <a:pt x="3903" y="13844"/>
                  </a:cubicBezTo>
                  <a:lnTo>
                    <a:pt x="3903" y="13844"/>
                  </a:lnTo>
                  <a:cubicBezTo>
                    <a:pt x="3804" y="13877"/>
                    <a:pt x="3711" y="13893"/>
                    <a:pt x="3625" y="13893"/>
                  </a:cubicBezTo>
                  <a:cubicBezTo>
                    <a:pt x="3272" y="13893"/>
                    <a:pt x="3036" y="13626"/>
                    <a:pt x="3036" y="13144"/>
                  </a:cubicBezTo>
                  <a:lnTo>
                    <a:pt x="3036" y="2803"/>
                  </a:lnTo>
                  <a:cubicBezTo>
                    <a:pt x="3036" y="2402"/>
                    <a:pt x="3136" y="2069"/>
                    <a:pt x="3336" y="1735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71"/>
            <p:cNvSpPr/>
            <p:nvPr/>
          </p:nvSpPr>
          <p:spPr>
            <a:xfrm>
              <a:off x="4482550" y="2873750"/>
              <a:ext cx="1037425" cy="600025"/>
            </a:xfrm>
            <a:custGeom>
              <a:avLst/>
              <a:gdLst/>
              <a:ahLst/>
              <a:cxnLst/>
              <a:rect l="l" t="t" r="r" b="b"/>
              <a:pathLst>
                <a:path w="41497" h="24001" extrusionOk="0">
                  <a:moveTo>
                    <a:pt x="38528" y="0"/>
                  </a:moveTo>
                  <a:cubicBezTo>
                    <a:pt x="38161" y="0"/>
                    <a:pt x="37794" y="84"/>
                    <a:pt x="37460" y="251"/>
                  </a:cubicBezTo>
                  <a:lnTo>
                    <a:pt x="734" y="21466"/>
                  </a:lnTo>
                  <a:cubicBezTo>
                    <a:pt x="434" y="21666"/>
                    <a:pt x="167" y="21933"/>
                    <a:pt x="0" y="22266"/>
                  </a:cubicBezTo>
                  <a:lnTo>
                    <a:pt x="3002" y="24001"/>
                  </a:lnTo>
                  <a:cubicBezTo>
                    <a:pt x="3169" y="23701"/>
                    <a:pt x="3436" y="23401"/>
                    <a:pt x="3736" y="23200"/>
                  </a:cubicBezTo>
                  <a:lnTo>
                    <a:pt x="40462" y="2019"/>
                  </a:lnTo>
                  <a:cubicBezTo>
                    <a:pt x="40643" y="1910"/>
                    <a:pt x="40811" y="1858"/>
                    <a:pt x="40957" y="1858"/>
                  </a:cubicBezTo>
                  <a:cubicBezTo>
                    <a:pt x="41217" y="1858"/>
                    <a:pt x="41411" y="2020"/>
                    <a:pt x="41496" y="2319"/>
                  </a:cubicBezTo>
                  <a:cubicBezTo>
                    <a:pt x="41396" y="1685"/>
                    <a:pt x="40996" y="1118"/>
                    <a:pt x="40462" y="784"/>
                  </a:cubicBezTo>
                  <a:lnTo>
                    <a:pt x="39595" y="251"/>
                  </a:lnTo>
                  <a:cubicBezTo>
                    <a:pt x="39261" y="84"/>
                    <a:pt x="38894" y="0"/>
                    <a:pt x="38528" y="0"/>
                  </a:cubicBezTo>
                  <a:close/>
                </a:path>
              </a:pathLst>
            </a:cu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71"/>
            <p:cNvSpPr/>
            <p:nvPr/>
          </p:nvSpPr>
          <p:spPr>
            <a:xfrm>
              <a:off x="4619300" y="3482275"/>
              <a:ext cx="62575" cy="185325"/>
            </a:xfrm>
            <a:custGeom>
              <a:avLst/>
              <a:gdLst/>
              <a:ahLst/>
              <a:cxnLst/>
              <a:rect l="l" t="t" r="r" b="b"/>
              <a:pathLst>
                <a:path w="2503" h="7413" extrusionOk="0">
                  <a:moveTo>
                    <a:pt x="1390" y="1181"/>
                  </a:moveTo>
                  <a:cubicBezTo>
                    <a:pt x="1448" y="1181"/>
                    <a:pt x="1513" y="1206"/>
                    <a:pt x="1568" y="1261"/>
                  </a:cubicBezTo>
                  <a:cubicBezTo>
                    <a:pt x="1668" y="1461"/>
                    <a:pt x="1702" y="1695"/>
                    <a:pt x="1702" y="1928"/>
                  </a:cubicBezTo>
                  <a:cubicBezTo>
                    <a:pt x="1702" y="2195"/>
                    <a:pt x="1668" y="2495"/>
                    <a:pt x="1568" y="2762"/>
                  </a:cubicBezTo>
                  <a:cubicBezTo>
                    <a:pt x="1502" y="2929"/>
                    <a:pt x="1402" y="3062"/>
                    <a:pt x="1268" y="3129"/>
                  </a:cubicBezTo>
                  <a:lnTo>
                    <a:pt x="835" y="3396"/>
                  </a:lnTo>
                  <a:lnTo>
                    <a:pt x="835" y="1495"/>
                  </a:lnTo>
                  <a:lnTo>
                    <a:pt x="1268" y="1228"/>
                  </a:lnTo>
                  <a:cubicBezTo>
                    <a:pt x="1298" y="1198"/>
                    <a:pt x="1342" y="1181"/>
                    <a:pt x="1390" y="1181"/>
                  </a:cubicBezTo>
                  <a:close/>
                  <a:moveTo>
                    <a:pt x="1728" y="1"/>
                  </a:moveTo>
                  <a:cubicBezTo>
                    <a:pt x="1572" y="1"/>
                    <a:pt x="1415" y="50"/>
                    <a:pt x="1268" y="160"/>
                  </a:cubicBezTo>
                  <a:lnTo>
                    <a:pt x="234" y="761"/>
                  </a:lnTo>
                  <a:cubicBezTo>
                    <a:pt x="167" y="794"/>
                    <a:pt x="101" y="861"/>
                    <a:pt x="67" y="928"/>
                  </a:cubicBezTo>
                  <a:cubicBezTo>
                    <a:pt x="34" y="1028"/>
                    <a:pt x="1" y="1128"/>
                    <a:pt x="34" y="1228"/>
                  </a:cubicBezTo>
                  <a:lnTo>
                    <a:pt x="34" y="7232"/>
                  </a:lnTo>
                  <a:cubicBezTo>
                    <a:pt x="34" y="7352"/>
                    <a:pt x="58" y="7412"/>
                    <a:pt x="128" y="7412"/>
                  </a:cubicBezTo>
                  <a:cubicBezTo>
                    <a:pt x="174" y="7412"/>
                    <a:pt x="241" y="7386"/>
                    <a:pt x="334" y="7332"/>
                  </a:cubicBezTo>
                  <a:lnTo>
                    <a:pt x="501" y="7232"/>
                  </a:lnTo>
                  <a:cubicBezTo>
                    <a:pt x="701" y="7165"/>
                    <a:pt x="835" y="6965"/>
                    <a:pt x="835" y="6765"/>
                  </a:cubicBezTo>
                  <a:lnTo>
                    <a:pt x="835" y="4430"/>
                  </a:lnTo>
                  <a:lnTo>
                    <a:pt x="1335" y="4130"/>
                  </a:lnTo>
                  <a:cubicBezTo>
                    <a:pt x="1502" y="4030"/>
                    <a:pt x="1668" y="3896"/>
                    <a:pt x="1802" y="3730"/>
                  </a:cubicBezTo>
                  <a:cubicBezTo>
                    <a:pt x="2002" y="3463"/>
                    <a:pt x="2169" y="3162"/>
                    <a:pt x="2269" y="2862"/>
                  </a:cubicBezTo>
                  <a:cubicBezTo>
                    <a:pt x="2402" y="2395"/>
                    <a:pt x="2502" y="1928"/>
                    <a:pt x="2469" y="1461"/>
                  </a:cubicBezTo>
                  <a:cubicBezTo>
                    <a:pt x="2469" y="694"/>
                    <a:pt x="2369" y="227"/>
                    <a:pt x="2102" y="94"/>
                  </a:cubicBezTo>
                  <a:cubicBezTo>
                    <a:pt x="1982" y="34"/>
                    <a:pt x="1855" y="1"/>
                    <a:pt x="1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71"/>
            <p:cNvSpPr/>
            <p:nvPr/>
          </p:nvSpPr>
          <p:spPr>
            <a:xfrm>
              <a:off x="4692700" y="3422550"/>
              <a:ext cx="71725" cy="191225"/>
            </a:xfrm>
            <a:custGeom>
              <a:avLst/>
              <a:gdLst/>
              <a:ahLst/>
              <a:cxnLst/>
              <a:rect l="l" t="t" r="r" b="b"/>
              <a:pathLst>
                <a:path w="2869" h="7649" extrusionOk="0">
                  <a:moveTo>
                    <a:pt x="2761" y="1"/>
                  </a:moveTo>
                  <a:cubicBezTo>
                    <a:pt x="2713" y="1"/>
                    <a:pt x="2649" y="28"/>
                    <a:pt x="2569" y="81"/>
                  </a:cubicBezTo>
                  <a:lnTo>
                    <a:pt x="2368" y="181"/>
                  </a:lnTo>
                  <a:cubicBezTo>
                    <a:pt x="2202" y="248"/>
                    <a:pt x="2068" y="448"/>
                    <a:pt x="2068" y="648"/>
                  </a:cubicBezTo>
                  <a:lnTo>
                    <a:pt x="2068" y="5051"/>
                  </a:lnTo>
                  <a:cubicBezTo>
                    <a:pt x="2068" y="5318"/>
                    <a:pt x="2001" y="5585"/>
                    <a:pt x="1901" y="5818"/>
                  </a:cubicBezTo>
                  <a:cubicBezTo>
                    <a:pt x="1801" y="6052"/>
                    <a:pt x="1635" y="6219"/>
                    <a:pt x="1434" y="6352"/>
                  </a:cubicBezTo>
                  <a:cubicBezTo>
                    <a:pt x="1368" y="6419"/>
                    <a:pt x="1284" y="6452"/>
                    <a:pt x="1201" y="6452"/>
                  </a:cubicBezTo>
                  <a:cubicBezTo>
                    <a:pt x="1118" y="6452"/>
                    <a:pt x="1034" y="6419"/>
                    <a:pt x="967" y="6352"/>
                  </a:cubicBezTo>
                  <a:cubicBezTo>
                    <a:pt x="867" y="6185"/>
                    <a:pt x="801" y="5985"/>
                    <a:pt x="801" y="5752"/>
                  </a:cubicBezTo>
                  <a:lnTo>
                    <a:pt x="801" y="1348"/>
                  </a:lnTo>
                  <a:cubicBezTo>
                    <a:pt x="801" y="1251"/>
                    <a:pt x="767" y="1199"/>
                    <a:pt x="699" y="1199"/>
                  </a:cubicBezTo>
                  <a:cubicBezTo>
                    <a:pt x="650" y="1199"/>
                    <a:pt x="584" y="1226"/>
                    <a:pt x="500" y="1282"/>
                  </a:cubicBezTo>
                  <a:lnTo>
                    <a:pt x="300" y="1382"/>
                  </a:lnTo>
                  <a:cubicBezTo>
                    <a:pt x="133" y="1449"/>
                    <a:pt x="0" y="1649"/>
                    <a:pt x="0" y="1849"/>
                  </a:cubicBezTo>
                  <a:lnTo>
                    <a:pt x="0" y="6285"/>
                  </a:lnTo>
                  <a:cubicBezTo>
                    <a:pt x="0" y="6919"/>
                    <a:pt x="133" y="7319"/>
                    <a:pt x="367" y="7520"/>
                  </a:cubicBezTo>
                  <a:cubicBezTo>
                    <a:pt x="481" y="7605"/>
                    <a:pt x="614" y="7648"/>
                    <a:pt x="763" y="7648"/>
                  </a:cubicBezTo>
                  <a:cubicBezTo>
                    <a:pt x="961" y="7648"/>
                    <a:pt x="1187" y="7572"/>
                    <a:pt x="1434" y="7419"/>
                  </a:cubicBezTo>
                  <a:cubicBezTo>
                    <a:pt x="1901" y="7153"/>
                    <a:pt x="2268" y="6752"/>
                    <a:pt x="2502" y="6285"/>
                  </a:cubicBezTo>
                  <a:cubicBezTo>
                    <a:pt x="2769" y="5752"/>
                    <a:pt x="2869" y="5185"/>
                    <a:pt x="2869" y="4617"/>
                  </a:cubicBezTo>
                  <a:lnTo>
                    <a:pt x="2869" y="181"/>
                  </a:lnTo>
                  <a:cubicBezTo>
                    <a:pt x="2869" y="61"/>
                    <a:pt x="2833" y="1"/>
                    <a:pt x="27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71"/>
            <p:cNvSpPr/>
            <p:nvPr/>
          </p:nvSpPr>
          <p:spPr>
            <a:xfrm>
              <a:off x="4782750" y="3400050"/>
              <a:ext cx="50900" cy="172775"/>
            </a:xfrm>
            <a:custGeom>
              <a:avLst/>
              <a:gdLst/>
              <a:ahLst/>
              <a:cxnLst/>
              <a:rect l="l" t="t" r="r" b="b"/>
              <a:pathLst>
                <a:path w="2036" h="6911" extrusionOk="0">
                  <a:moveTo>
                    <a:pt x="714" y="0"/>
                  </a:moveTo>
                  <a:cubicBezTo>
                    <a:pt x="663" y="0"/>
                    <a:pt x="608" y="31"/>
                    <a:pt x="534" y="80"/>
                  </a:cubicBezTo>
                  <a:lnTo>
                    <a:pt x="334" y="180"/>
                  </a:lnTo>
                  <a:cubicBezTo>
                    <a:pt x="134" y="280"/>
                    <a:pt x="34" y="447"/>
                    <a:pt x="34" y="647"/>
                  </a:cubicBezTo>
                  <a:lnTo>
                    <a:pt x="34" y="6652"/>
                  </a:lnTo>
                  <a:cubicBezTo>
                    <a:pt x="1" y="6752"/>
                    <a:pt x="34" y="6818"/>
                    <a:pt x="67" y="6885"/>
                  </a:cubicBezTo>
                  <a:cubicBezTo>
                    <a:pt x="84" y="6902"/>
                    <a:pt x="109" y="6910"/>
                    <a:pt x="134" y="6910"/>
                  </a:cubicBezTo>
                  <a:cubicBezTo>
                    <a:pt x="159" y="6910"/>
                    <a:pt x="184" y="6902"/>
                    <a:pt x="201" y="6885"/>
                  </a:cubicBezTo>
                  <a:lnTo>
                    <a:pt x="1869" y="5918"/>
                  </a:lnTo>
                  <a:cubicBezTo>
                    <a:pt x="1935" y="5884"/>
                    <a:pt x="1969" y="5818"/>
                    <a:pt x="2002" y="5751"/>
                  </a:cubicBezTo>
                  <a:cubicBezTo>
                    <a:pt x="2035" y="5651"/>
                    <a:pt x="2035" y="5551"/>
                    <a:pt x="2035" y="5417"/>
                  </a:cubicBezTo>
                  <a:lnTo>
                    <a:pt x="2035" y="5184"/>
                  </a:lnTo>
                  <a:cubicBezTo>
                    <a:pt x="2035" y="5084"/>
                    <a:pt x="2035" y="4984"/>
                    <a:pt x="2002" y="4884"/>
                  </a:cubicBezTo>
                  <a:cubicBezTo>
                    <a:pt x="1985" y="4867"/>
                    <a:pt x="1969" y="4859"/>
                    <a:pt x="1948" y="4859"/>
                  </a:cubicBezTo>
                  <a:cubicBezTo>
                    <a:pt x="1927" y="4859"/>
                    <a:pt x="1902" y="4867"/>
                    <a:pt x="1869" y="4884"/>
                  </a:cubicBezTo>
                  <a:lnTo>
                    <a:pt x="835" y="5484"/>
                  </a:lnTo>
                  <a:lnTo>
                    <a:pt x="835" y="180"/>
                  </a:lnTo>
                  <a:cubicBezTo>
                    <a:pt x="835" y="80"/>
                    <a:pt x="801" y="14"/>
                    <a:pt x="768" y="14"/>
                  </a:cubicBezTo>
                  <a:cubicBezTo>
                    <a:pt x="750" y="5"/>
                    <a:pt x="732" y="0"/>
                    <a:pt x="7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71"/>
            <p:cNvSpPr/>
            <p:nvPr/>
          </p:nvSpPr>
          <p:spPr>
            <a:xfrm>
              <a:off x="4845300" y="3363675"/>
              <a:ext cx="50900" cy="173275"/>
            </a:xfrm>
            <a:custGeom>
              <a:avLst/>
              <a:gdLst/>
              <a:ahLst/>
              <a:cxnLst/>
              <a:rect l="l" t="t" r="r" b="b"/>
              <a:pathLst>
                <a:path w="2036" h="6931" extrusionOk="0">
                  <a:moveTo>
                    <a:pt x="768" y="1"/>
                  </a:moveTo>
                  <a:cubicBezTo>
                    <a:pt x="701" y="1"/>
                    <a:pt x="634" y="34"/>
                    <a:pt x="534" y="68"/>
                  </a:cubicBezTo>
                  <a:lnTo>
                    <a:pt x="334" y="201"/>
                  </a:lnTo>
                  <a:cubicBezTo>
                    <a:pt x="167" y="268"/>
                    <a:pt x="34" y="434"/>
                    <a:pt x="34" y="635"/>
                  </a:cubicBezTo>
                  <a:lnTo>
                    <a:pt x="34" y="6672"/>
                  </a:lnTo>
                  <a:cubicBezTo>
                    <a:pt x="0" y="6739"/>
                    <a:pt x="34" y="6839"/>
                    <a:pt x="67" y="6906"/>
                  </a:cubicBezTo>
                  <a:cubicBezTo>
                    <a:pt x="84" y="6922"/>
                    <a:pt x="100" y="6931"/>
                    <a:pt x="121" y="6931"/>
                  </a:cubicBezTo>
                  <a:cubicBezTo>
                    <a:pt x="142" y="6931"/>
                    <a:pt x="167" y="6922"/>
                    <a:pt x="201" y="6906"/>
                  </a:cubicBezTo>
                  <a:lnTo>
                    <a:pt x="1868" y="5938"/>
                  </a:lnTo>
                  <a:cubicBezTo>
                    <a:pt x="1935" y="5905"/>
                    <a:pt x="1968" y="5838"/>
                    <a:pt x="2002" y="5772"/>
                  </a:cubicBezTo>
                  <a:cubicBezTo>
                    <a:pt x="2035" y="5672"/>
                    <a:pt x="2035" y="5571"/>
                    <a:pt x="2035" y="5438"/>
                  </a:cubicBezTo>
                  <a:lnTo>
                    <a:pt x="2035" y="5205"/>
                  </a:lnTo>
                  <a:cubicBezTo>
                    <a:pt x="2035" y="5104"/>
                    <a:pt x="2035" y="5004"/>
                    <a:pt x="2002" y="4904"/>
                  </a:cubicBezTo>
                  <a:cubicBezTo>
                    <a:pt x="1978" y="4881"/>
                    <a:pt x="1955" y="4857"/>
                    <a:pt x="1919" y="4857"/>
                  </a:cubicBezTo>
                  <a:cubicBezTo>
                    <a:pt x="1905" y="4857"/>
                    <a:pt x="1888" y="4861"/>
                    <a:pt x="1868" y="4871"/>
                  </a:cubicBezTo>
                  <a:lnTo>
                    <a:pt x="834" y="5505"/>
                  </a:lnTo>
                  <a:lnTo>
                    <a:pt x="834" y="168"/>
                  </a:lnTo>
                  <a:cubicBezTo>
                    <a:pt x="834" y="68"/>
                    <a:pt x="801" y="34"/>
                    <a:pt x="7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71"/>
            <p:cNvSpPr/>
            <p:nvPr/>
          </p:nvSpPr>
          <p:spPr>
            <a:xfrm>
              <a:off x="4928700" y="3302900"/>
              <a:ext cx="66725" cy="185625"/>
            </a:xfrm>
            <a:custGeom>
              <a:avLst/>
              <a:gdLst/>
              <a:ahLst/>
              <a:cxnLst/>
              <a:rect l="l" t="t" r="r" b="b"/>
              <a:pathLst>
                <a:path w="2669" h="7425" extrusionOk="0">
                  <a:moveTo>
                    <a:pt x="1397" y="1218"/>
                  </a:moveTo>
                  <a:cubicBezTo>
                    <a:pt x="1458" y="1218"/>
                    <a:pt x="1513" y="1243"/>
                    <a:pt x="1568" y="1298"/>
                  </a:cubicBezTo>
                  <a:cubicBezTo>
                    <a:pt x="1635" y="1464"/>
                    <a:pt x="1701" y="1698"/>
                    <a:pt x="1668" y="1898"/>
                  </a:cubicBezTo>
                  <a:cubicBezTo>
                    <a:pt x="1668" y="2132"/>
                    <a:pt x="1635" y="2398"/>
                    <a:pt x="1568" y="2632"/>
                  </a:cubicBezTo>
                  <a:cubicBezTo>
                    <a:pt x="1501" y="2799"/>
                    <a:pt x="1401" y="2966"/>
                    <a:pt x="1268" y="3066"/>
                  </a:cubicBezTo>
                  <a:lnTo>
                    <a:pt x="834" y="3299"/>
                  </a:lnTo>
                  <a:lnTo>
                    <a:pt x="834" y="1498"/>
                  </a:lnTo>
                  <a:lnTo>
                    <a:pt x="1234" y="1264"/>
                  </a:lnTo>
                  <a:cubicBezTo>
                    <a:pt x="1294" y="1234"/>
                    <a:pt x="1348" y="1218"/>
                    <a:pt x="1397" y="1218"/>
                  </a:cubicBezTo>
                  <a:close/>
                  <a:moveTo>
                    <a:pt x="1834" y="1"/>
                  </a:moveTo>
                  <a:cubicBezTo>
                    <a:pt x="1667" y="1"/>
                    <a:pt x="1468" y="66"/>
                    <a:pt x="1234" y="197"/>
                  </a:cubicBezTo>
                  <a:lnTo>
                    <a:pt x="234" y="764"/>
                  </a:lnTo>
                  <a:cubicBezTo>
                    <a:pt x="167" y="797"/>
                    <a:pt x="100" y="864"/>
                    <a:pt x="67" y="964"/>
                  </a:cubicBezTo>
                  <a:cubicBezTo>
                    <a:pt x="33" y="1031"/>
                    <a:pt x="0" y="1131"/>
                    <a:pt x="33" y="1264"/>
                  </a:cubicBezTo>
                  <a:lnTo>
                    <a:pt x="33" y="7269"/>
                  </a:lnTo>
                  <a:cubicBezTo>
                    <a:pt x="33" y="7373"/>
                    <a:pt x="73" y="7425"/>
                    <a:pt x="151" y="7425"/>
                  </a:cubicBezTo>
                  <a:cubicBezTo>
                    <a:pt x="198" y="7425"/>
                    <a:pt x="259" y="7406"/>
                    <a:pt x="334" y="7369"/>
                  </a:cubicBezTo>
                  <a:lnTo>
                    <a:pt x="500" y="7269"/>
                  </a:lnTo>
                  <a:cubicBezTo>
                    <a:pt x="701" y="7169"/>
                    <a:pt x="801" y="7002"/>
                    <a:pt x="834" y="6802"/>
                  </a:cubicBezTo>
                  <a:lnTo>
                    <a:pt x="834" y="4467"/>
                  </a:lnTo>
                  <a:lnTo>
                    <a:pt x="1068" y="4333"/>
                  </a:lnTo>
                  <a:cubicBezTo>
                    <a:pt x="1129" y="4292"/>
                    <a:pt x="1191" y="4263"/>
                    <a:pt x="1245" y="4263"/>
                  </a:cubicBezTo>
                  <a:cubicBezTo>
                    <a:pt x="1279" y="4263"/>
                    <a:pt x="1309" y="4274"/>
                    <a:pt x="1334" y="4300"/>
                  </a:cubicBezTo>
                  <a:cubicBezTo>
                    <a:pt x="1434" y="4400"/>
                    <a:pt x="1501" y="4500"/>
                    <a:pt x="1501" y="4633"/>
                  </a:cubicBezTo>
                  <a:lnTo>
                    <a:pt x="1868" y="6268"/>
                  </a:lnTo>
                  <a:cubicBezTo>
                    <a:pt x="1868" y="6339"/>
                    <a:pt x="1897" y="6373"/>
                    <a:pt x="1954" y="6373"/>
                  </a:cubicBezTo>
                  <a:cubicBezTo>
                    <a:pt x="2004" y="6373"/>
                    <a:pt x="2075" y="6348"/>
                    <a:pt x="2168" y="6301"/>
                  </a:cubicBezTo>
                  <a:lnTo>
                    <a:pt x="2335" y="6168"/>
                  </a:lnTo>
                  <a:cubicBezTo>
                    <a:pt x="2569" y="6068"/>
                    <a:pt x="2669" y="5901"/>
                    <a:pt x="2669" y="5768"/>
                  </a:cubicBezTo>
                  <a:cubicBezTo>
                    <a:pt x="2669" y="5734"/>
                    <a:pt x="2669" y="5734"/>
                    <a:pt x="2669" y="5701"/>
                  </a:cubicBezTo>
                  <a:lnTo>
                    <a:pt x="2669" y="5667"/>
                  </a:lnTo>
                  <a:lnTo>
                    <a:pt x="2302" y="4033"/>
                  </a:lnTo>
                  <a:cubicBezTo>
                    <a:pt x="2202" y="3566"/>
                    <a:pt x="2068" y="3299"/>
                    <a:pt x="1901" y="3266"/>
                  </a:cubicBezTo>
                  <a:lnTo>
                    <a:pt x="1901" y="3232"/>
                  </a:lnTo>
                  <a:cubicBezTo>
                    <a:pt x="2302" y="2665"/>
                    <a:pt x="2502" y="1965"/>
                    <a:pt x="2469" y="1298"/>
                  </a:cubicBezTo>
                  <a:cubicBezTo>
                    <a:pt x="2469" y="433"/>
                    <a:pt x="2261" y="1"/>
                    <a:pt x="1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71"/>
            <p:cNvSpPr/>
            <p:nvPr/>
          </p:nvSpPr>
          <p:spPr>
            <a:xfrm>
              <a:off x="5007925" y="3250475"/>
              <a:ext cx="54225" cy="192575"/>
            </a:xfrm>
            <a:custGeom>
              <a:avLst/>
              <a:gdLst/>
              <a:ahLst/>
              <a:cxnLst/>
              <a:rect l="l" t="t" r="r" b="b"/>
              <a:pathLst>
                <a:path w="2169" h="7703" extrusionOk="0">
                  <a:moveTo>
                    <a:pt x="2081" y="1"/>
                  </a:moveTo>
                  <a:cubicBezTo>
                    <a:pt x="2060" y="1"/>
                    <a:pt x="2035" y="9"/>
                    <a:pt x="2001" y="26"/>
                  </a:cubicBezTo>
                  <a:lnTo>
                    <a:pt x="234" y="1060"/>
                  </a:lnTo>
                  <a:cubicBezTo>
                    <a:pt x="167" y="1093"/>
                    <a:pt x="100" y="1160"/>
                    <a:pt x="67" y="1226"/>
                  </a:cubicBezTo>
                  <a:cubicBezTo>
                    <a:pt x="33" y="1327"/>
                    <a:pt x="0" y="1427"/>
                    <a:pt x="0" y="1527"/>
                  </a:cubicBezTo>
                  <a:lnTo>
                    <a:pt x="0" y="7431"/>
                  </a:lnTo>
                  <a:cubicBezTo>
                    <a:pt x="0" y="7531"/>
                    <a:pt x="33" y="7598"/>
                    <a:pt x="67" y="7664"/>
                  </a:cubicBezTo>
                  <a:cubicBezTo>
                    <a:pt x="81" y="7693"/>
                    <a:pt x="95" y="7703"/>
                    <a:pt x="114" y="7703"/>
                  </a:cubicBezTo>
                  <a:cubicBezTo>
                    <a:pt x="140" y="7703"/>
                    <a:pt x="176" y="7684"/>
                    <a:pt x="234" y="7664"/>
                  </a:cubicBezTo>
                  <a:lnTo>
                    <a:pt x="2035" y="6630"/>
                  </a:lnTo>
                  <a:cubicBezTo>
                    <a:pt x="2068" y="6597"/>
                    <a:pt x="2135" y="6530"/>
                    <a:pt x="2135" y="6464"/>
                  </a:cubicBezTo>
                  <a:cubicBezTo>
                    <a:pt x="2168" y="6363"/>
                    <a:pt x="2168" y="6263"/>
                    <a:pt x="2168" y="6130"/>
                  </a:cubicBezTo>
                  <a:lnTo>
                    <a:pt x="2168" y="5896"/>
                  </a:lnTo>
                  <a:cubicBezTo>
                    <a:pt x="2168" y="5796"/>
                    <a:pt x="2168" y="5696"/>
                    <a:pt x="2135" y="5596"/>
                  </a:cubicBezTo>
                  <a:cubicBezTo>
                    <a:pt x="2102" y="5563"/>
                    <a:pt x="2068" y="5563"/>
                    <a:pt x="2035" y="5563"/>
                  </a:cubicBezTo>
                  <a:lnTo>
                    <a:pt x="834" y="6263"/>
                  </a:lnTo>
                  <a:lnTo>
                    <a:pt x="834" y="4462"/>
                  </a:lnTo>
                  <a:lnTo>
                    <a:pt x="1901" y="3862"/>
                  </a:lnTo>
                  <a:cubicBezTo>
                    <a:pt x="1935" y="3795"/>
                    <a:pt x="2001" y="3762"/>
                    <a:pt x="2001" y="3662"/>
                  </a:cubicBezTo>
                  <a:cubicBezTo>
                    <a:pt x="2035" y="3561"/>
                    <a:pt x="2035" y="3461"/>
                    <a:pt x="2035" y="3361"/>
                  </a:cubicBezTo>
                  <a:lnTo>
                    <a:pt x="2035" y="3094"/>
                  </a:lnTo>
                  <a:cubicBezTo>
                    <a:pt x="2035" y="2994"/>
                    <a:pt x="2035" y="2928"/>
                    <a:pt x="2001" y="2828"/>
                  </a:cubicBezTo>
                  <a:cubicBezTo>
                    <a:pt x="2001" y="2789"/>
                    <a:pt x="1979" y="2772"/>
                    <a:pt x="1953" y="2772"/>
                  </a:cubicBezTo>
                  <a:cubicBezTo>
                    <a:pt x="1935" y="2772"/>
                    <a:pt x="1915" y="2780"/>
                    <a:pt x="1901" y="2794"/>
                  </a:cubicBezTo>
                  <a:lnTo>
                    <a:pt x="834" y="3395"/>
                  </a:lnTo>
                  <a:lnTo>
                    <a:pt x="834" y="1760"/>
                  </a:lnTo>
                  <a:lnTo>
                    <a:pt x="2001" y="1060"/>
                  </a:lnTo>
                  <a:cubicBezTo>
                    <a:pt x="2068" y="1026"/>
                    <a:pt x="2135" y="960"/>
                    <a:pt x="2135" y="893"/>
                  </a:cubicBezTo>
                  <a:cubicBezTo>
                    <a:pt x="2168" y="793"/>
                    <a:pt x="2168" y="693"/>
                    <a:pt x="2168" y="559"/>
                  </a:cubicBezTo>
                  <a:lnTo>
                    <a:pt x="2168" y="326"/>
                  </a:lnTo>
                  <a:cubicBezTo>
                    <a:pt x="2168" y="226"/>
                    <a:pt x="2168" y="126"/>
                    <a:pt x="2135" y="26"/>
                  </a:cubicBezTo>
                  <a:cubicBezTo>
                    <a:pt x="2118" y="9"/>
                    <a:pt x="2102" y="1"/>
                    <a:pt x="20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71"/>
            <p:cNvSpPr/>
            <p:nvPr/>
          </p:nvSpPr>
          <p:spPr>
            <a:xfrm>
              <a:off x="5074625" y="3211775"/>
              <a:ext cx="84250" cy="189450"/>
            </a:xfrm>
            <a:custGeom>
              <a:avLst/>
              <a:gdLst/>
              <a:ahLst/>
              <a:cxnLst/>
              <a:rect l="l" t="t" r="r" b="b"/>
              <a:pathLst>
                <a:path w="3370" h="7578" extrusionOk="0">
                  <a:moveTo>
                    <a:pt x="1852" y="1184"/>
                  </a:moveTo>
                  <a:cubicBezTo>
                    <a:pt x="1984" y="1184"/>
                    <a:pt x="2083" y="1281"/>
                    <a:pt x="2169" y="1474"/>
                  </a:cubicBezTo>
                  <a:cubicBezTo>
                    <a:pt x="2336" y="2007"/>
                    <a:pt x="2369" y="2574"/>
                    <a:pt x="2336" y="3141"/>
                  </a:cubicBezTo>
                  <a:cubicBezTo>
                    <a:pt x="2369" y="3775"/>
                    <a:pt x="2302" y="4409"/>
                    <a:pt x="2169" y="5043"/>
                  </a:cubicBezTo>
                  <a:cubicBezTo>
                    <a:pt x="2102" y="5410"/>
                    <a:pt x="1902" y="5710"/>
                    <a:pt x="1602" y="5910"/>
                  </a:cubicBezTo>
                  <a:cubicBezTo>
                    <a:pt x="1535" y="5966"/>
                    <a:pt x="1457" y="5992"/>
                    <a:pt x="1381" y="5992"/>
                  </a:cubicBezTo>
                  <a:cubicBezTo>
                    <a:pt x="1227" y="5992"/>
                    <a:pt x="1079" y="5888"/>
                    <a:pt x="1035" y="5710"/>
                  </a:cubicBezTo>
                  <a:cubicBezTo>
                    <a:pt x="868" y="5176"/>
                    <a:pt x="801" y="4576"/>
                    <a:pt x="868" y="4009"/>
                  </a:cubicBezTo>
                  <a:cubicBezTo>
                    <a:pt x="835" y="3375"/>
                    <a:pt x="901" y="2741"/>
                    <a:pt x="1035" y="2141"/>
                  </a:cubicBezTo>
                  <a:cubicBezTo>
                    <a:pt x="1101" y="1774"/>
                    <a:pt x="1302" y="1474"/>
                    <a:pt x="1602" y="1273"/>
                  </a:cubicBezTo>
                  <a:cubicBezTo>
                    <a:pt x="1697" y="1214"/>
                    <a:pt x="1780" y="1184"/>
                    <a:pt x="1852" y="1184"/>
                  </a:cubicBezTo>
                  <a:close/>
                  <a:moveTo>
                    <a:pt x="2220" y="0"/>
                  </a:moveTo>
                  <a:cubicBezTo>
                    <a:pt x="2039" y="0"/>
                    <a:pt x="1833" y="69"/>
                    <a:pt x="1602" y="206"/>
                  </a:cubicBezTo>
                  <a:cubicBezTo>
                    <a:pt x="534" y="806"/>
                    <a:pt x="1" y="2241"/>
                    <a:pt x="1" y="4476"/>
                  </a:cubicBezTo>
                  <a:cubicBezTo>
                    <a:pt x="1" y="5143"/>
                    <a:pt x="67" y="5777"/>
                    <a:pt x="234" y="6410"/>
                  </a:cubicBezTo>
                  <a:cubicBezTo>
                    <a:pt x="401" y="6844"/>
                    <a:pt x="601" y="7078"/>
                    <a:pt x="901" y="7144"/>
                  </a:cubicBezTo>
                  <a:cubicBezTo>
                    <a:pt x="1468" y="7244"/>
                    <a:pt x="2002" y="7378"/>
                    <a:pt x="2502" y="7511"/>
                  </a:cubicBezTo>
                  <a:cubicBezTo>
                    <a:pt x="2669" y="7578"/>
                    <a:pt x="2836" y="7578"/>
                    <a:pt x="3003" y="7578"/>
                  </a:cubicBezTo>
                  <a:cubicBezTo>
                    <a:pt x="3069" y="7511"/>
                    <a:pt x="3136" y="7444"/>
                    <a:pt x="3136" y="7344"/>
                  </a:cubicBezTo>
                  <a:cubicBezTo>
                    <a:pt x="3203" y="7211"/>
                    <a:pt x="3270" y="7078"/>
                    <a:pt x="3303" y="6911"/>
                  </a:cubicBezTo>
                  <a:cubicBezTo>
                    <a:pt x="3336" y="6811"/>
                    <a:pt x="3336" y="6711"/>
                    <a:pt x="3370" y="6611"/>
                  </a:cubicBezTo>
                  <a:cubicBezTo>
                    <a:pt x="3370" y="6544"/>
                    <a:pt x="3336" y="6477"/>
                    <a:pt x="3270" y="6477"/>
                  </a:cubicBezTo>
                  <a:lnTo>
                    <a:pt x="2302" y="6310"/>
                  </a:lnTo>
                  <a:lnTo>
                    <a:pt x="2302" y="6277"/>
                  </a:lnTo>
                  <a:cubicBezTo>
                    <a:pt x="2903" y="5543"/>
                    <a:pt x="3170" y="4342"/>
                    <a:pt x="3170" y="2674"/>
                  </a:cubicBezTo>
                  <a:cubicBezTo>
                    <a:pt x="3196" y="897"/>
                    <a:pt x="2874" y="0"/>
                    <a:pt x="22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71"/>
            <p:cNvSpPr/>
            <p:nvPr/>
          </p:nvSpPr>
          <p:spPr>
            <a:xfrm>
              <a:off x="5169700" y="3147350"/>
              <a:ext cx="71750" cy="191225"/>
            </a:xfrm>
            <a:custGeom>
              <a:avLst/>
              <a:gdLst/>
              <a:ahLst/>
              <a:cxnLst/>
              <a:rect l="l" t="t" r="r" b="b"/>
              <a:pathLst>
                <a:path w="2870" h="7649" extrusionOk="0">
                  <a:moveTo>
                    <a:pt x="2754" y="1"/>
                  </a:moveTo>
                  <a:cubicBezTo>
                    <a:pt x="2701" y="1"/>
                    <a:pt x="2629" y="28"/>
                    <a:pt x="2535" y="81"/>
                  </a:cubicBezTo>
                  <a:lnTo>
                    <a:pt x="2369" y="181"/>
                  </a:lnTo>
                  <a:cubicBezTo>
                    <a:pt x="2169" y="248"/>
                    <a:pt x="2068" y="448"/>
                    <a:pt x="2035" y="648"/>
                  </a:cubicBezTo>
                  <a:lnTo>
                    <a:pt x="2035" y="5051"/>
                  </a:lnTo>
                  <a:cubicBezTo>
                    <a:pt x="2068" y="5318"/>
                    <a:pt x="2002" y="5585"/>
                    <a:pt x="1868" y="5818"/>
                  </a:cubicBezTo>
                  <a:cubicBezTo>
                    <a:pt x="1802" y="6052"/>
                    <a:pt x="1635" y="6252"/>
                    <a:pt x="1435" y="6352"/>
                  </a:cubicBezTo>
                  <a:cubicBezTo>
                    <a:pt x="1335" y="6419"/>
                    <a:pt x="1251" y="6452"/>
                    <a:pt x="1176" y="6452"/>
                  </a:cubicBezTo>
                  <a:cubicBezTo>
                    <a:pt x="1101" y="6452"/>
                    <a:pt x="1034" y="6419"/>
                    <a:pt x="968" y="6352"/>
                  </a:cubicBezTo>
                  <a:cubicBezTo>
                    <a:pt x="834" y="6185"/>
                    <a:pt x="768" y="5985"/>
                    <a:pt x="801" y="5752"/>
                  </a:cubicBezTo>
                  <a:lnTo>
                    <a:pt x="801" y="1349"/>
                  </a:lnTo>
                  <a:cubicBezTo>
                    <a:pt x="801" y="1251"/>
                    <a:pt x="767" y="1200"/>
                    <a:pt x="699" y="1200"/>
                  </a:cubicBezTo>
                  <a:cubicBezTo>
                    <a:pt x="650" y="1200"/>
                    <a:pt x="584" y="1226"/>
                    <a:pt x="501" y="1282"/>
                  </a:cubicBezTo>
                  <a:lnTo>
                    <a:pt x="301" y="1382"/>
                  </a:lnTo>
                  <a:cubicBezTo>
                    <a:pt x="100" y="1449"/>
                    <a:pt x="0" y="1615"/>
                    <a:pt x="0" y="1816"/>
                  </a:cubicBezTo>
                  <a:lnTo>
                    <a:pt x="0" y="6285"/>
                  </a:lnTo>
                  <a:cubicBezTo>
                    <a:pt x="0" y="6919"/>
                    <a:pt x="100" y="7320"/>
                    <a:pt x="367" y="7520"/>
                  </a:cubicBezTo>
                  <a:cubicBezTo>
                    <a:pt x="482" y="7605"/>
                    <a:pt x="608" y="7648"/>
                    <a:pt x="752" y="7648"/>
                  </a:cubicBezTo>
                  <a:cubicBezTo>
                    <a:pt x="945" y="7648"/>
                    <a:pt x="1168" y="7572"/>
                    <a:pt x="1435" y="7420"/>
                  </a:cubicBezTo>
                  <a:cubicBezTo>
                    <a:pt x="1868" y="7153"/>
                    <a:pt x="2235" y="6752"/>
                    <a:pt x="2469" y="6285"/>
                  </a:cubicBezTo>
                  <a:cubicBezTo>
                    <a:pt x="2736" y="5785"/>
                    <a:pt x="2869" y="5185"/>
                    <a:pt x="2869" y="4618"/>
                  </a:cubicBezTo>
                  <a:lnTo>
                    <a:pt x="2869" y="181"/>
                  </a:lnTo>
                  <a:cubicBezTo>
                    <a:pt x="2869" y="61"/>
                    <a:pt x="2833" y="1"/>
                    <a:pt x="2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71"/>
            <p:cNvSpPr/>
            <p:nvPr/>
          </p:nvSpPr>
          <p:spPr>
            <a:xfrm>
              <a:off x="5259750" y="3104825"/>
              <a:ext cx="54250" cy="192800"/>
            </a:xfrm>
            <a:custGeom>
              <a:avLst/>
              <a:gdLst/>
              <a:ahLst/>
              <a:cxnLst/>
              <a:rect l="l" t="t" r="r" b="b"/>
              <a:pathLst>
                <a:path w="2170" h="7712" extrusionOk="0">
                  <a:moveTo>
                    <a:pt x="2053" y="0"/>
                  </a:moveTo>
                  <a:cubicBezTo>
                    <a:pt x="2039" y="0"/>
                    <a:pt x="2022" y="4"/>
                    <a:pt x="2002" y="14"/>
                  </a:cubicBezTo>
                  <a:lnTo>
                    <a:pt x="201" y="1048"/>
                  </a:lnTo>
                  <a:cubicBezTo>
                    <a:pt x="134" y="1115"/>
                    <a:pt x="101" y="1148"/>
                    <a:pt x="68" y="1248"/>
                  </a:cubicBezTo>
                  <a:cubicBezTo>
                    <a:pt x="34" y="1315"/>
                    <a:pt x="1" y="1415"/>
                    <a:pt x="1" y="1549"/>
                  </a:cubicBezTo>
                  <a:lnTo>
                    <a:pt x="1" y="7453"/>
                  </a:lnTo>
                  <a:cubicBezTo>
                    <a:pt x="1" y="7553"/>
                    <a:pt x="1" y="7620"/>
                    <a:pt x="68" y="7686"/>
                  </a:cubicBezTo>
                  <a:cubicBezTo>
                    <a:pt x="84" y="7703"/>
                    <a:pt x="101" y="7711"/>
                    <a:pt x="122" y="7711"/>
                  </a:cubicBezTo>
                  <a:cubicBezTo>
                    <a:pt x="143" y="7711"/>
                    <a:pt x="168" y="7703"/>
                    <a:pt x="201" y="7686"/>
                  </a:cubicBezTo>
                  <a:lnTo>
                    <a:pt x="2002" y="6652"/>
                  </a:lnTo>
                  <a:cubicBezTo>
                    <a:pt x="2069" y="6619"/>
                    <a:pt x="2102" y="6552"/>
                    <a:pt x="2136" y="6485"/>
                  </a:cubicBezTo>
                  <a:cubicBezTo>
                    <a:pt x="2169" y="6385"/>
                    <a:pt x="2169" y="6252"/>
                    <a:pt x="2169" y="6152"/>
                  </a:cubicBezTo>
                  <a:lnTo>
                    <a:pt x="2169" y="5918"/>
                  </a:lnTo>
                  <a:cubicBezTo>
                    <a:pt x="2169" y="5818"/>
                    <a:pt x="2169" y="5718"/>
                    <a:pt x="2136" y="5618"/>
                  </a:cubicBezTo>
                  <a:cubicBezTo>
                    <a:pt x="2116" y="5579"/>
                    <a:pt x="2097" y="5563"/>
                    <a:pt x="2070" y="5563"/>
                  </a:cubicBezTo>
                  <a:cubicBezTo>
                    <a:pt x="2052" y="5563"/>
                    <a:pt x="2030" y="5571"/>
                    <a:pt x="2002" y="5585"/>
                  </a:cubicBezTo>
                  <a:lnTo>
                    <a:pt x="835" y="6285"/>
                  </a:lnTo>
                  <a:lnTo>
                    <a:pt x="835" y="4484"/>
                  </a:lnTo>
                  <a:lnTo>
                    <a:pt x="1869" y="3850"/>
                  </a:lnTo>
                  <a:cubicBezTo>
                    <a:pt x="1936" y="3817"/>
                    <a:pt x="1969" y="3750"/>
                    <a:pt x="2002" y="3683"/>
                  </a:cubicBezTo>
                  <a:cubicBezTo>
                    <a:pt x="2036" y="3583"/>
                    <a:pt x="2036" y="3483"/>
                    <a:pt x="2036" y="3383"/>
                  </a:cubicBezTo>
                  <a:lnTo>
                    <a:pt x="2036" y="3116"/>
                  </a:lnTo>
                  <a:cubicBezTo>
                    <a:pt x="2036" y="3016"/>
                    <a:pt x="2036" y="2916"/>
                    <a:pt x="2002" y="2849"/>
                  </a:cubicBezTo>
                  <a:cubicBezTo>
                    <a:pt x="1983" y="2810"/>
                    <a:pt x="1963" y="2794"/>
                    <a:pt x="1937" y="2794"/>
                  </a:cubicBezTo>
                  <a:cubicBezTo>
                    <a:pt x="1918" y="2794"/>
                    <a:pt x="1897" y="2802"/>
                    <a:pt x="1869" y="2816"/>
                  </a:cubicBezTo>
                  <a:lnTo>
                    <a:pt x="835" y="3417"/>
                  </a:lnTo>
                  <a:lnTo>
                    <a:pt x="835" y="1782"/>
                  </a:lnTo>
                  <a:lnTo>
                    <a:pt x="2002" y="1082"/>
                  </a:lnTo>
                  <a:cubicBezTo>
                    <a:pt x="2069" y="1048"/>
                    <a:pt x="2102" y="981"/>
                    <a:pt x="2136" y="915"/>
                  </a:cubicBezTo>
                  <a:cubicBezTo>
                    <a:pt x="2169" y="815"/>
                    <a:pt x="2169" y="681"/>
                    <a:pt x="2169" y="581"/>
                  </a:cubicBezTo>
                  <a:lnTo>
                    <a:pt x="2169" y="348"/>
                  </a:lnTo>
                  <a:cubicBezTo>
                    <a:pt x="2169" y="248"/>
                    <a:pt x="2169" y="148"/>
                    <a:pt x="2136" y="47"/>
                  </a:cubicBezTo>
                  <a:cubicBezTo>
                    <a:pt x="2112" y="24"/>
                    <a:pt x="2089" y="0"/>
                    <a:pt x="20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71"/>
            <p:cNvSpPr/>
            <p:nvPr/>
          </p:nvSpPr>
          <p:spPr>
            <a:xfrm>
              <a:off x="5324800" y="3070625"/>
              <a:ext cx="60900" cy="183325"/>
            </a:xfrm>
            <a:custGeom>
              <a:avLst/>
              <a:gdLst/>
              <a:ahLst/>
              <a:cxnLst/>
              <a:rect l="l" t="t" r="r" b="b"/>
              <a:pathLst>
                <a:path w="2436" h="7333" extrusionOk="0">
                  <a:moveTo>
                    <a:pt x="1897" y="1"/>
                  </a:moveTo>
                  <a:cubicBezTo>
                    <a:pt x="1864" y="1"/>
                    <a:pt x="1831" y="5"/>
                    <a:pt x="1802" y="14"/>
                  </a:cubicBezTo>
                  <a:cubicBezTo>
                    <a:pt x="1635" y="48"/>
                    <a:pt x="1502" y="115"/>
                    <a:pt x="1368" y="181"/>
                  </a:cubicBezTo>
                  <a:cubicBezTo>
                    <a:pt x="968" y="415"/>
                    <a:pt x="635" y="782"/>
                    <a:pt x="434" y="1215"/>
                  </a:cubicBezTo>
                  <a:cubicBezTo>
                    <a:pt x="201" y="1682"/>
                    <a:pt x="67" y="2216"/>
                    <a:pt x="101" y="2750"/>
                  </a:cubicBezTo>
                  <a:cubicBezTo>
                    <a:pt x="67" y="3017"/>
                    <a:pt x="101" y="3317"/>
                    <a:pt x="201" y="3584"/>
                  </a:cubicBezTo>
                  <a:cubicBezTo>
                    <a:pt x="268" y="3750"/>
                    <a:pt x="368" y="3917"/>
                    <a:pt x="501" y="4017"/>
                  </a:cubicBezTo>
                  <a:cubicBezTo>
                    <a:pt x="668" y="4117"/>
                    <a:pt x="835" y="4217"/>
                    <a:pt x="1035" y="4251"/>
                  </a:cubicBezTo>
                  <a:cubicBezTo>
                    <a:pt x="1202" y="4284"/>
                    <a:pt x="1335" y="4351"/>
                    <a:pt x="1468" y="4451"/>
                  </a:cubicBezTo>
                  <a:cubicBezTo>
                    <a:pt x="1569" y="4618"/>
                    <a:pt x="1635" y="4785"/>
                    <a:pt x="1602" y="4985"/>
                  </a:cubicBezTo>
                  <a:cubicBezTo>
                    <a:pt x="1635" y="5218"/>
                    <a:pt x="1569" y="5452"/>
                    <a:pt x="1468" y="5652"/>
                  </a:cubicBezTo>
                  <a:cubicBezTo>
                    <a:pt x="1368" y="5819"/>
                    <a:pt x="1235" y="5985"/>
                    <a:pt x="1068" y="6085"/>
                  </a:cubicBezTo>
                  <a:cubicBezTo>
                    <a:pt x="961" y="6150"/>
                    <a:pt x="825" y="6187"/>
                    <a:pt x="698" y="6187"/>
                  </a:cubicBezTo>
                  <a:cubicBezTo>
                    <a:pt x="628" y="6187"/>
                    <a:pt x="560" y="6176"/>
                    <a:pt x="501" y="6152"/>
                  </a:cubicBezTo>
                  <a:lnTo>
                    <a:pt x="368" y="6119"/>
                  </a:lnTo>
                  <a:cubicBezTo>
                    <a:pt x="351" y="6102"/>
                    <a:pt x="334" y="6094"/>
                    <a:pt x="318" y="6094"/>
                  </a:cubicBezTo>
                  <a:cubicBezTo>
                    <a:pt x="301" y="6094"/>
                    <a:pt x="284" y="6102"/>
                    <a:pt x="268" y="6119"/>
                  </a:cubicBezTo>
                  <a:cubicBezTo>
                    <a:pt x="168" y="6219"/>
                    <a:pt x="101" y="6319"/>
                    <a:pt x="101" y="6452"/>
                  </a:cubicBezTo>
                  <a:cubicBezTo>
                    <a:pt x="34" y="6619"/>
                    <a:pt x="34" y="6786"/>
                    <a:pt x="34" y="6953"/>
                  </a:cubicBezTo>
                  <a:cubicBezTo>
                    <a:pt x="1" y="7019"/>
                    <a:pt x="1" y="7053"/>
                    <a:pt x="34" y="7120"/>
                  </a:cubicBezTo>
                  <a:cubicBezTo>
                    <a:pt x="34" y="7153"/>
                    <a:pt x="67" y="7186"/>
                    <a:pt x="67" y="7220"/>
                  </a:cubicBezTo>
                  <a:cubicBezTo>
                    <a:pt x="168" y="7295"/>
                    <a:pt x="268" y="7332"/>
                    <a:pt x="382" y="7332"/>
                  </a:cubicBezTo>
                  <a:cubicBezTo>
                    <a:pt x="420" y="7332"/>
                    <a:pt x="459" y="7328"/>
                    <a:pt x="501" y="7320"/>
                  </a:cubicBezTo>
                  <a:cubicBezTo>
                    <a:pt x="701" y="7286"/>
                    <a:pt x="901" y="7186"/>
                    <a:pt x="1068" y="7086"/>
                  </a:cubicBezTo>
                  <a:cubicBezTo>
                    <a:pt x="1368" y="6919"/>
                    <a:pt x="1602" y="6686"/>
                    <a:pt x="1802" y="6419"/>
                  </a:cubicBezTo>
                  <a:cubicBezTo>
                    <a:pt x="2002" y="6119"/>
                    <a:pt x="2169" y="5785"/>
                    <a:pt x="2236" y="5452"/>
                  </a:cubicBezTo>
                  <a:cubicBezTo>
                    <a:pt x="2336" y="5085"/>
                    <a:pt x="2402" y="4718"/>
                    <a:pt x="2402" y="4384"/>
                  </a:cubicBezTo>
                  <a:cubicBezTo>
                    <a:pt x="2436" y="4017"/>
                    <a:pt x="2369" y="3650"/>
                    <a:pt x="2202" y="3350"/>
                  </a:cubicBezTo>
                  <a:cubicBezTo>
                    <a:pt x="2036" y="3150"/>
                    <a:pt x="1802" y="2983"/>
                    <a:pt x="1535" y="2917"/>
                  </a:cubicBezTo>
                  <a:cubicBezTo>
                    <a:pt x="1368" y="2883"/>
                    <a:pt x="1235" y="2850"/>
                    <a:pt x="1168" y="2816"/>
                  </a:cubicBezTo>
                  <a:cubicBezTo>
                    <a:pt x="1068" y="2750"/>
                    <a:pt x="1001" y="2683"/>
                    <a:pt x="968" y="2616"/>
                  </a:cubicBezTo>
                  <a:cubicBezTo>
                    <a:pt x="901" y="2483"/>
                    <a:pt x="868" y="2349"/>
                    <a:pt x="868" y="2216"/>
                  </a:cubicBezTo>
                  <a:cubicBezTo>
                    <a:pt x="868" y="2016"/>
                    <a:pt x="935" y="1816"/>
                    <a:pt x="1001" y="1649"/>
                  </a:cubicBezTo>
                  <a:cubicBezTo>
                    <a:pt x="1102" y="1449"/>
                    <a:pt x="1235" y="1315"/>
                    <a:pt x="1402" y="1215"/>
                  </a:cubicBezTo>
                  <a:cubicBezTo>
                    <a:pt x="1502" y="1140"/>
                    <a:pt x="1621" y="1103"/>
                    <a:pt x="1744" y="1103"/>
                  </a:cubicBezTo>
                  <a:cubicBezTo>
                    <a:pt x="1785" y="1103"/>
                    <a:pt x="1827" y="1107"/>
                    <a:pt x="1869" y="1115"/>
                  </a:cubicBezTo>
                  <a:lnTo>
                    <a:pt x="2002" y="1115"/>
                  </a:lnTo>
                  <a:cubicBezTo>
                    <a:pt x="2069" y="1082"/>
                    <a:pt x="2102" y="948"/>
                    <a:pt x="2169" y="748"/>
                  </a:cubicBezTo>
                  <a:cubicBezTo>
                    <a:pt x="2202" y="582"/>
                    <a:pt x="2236" y="415"/>
                    <a:pt x="2236" y="248"/>
                  </a:cubicBezTo>
                  <a:cubicBezTo>
                    <a:pt x="2236" y="148"/>
                    <a:pt x="2202" y="81"/>
                    <a:pt x="2136" y="48"/>
                  </a:cubicBezTo>
                  <a:cubicBezTo>
                    <a:pt x="2065" y="24"/>
                    <a:pt x="1977" y="1"/>
                    <a:pt x="18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71"/>
            <p:cNvSpPr/>
            <p:nvPr/>
          </p:nvSpPr>
          <p:spPr>
            <a:xfrm>
              <a:off x="5389025" y="3023650"/>
              <a:ext cx="66725" cy="186175"/>
            </a:xfrm>
            <a:custGeom>
              <a:avLst/>
              <a:gdLst/>
              <a:ahLst/>
              <a:cxnLst/>
              <a:rect l="l" t="t" r="r" b="b"/>
              <a:pathLst>
                <a:path w="2669" h="7447" extrusionOk="0">
                  <a:moveTo>
                    <a:pt x="2565" y="0"/>
                  </a:moveTo>
                  <a:cubicBezTo>
                    <a:pt x="2544" y="0"/>
                    <a:pt x="2519" y="9"/>
                    <a:pt x="2502" y="25"/>
                  </a:cubicBezTo>
                  <a:lnTo>
                    <a:pt x="167" y="1360"/>
                  </a:lnTo>
                  <a:cubicBezTo>
                    <a:pt x="100" y="1393"/>
                    <a:pt x="67" y="1460"/>
                    <a:pt x="34" y="1527"/>
                  </a:cubicBezTo>
                  <a:cubicBezTo>
                    <a:pt x="34" y="1627"/>
                    <a:pt x="0" y="1727"/>
                    <a:pt x="0" y="1860"/>
                  </a:cubicBezTo>
                  <a:lnTo>
                    <a:pt x="0" y="2094"/>
                  </a:lnTo>
                  <a:cubicBezTo>
                    <a:pt x="0" y="2194"/>
                    <a:pt x="0" y="2294"/>
                    <a:pt x="34" y="2394"/>
                  </a:cubicBezTo>
                  <a:cubicBezTo>
                    <a:pt x="57" y="2417"/>
                    <a:pt x="81" y="2441"/>
                    <a:pt x="116" y="2441"/>
                  </a:cubicBezTo>
                  <a:cubicBezTo>
                    <a:pt x="131" y="2441"/>
                    <a:pt x="148" y="2437"/>
                    <a:pt x="167" y="2427"/>
                  </a:cubicBezTo>
                  <a:lnTo>
                    <a:pt x="934" y="1994"/>
                  </a:lnTo>
                  <a:lnTo>
                    <a:pt x="934" y="7297"/>
                  </a:lnTo>
                  <a:cubicBezTo>
                    <a:pt x="934" y="7394"/>
                    <a:pt x="968" y="7446"/>
                    <a:pt x="1036" y="7446"/>
                  </a:cubicBezTo>
                  <a:cubicBezTo>
                    <a:pt x="1085" y="7446"/>
                    <a:pt x="1151" y="7420"/>
                    <a:pt x="1234" y="7364"/>
                  </a:cubicBezTo>
                  <a:lnTo>
                    <a:pt x="1435" y="7231"/>
                  </a:lnTo>
                  <a:cubicBezTo>
                    <a:pt x="1601" y="7164"/>
                    <a:pt x="1735" y="6997"/>
                    <a:pt x="1735" y="6797"/>
                  </a:cubicBezTo>
                  <a:lnTo>
                    <a:pt x="1735" y="1493"/>
                  </a:lnTo>
                  <a:lnTo>
                    <a:pt x="2502" y="1060"/>
                  </a:lnTo>
                  <a:cubicBezTo>
                    <a:pt x="2535" y="1026"/>
                    <a:pt x="2602" y="959"/>
                    <a:pt x="2602" y="893"/>
                  </a:cubicBezTo>
                  <a:cubicBezTo>
                    <a:pt x="2635" y="793"/>
                    <a:pt x="2669" y="693"/>
                    <a:pt x="2669" y="559"/>
                  </a:cubicBezTo>
                  <a:lnTo>
                    <a:pt x="2669" y="326"/>
                  </a:lnTo>
                  <a:cubicBezTo>
                    <a:pt x="2669" y="226"/>
                    <a:pt x="2635" y="126"/>
                    <a:pt x="2602" y="25"/>
                  </a:cubicBezTo>
                  <a:cubicBezTo>
                    <a:pt x="2602" y="9"/>
                    <a:pt x="2585" y="0"/>
                    <a:pt x="25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9" name="Google Shape;2599;p71"/>
          <p:cNvGrpSpPr/>
          <p:nvPr/>
        </p:nvGrpSpPr>
        <p:grpSpPr>
          <a:xfrm flipH="1">
            <a:off x="6812846" y="3642785"/>
            <a:ext cx="216300" cy="965800"/>
            <a:chOff x="4664716" y="3950185"/>
            <a:chExt cx="216300" cy="965800"/>
          </a:xfrm>
        </p:grpSpPr>
        <p:sp>
          <p:nvSpPr>
            <p:cNvPr id="2600" name="Google Shape;2600;p71"/>
            <p:cNvSpPr/>
            <p:nvPr/>
          </p:nvSpPr>
          <p:spPr>
            <a:xfrm rot="-5400000">
              <a:off x="4664716" y="4699685"/>
              <a:ext cx="216300" cy="216300"/>
            </a:xfrm>
            <a:prstGeom prst="ellipse">
              <a:avLst/>
            </a:pr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71"/>
            <p:cNvSpPr/>
            <p:nvPr/>
          </p:nvSpPr>
          <p:spPr>
            <a:xfrm>
              <a:off x="4738252" y="3950185"/>
              <a:ext cx="69000" cy="7956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4"/>
                </a:gs>
                <a:gs pos="80000">
                  <a:srgbClr val="BA68C8">
                    <a:alpha val="0"/>
                  </a:srgbClr>
                </a:gs>
                <a:gs pos="100000">
                  <a:srgbClr val="BA68C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05" name="Google Shape;2605;p71"/>
          <p:cNvGrpSpPr/>
          <p:nvPr/>
        </p:nvGrpSpPr>
        <p:grpSpPr>
          <a:xfrm flipH="1">
            <a:off x="4660671" y="418435"/>
            <a:ext cx="216300" cy="965800"/>
            <a:chOff x="4664716" y="3950185"/>
            <a:chExt cx="216300" cy="965800"/>
          </a:xfrm>
        </p:grpSpPr>
        <p:sp>
          <p:nvSpPr>
            <p:cNvPr id="2606" name="Google Shape;2606;p71"/>
            <p:cNvSpPr/>
            <p:nvPr/>
          </p:nvSpPr>
          <p:spPr>
            <a:xfrm rot="-5400000">
              <a:off x="4664716" y="4699685"/>
              <a:ext cx="216300" cy="216300"/>
            </a:xfrm>
            <a:prstGeom prst="ellipse">
              <a:avLst/>
            </a:pr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71"/>
            <p:cNvSpPr/>
            <p:nvPr/>
          </p:nvSpPr>
          <p:spPr>
            <a:xfrm>
              <a:off x="4738252" y="3950185"/>
              <a:ext cx="69000" cy="795600"/>
            </a:xfrm>
            <a:prstGeom prst="triangle">
              <a:avLst>
                <a:gd name="adj" fmla="val 50000"/>
              </a:avLst>
            </a:prstGeom>
            <a:gradFill>
              <a:gsLst>
                <a:gs pos="0">
                  <a:schemeClr val="accent4"/>
                </a:gs>
                <a:gs pos="80000">
                  <a:srgbClr val="BA68C8">
                    <a:alpha val="0"/>
                  </a:srgbClr>
                </a:gs>
                <a:gs pos="100000">
                  <a:srgbClr val="BA68C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6956B586-FAA7-45AE-A870-A79F08A03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48010" y="1140811"/>
            <a:ext cx="5350238" cy="3298092"/>
          </a:xfrm>
          <a:prstGeom prst="rect">
            <a:avLst/>
          </a:prstGeom>
        </p:spPr>
      </p:pic>
      <p:sp>
        <p:nvSpPr>
          <p:cNvPr id="400" name="Google Shape;400;p29"/>
          <p:cNvSpPr txBox="1">
            <a:spLocks noGrp="1"/>
          </p:cNvSpPr>
          <p:nvPr>
            <p:ph type="title"/>
          </p:nvPr>
        </p:nvSpPr>
        <p:spPr>
          <a:xfrm>
            <a:off x="857888" y="447592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DIFERENCIAL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C4375309-BD81-3231-F15F-2A820A63A5AA}"/>
              </a:ext>
            </a:extLst>
          </p:cNvPr>
          <p:cNvGrpSpPr/>
          <p:nvPr/>
        </p:nvGrpSpPr>
        <p:grpSpPr>
          <a:xfrm>
            <a:off x="7053942" y="-1380678"/>
            <a:ext cx="3151531" cy="3151531"/>
            <a:chOff x="7053942" y="-1380678"/>
            <a:chExt cx="3151531" cy="3151531"/>
          </a:xfrm>
        </p:grpSpPr>
        <p:grpSp>
          <p:nvGrpSpPr>
            <p:cNvPr id="402" name="Google Shape;402;p29"/>
            <p:cNvGrpSpPr/>
            <p:nvPr/>
          </p:nvGrpSpPr>
          <p:grpSpPr>
            <a:xfrm rot="-5400000">
              <a:off x="7053942" y="-1380678"/>
              <a:ext cx="3151531" cy="3151531"/>
              <a:chOff x="269239" y="624399"/>
              <a:chExt cx="2386800" cy="2386800"/>
            </a:xfrm>
          </p:grpSpPr>
          <p:sp>
            <p:nvSpPr>
              <p:cNvPr id="403" name="Google Shape;403;p29"/>
              <p:cNvSpPr/>
              <p:nvPr/>
            </p:nvSpPr>
            <p:spPr>
              <a:xfrm rot="-1970538">
                <a:off x="599418" y="954577"/>
                <a:ext cx="1726444" cy="1726444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9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bg1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5" name="Google Shape;405;p29"/>
            <p:cNvSpPr/>
            <p:nvPr/>
          </p:nvSpPr>
          <p:spPr>
            <a:xfrm>
              <a:off x="7684189" y="-750389"/>
              <a:ext cx="1891200" cy="1891200"/>
            </a:xfrm>
            <a:prstGeom prst="ellipse">
              <a:avLst/>
            </a:prstGeom>
            <a:solidFill>
              <a:srgbClr val="C112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406" name="Google Shape;406;p29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1" name="Retângulo 10">
            <a:extLst>
              <a:ext uri="{FF2B5EF4-FFF2-40B4-BE49-F238E27FC236}">
                <a16:creationId xmlns:a16="http://schemas.microsoft.com/office/drawing/2014/main" id="{B5309520-3BE8-4122-83E3-8A33C775481B}"/>
              </a:ext>
            </a:extLst>
          </p:cNvPr>
          <p:cNvSpPr/>
          <p:nvPr/>
        </p:nvSpPr>
        <p:spPr>
          <a:xfrm>
            <a:off x="3550808" y="987819"/>
            <a:ext cx="2042383" cy="3451084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1" name="Google Shape;401;p29"/>
          <p:cNvSpPr txBox="1">
            <a:spLocks noGrp="1"/>
          </p:cNvSpPr>
          <p:nvPr>
            <p:ph type="subTitle" idx="1"/>
          </p:nvPr>
        </p:nvSpPr>
        <p:spPr>
          <a:xfrm>
            <a:off x="3663855" y="1343339"/>
            <a:ext cx="4774545" cy="36471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pt-BR" sz="1200" dirty="0"/>
              <a:t>Abordagem: envolvimento de PCD’s nos eventos esportivos, e como funciona a inclusão nos jogos escolares.</a:t>
            </a:r>
          </a:p>
          <a:p>
            <a:pPr marL="15875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pt-BR" sz="1200" dirty="0"/>
          </a:p>
          <a:p>
            <a:pPr lvl="0">
              <a:lnSpc>
                <a:spcPct val="150000"/>
              </a:lnSpc>
              <a:buClr>
                <a:srgbClr val="191919"/>
              </a:buClr>
            </a:pPr>
            <a:r>
              <a:rPr lang="pt-BR" sz="1200" dirty="0">
                <a:solidFill>
                  <a:srgbClr val="191919"/>
                </a:solidFill>
              </a:rPr>
              <a:t>Sistema de jogo interativo: modalidade de atletismo. Finalidade: entreter e buscar o interesse do usuário sob o site.</a:t>
            </a:r>
          </a:p>
          <a:p>
            <a:pPr lvl="0">
              <a:lnSpc>
                <a:spcPct val="150000"/>
              </a:lnSpc>
              <a:buClr>
                <a:srgbClr val="191919"/>
              </a:buClr>
            </a:pPr>
            <a:endParaRPr lang="pt-BR" sz="1200" dirty="0">
              <a:solidFill>
                <a:srgbClr val="191919"/>
              </a:solidFill>
            </a:endParaRPr>
          </a:p>
          <a:p>
            <a:pPr marL="158750" lvl="0" indent="0">
              <a:lnSpc>
                <a:spcPct val="150000"/>
              </a:lnSpc>
              <a:buClr>
                <a:srgbClr val="191919"/>
              </a:buClr>
              <a:buNone/>
            </a:pPr>
            <a:r>
              <a:rPr lang="pt-BR" sz="1200" dirty="0">
                <a:solidFill>
                  <a:srgbClr val="191919"/>
                </a:solidFill>
              </a:rPr>
              <a:t>        O jogo, intitulado de “Run”, foi desenvolvido no estilo de jogo                 </a:t>
            </a:r>
          </a:p>
          <a:p>
            <a:pPr marL="158750" lvl="0" indent="0">
              <a:lnSpc>
                <a:spcPct val="150000"/>
              </a:lnSpc>
              <a:buClr>
                <a:srgbClr val="191919"/>
              </a:buClr>
              <a:buNone/>
            </a:pPr>
            <a:r>
              <a:rPr lang="pt-BR" sz="1200" dirty="0">
                <a:solidFill>
                  <a:srgbClr val="191919"/>
                </a:solidFill>
              </a:rPr>
              <a:t>        em pixel, na Engine: Construct.</a:t>
            </a:r>
          </a:p>
          <a:p>
            <a:pPr marL="15875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ACF875A8-1EE2-4C55-890F-8652A5C67FDD}"/>
              </a:ext>
            </a:extLst>
          </p:cNvPr>
          <p:cNvSpPr/>
          <p:nvPr/>
        </p:nvSpPr>
        <p:spPr>
          <a:xfrm>
            <a:off x="-1104141" y="1087861"/>
            <a:ext cx="2042383" cy="3403991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07" name="Google Shape;407;p29"/>
          <p:cNvGrpSpPr/>
          <p:nvPr/>
        </p:nvGrpSpPr>
        <p:grpSpPr>
          <a:xfrm rot="5400000">
            <a:off x="-203296" y="1617070"/>
            <a:ext cx="1248900" cy="289350"/>
            <a:chOff x="6967625" y="394825"/>
            <a:chExt cx="1248900" cy="289350"/>
          </a:xfrm>
        </p:grpSpPr>
        <p:sp>
          <p:nvSpPr>
            <p:cNvPr id="408" name="Google Shape;408;p29"/>
            <p:cNvSpPr/>
            <p:nvPr/>
          </p:nvSpPr>
          <p:spPr>
            <a:xfrm rot="-5400000">
              <a:off x="6967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9"/>
            <p:cNvSpPr/>
            <p:nvPr/>
          </p:nvSpPr>
          <p:spPr>
            <a:xfrm rot="-5400000">
              <a:off x="6967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29"/>
            <p:cNvSpPr/>
            <p:nvPr/>
          </p:nvSpPr>
          <p:spPr>
            <a:xfrm rot="-5400000">
              <a:off x="7158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9"/>
            <p:cNvSpPr/>
            <p:nvPr/>
          </p:nvSpPr>
          <p:spPr>
            <a:xfrm rot="-5400000">
              <a:off x="7158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9"/>
            <p:cNvSpPr/>
            <p:nvPr/>
          </p:nvSpPr>
          <p:spPr>
            <a:xfrm rot="-5400000">
              <a:off x="7348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9"/>
            <p:cNvSpPr/>
            <p:nvPr/>
          </p:nvSpPr>
          <p:spPr>
            <a:xfrm rot="-5400000">
              <a:off x="7348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9"/>
            <p:cNvSpPr/>
            <p:nvPr/>
          </p:nvSpPr>
          <p:spPr>
            <a:xfrm rot="-5400000">
              <a:off x="7539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9"/>
            <p:cNvSpPr/>
            <p:nvPr/>
          </p:nvSpPr>
          <p:spPr>
            <a:xfrm rot="-5400000">
              <a:off x="7539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9"/>
            <p:cNvSpPr/>
            <p:nvPr/>
          </p:nvSpPr>
          <p:spPr>
            <a:xfrm rot="-5400000">
              <a:off x="7729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9"/>
            <p:cNvSpPr/>
            <p:nvPr/>
          </p:nvSpPr>
          <p:spPr>
            <a:xfrm rot="-5400000">
              <a:off x="7729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9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9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9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9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PROGRAMAS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3" name="Google Shape;173;p24"/>
          <p:cNvSpPr txBox="1">
            <a:spLocks noGrp="1"/>
          </p:cNvSpPr>
          <p:nvPr>
            <p:ph type="title" idx="2"/>
          </p:nvPr>
        </p:nvSpPr>
        <p:spPr>
          <a:xfrm>
            <a:off x="936324" y="2691332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GITHUB</a:t>
            </a:r>
            <a:endParaRPr dirty="0"/>
          </a:p>
        </p:txBody>
      </p:sp>
      <p:sp>
        <p:nvSpPr>
          <p:cNvPr id="174" name="Google Shape;174;p24"/>
          <p:cNvSpPr txBox="1">
            <a:spLocks noGrp="1"/>
          </p:cNvSpPr>
          <p:nvPr>
            <p:ph type="subTitle" idx="1"/>
          </p:nvPr>
        </p:nvSpPr>
        <p:spPr>
          <a:xfrm>
            <a:off x="985007" y="3214078"/>
            <a:ext cx="2175300" cy="5276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Armazenar informações do site depois de salvas.</a:t>
            </a:r>
            <a:endParaRPr sz="1200" dirty="0"/>
          </a:p>
        </p:txBody>
      </p:sp>
      <p:sp>
        <p:nvSpPr>
          <p:cNvPr id="175" name="Google Shape;175;p24"/>
          <p:cNvSpPr txBox="1">
            <a:spLocks noGrp="1"/>
          </p:cNvSpPr>
          <p:nvPr>
            <p:ph type="title" idx="3"/>
          </p:nvPr>
        </p:nvSpPr>
        <p:spPr>
          <a:xfrm>
            <a:off x="3506913" y="2686378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JAVA SCRIPT</a:t>
            </a:r>
            <a:endParaRPr dirty="0"/>
          </a:p>
        </p:txBody>
      </p:sp>
      <p:sp>
        <p:nvSpPr>
          <p:cNvPr id="176" name="Google Shape;176;p24"/>
          <p:cNvSpPr txBox="1">
            <a:spLocks noGrp="1"/>
          </p:cNvSpPr>
          <p:nvPr>
            <p:ph type="subTitle" idx="4"/>
          </p:nvPr>
        </p:nvSpPr>
        <p:spPr>
          <a:xfrm>
            <a:off x="3487982" y="3155869"/>
            <a:ext cx="2175300" cy="6979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Linguagem de programação utilizada para produzir as funcionalidades do site.</a:t>
            </a:r>
            <a:endParaRPr sz="1200" dirty="0"/>
          </a:p>
        </p:txBody>
      </p:sp>
      <p:sp>
        <p:nvSpPr>
          <p:cNvPr id="177" name="Google Shape;177;p24"/>
          <p:cNvSpPr txBox="1">
            <a:spLocks noGrp="1"/>
          </p:cNvSpPr>
          <p:nvPr>
            <p:ph type="title" idx="5"/>
          </p:nvPr>
        </p:nvSpPr>
        <p:spPr>
          <a:xfrm>
            <a:off x="6039640" y="2671497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HTML</a:t>
            </a:r>
            <a:endParaRPr dirty="0"/>
          </a:p>
        </p:txBody>
      </p:sp>
      <p:sp>
        <p:nvSpPr>
          <p:cNvPr id="178" name="Google Shape;178;p24"/>
          <p:cNvSpPr txBox="1">
            <a:spLocks noGrp="1"/>
          </p:cNvSpPr>
          <p:nvPr>
            <p:ph type="subTitle" idx="6"/>
          </p:nvPr>
        </p:nvSpPr>
        <p:spPr>
          <a:xfrm>
            <a:off x="6028819" y="3124873"/>
            <a:ext cx="2175300" cy="8681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Linguagem de marcação utilizada em conjunto com a função PHP para estrutura do site.</a:t>
            </a:r>
            <a:endParaRPr sz="1200" dirty="0"/>
          </a:p>
        </p:txBody>
      </p:sp>
      <p:cxnSp>
        <p:nvCxnSpPr>
          <p:cNvPr id="182" name="Google Shape;182;p24"/>
          <p:cNvCxnSpPr/>
          <p:nvPr/>
        </p:nvCxnSpPr>
        <p:spPr>
          <a:xfrm>
            <a:off x="705600" y="256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86" name="Google Shape;186;p24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187" name="Google Shape;187;p24"/>
          <p:cNvGrpSpPr/>
          <p:nvPr/>
        </p:nvGrpSpPr>
        <p:grpSpPr>
          <a:xfrm>
            <a:off x="-62573" y="959839"/>
            <a:ext cx="1629900" cy="289350"/>
            <a:chOff x="7920125" y="394825"/>
            <a:chExt cx="1629900" cy="289350"/>
          </a:xfrm>
        </p:grpSpPr>
        <p:sp>
          <p:nvSpPr>
            <p:cNvPr id="188" name="Google Shape;188;p24"/>
            <p:cNvSpPr/>
            <p:nvPr/>
          </p:nvSpPr>
          <p:spPr>
            <a:xfrm rot="-5400000">
              <a:off x="7920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4"/>
            <p:cNvSpPr/>
            <p:nvPr/>
          </p:nvSpPr>
          <p:spPr>
            <a:xfrm rot="-5400000">
              <a:off x="7920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4"/>
            <p:cNvSpPr/>
            <p:nvPr/>
          </p:nvSpPr>
          <p:spPr>
            <a:xfrm rot="-5400000">
              <a:off x="8110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4"/>
            <p:cNvSpPr/>
            <p:nvPr/>
          </p:nvSpPr>
          <p:spPr>
            <a:xfrm rot="-5400000">
              <a:off x="8110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4"/>
            <p:cNvSpPr/>
            <p:nvPr/>
          </p:nvSpPr>
          <p:spPr>
            <a:xfrm rot="-5400000">
              <a:off x="8301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4"/>
            <p:cNvSpPr/>
            <p:nvPr/>
          </p:nvSpPr>
          <p:spPr>
            <a:xfrm rot="-5400000">
              <a:off x="8301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4"/>
            <p:cNvSpPr/>
            <p:nvPr/>
          </p:nvSpPr>
          <p:spPr>
            <a:xfrm rot="-5400000">
              <a:off x="8491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 rot="-5400000">
              <a:off x="8491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 rot="-5400000">
              <a:off x="8682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 rot="-5400000">
              <a:off x="8682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4"/>
            <p:cNvSpPr/>
            <p:nvPr/>
          </p:nvSpPr>
          <p:spPr>
            <a:xfrm rot="-5400000">
              <a:off x="8872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4"/>
            <p:cNvSpPr/>
            <p:nvPr/>
          </p:nvSpPr>
          <p:spPr>
            <a:xfrm rot="-5400000">
              <a:off x="8872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4"/>
            <p:cNvSpPr/>
            <p:nvPr/>
          </p:nvSpPr>
          <p:spPr>
            <a:xfrm rot="-5400000">
              <a:off x="9063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4"/>
            <p:cNvSpPr/>
            <p:nvPr/>
          </p:nvSpPr>
          <p:spPr>
            <a:xfrm rot="-5400000">
              <a:off x="9063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4"/>
            <p:cNvSpPr/>
            <p:nvPr/>
          </p:nvSpPr>
          <p:spPr>
            <a:xfrm rot="-5400000">
              <a:off x="92536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4"/>
            <p:cNvSpPr/>
            <p:nvPr/>
          </p:nvSpPr>
          <p:spPr>
            <a:xfrm rot="-5400000">
              <a:off x="92536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4"/>
            <p:cNvSpPr/>
            <p:nvPr/>
          </p:nvSpPr>
          <p:spPr>
            <a:xfrm rot="-5400000">
              <a:off x="9444125" y="57827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4"/>
            <p:cNvSpPr/>
            <p:nvPr/>
          </p:nvSpPr>
          <p:spPr>
            <a:xfrm rot="-5400000">
              <a:off x="9444125" y="394825"/>
              <a:ext cx="105900" cy="1059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8D7936AF-2E90-4F1D-88AF-C6C96FB1C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8554" y="1620910"/>
            <a:ext cx="950840" cy="95084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89C468C4-02CF-4A8A-8B94-91064F7460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4782" y="1556280"/>
            <a:ext cx="1054435" cy="105443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FAA129CC-C360-4539-96AA-D244DB373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4633" y="1535410"/>
            <a:ext cx="1054435" cy="10544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 txBox="1">
            <a:spLocks noGrp="1"/>
          </p:cNvSpPr>
          <p:nvPr>
            <p:ph type="title"/>
          </p:nvPr>
        </p:nvSpPr>
        <p:spPr>
          <a:xfrm>
            <a:off x="4334830" y="989775"/>
            <a:ext cx="39579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INTERFACE INICIAL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61" name="Google Shape;261;p26"/>
          <p:cNvSpPr txBox="1">
            <a:spLocks noGrp="1"/>
          </p:cNvSpPr>
          <p:nvPr>
            <p:ph type="subTitle" idx="1"/>
          </p:nvPr>
        </p:nvSpPr>
        <p:spPr>
          <a:xfrm>
            <a:off x="4470030" y="1694775"/>
            <a:ext cx="3609900" cy="2007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Interface desenvolvida com foco na praticidade de busca pelo assunto requerido.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200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Dividida em diferentes vertentes para cada modalidade aplicada sob os eventos esportivos da ETEC De Peruíbe.</a:t>
            </a:r>
            <a:endParaRPr sz="1200" dirty="0"/>
          </a:p>
        </p:txBody>
      </p:sp>
      <p:pic>
        <p:nvPicPr>
          <p:cNvPr id="263" name="Google Shape;263;p26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l="26541" t="-41" r="26541" b="41"/>
          <a:stretch/>
        </p:blipFill>
        <p:spPr>
          <a:xfrm>
            <a:off x="-1683542" y="-2126"/>
            <a:ext cx="5137961" cy="5143499"/>
          </a:xfrm>
          <a:prstGeom prst="rect">
            <a:avLst/>
          </a:prstGeom>
        </p:spPr>
      </p:pic>
      <p:cxnSp>
        <p:nvCxnSpPr>
          <p:cNvPr id="262" name="Google Shape;262;p26"/>
          <p:cNvCxnSpPr/>
          <p:nvPr/>
        </p:nvCxnSpPr>
        <p:spPr>
          <a:xfrm>
            <a:off x="705600" y="4867850"/>
            <a:ext cx="7732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4"/>
          <p:cNvSpPr/>
          <p:nvPr/>
        </p:nvSpPr>
        <p:spPr>
          <a:xfrm>
            <a:off x="1054867" y="822964"/>
            <a:ext cx="1178100" cy="1178100"/>
          </a:xfrm>
          <a:prstGeom prst="ellipse">
            <a:avLst/>
          </a:prstGeom>
          <a:solidFill>
            <a:srgbClr val="C1121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6" name="Google Shape;606;p34"/>
          <p:cNvSpPr txBox="1">
            <a:spLocks noGrp="1"/>
          </p:cNvSpPr>
          <p:nvPr>
            <p:ph type="title"/>
          </p:nvPr>
        </p:nvSpPr>
        <p:spPr>
          <a:xfrm>
            <a:off x="1473073" y="184434"/>
            <a:ext cx="6197751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OBRIGADO</a:t>
            </a:r>
            <a:r>
              <a:rPr lang="en" sz="8000" dirty="0"/>
              <a:t>!</a:t>
            </a:r>
            <a:endParaRPr sz="8000" dirty="0"/>
          </a:p>
        </p:txBody>
      </p:sp>
      <p:sp>
        <p:nvSpPr>
          <p:cNvPr id="607" name="Google Shape;607;p34"/>
          <p:cNvSpPr txBox="1">
            <a:spLocks noGrp="1"/>
          </p:cNvSpPr>
          <p:nvPr>
            <p:ph type="subTitle" idx="1"/>
          </p:nvPr>
        </p:nvSpPr>
        <p:spPr>
          <a:xfrm>
            <a:off x="2347898" y="1338290"/>
            <a:ext cx="4448100" cy="18013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layfair Display ExtraBold"/>
                <a:ea typeface="Playfair Display ExtraBold"/>
                <a:cs typeface="Playfair Display ExtraBold"/>
                <a:sym typeface="Playfair Display ExtraBold"/>
              </a:rPr>
              <a:t>Visite nosso site!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E obtenha as melhores e mais práticas informações sobre os eventos esportivos escolares!</a:t>
            </a:r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/>
          </a:p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Playfair Display ExtraBold" panose="020B0604020202020204" charset="0"/>
              </a:rPr>
              <a:t>Não se esqueça, o céu é o limite.</a:t>
            </a:r>
          </a:p>
        </p:txBody>
      </p:sp>
      <p:sp>
        <p:nvSpPr>
          <p:cNvPr id="608" name="Google Shape;608;p34"/>
          <p:cNvSpPr txBox="1"/>
          <p:nvPr/>
        </p:nvSpPr>
        <p:spPr>
          <a:xfrm>
            <a:off x="2496150" y="4125850"/>
            <a:ext cx="41517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Please keep this slide for attribution</a:t>
            </a:r>
            <a:endParaRPr sz="1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2" name="Agrupar 11">
            <a:extLst>
              <a:ext uri="{FF2B5EF4-FFF2-40B4-BE49-F238E27FC236}">
                <a16:creationId xmlns:a16="http://schemas.microsoft.com/office/drawing/2014/main" id="{CB64EB17-BBEE-E1DB-1C63-E1EDC57EF27D}"/>
              </a:ext>
            </a:extLst>
          </p:cNvPr>
          <p:cNvGrpSpPr/>
          <p:nvPr/>
        </p:nvGrpSpPr>
        <p:grpSpPr>
          <a:xfrm>
            <a:off x="7123415" y="-1761101"/>
            <a:ext cx="3522201" cy="3522201"/>
            <a:chOff x="6683149" y="-1938589"/>
            <a:chExt cx="3522201" cy="3522201"/>
          </a:xfrm>
        </p:grpSpPr>
        <p:grpSp>
          <p:nvGrpSpPr>
            <p:cNvPr id="609" name="Google Shape;609;p34"/>
            <p:cNvGrpSpPr/>
            <p:nvPr/>
          </p:nvGrpSpPr>
          <p:grpSpPr>
            <a:xfrm rot="-5400000">
              <a:off x="6683149" y="-1938589"/>
              <a:ext cx="3522201" cy="3522201"/>
              <a:chOff x="269239" y="624399"/>
              <a:chExt cx="2386800" cy="2386800"/>
            </a:xfrm>
          </p:grpSpPr>
          <p:sp>
            <p:nvSpPr>
              <p:cNvPr id="610" name="Google Shape;610;p34"/>
              <p:cNvSpPr/>
              <p:nvPr/>
            </p:nvSpPr>
            <p:spPr>
              <a:xfrm rot="-1970538">
                <a:off x="599418" y="954577"/>
                <a:ext cx="1726444" cy="1726444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34"/>
              <p:cNvSpPr/>
              <p:nvPr/>
            </p:nvSpPr>
            <p:spPr>
              <a:xfrm rot="-1969931">
                <a:off x="929754" y="1027196"/>
                <a:ext cx="127817" cy="127817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2" name="Google Shape;612;p34"/>
            <p:cNvSpPr/>
            <p:nvPr/>
          </p:nvSpPr>
          <p:spPr>
            <a:xfrm>
              <a:off x="7387570" y="-1234259"/>
              <a:ext cx="2113800" cy="2113800"/>
            </a:xfrm>
            <a:prstGeom prst="ellipse">
              <a:avLst/>
            </a:prstGeom>
            <a:solidFill>
              <a:srgbClr val="8ECA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tângulo 1">
            <a:extLst>
              <a:ext uri="{FF2B5EF4-FFF2-40B4-BE49-F238E27FC236}">
                <a16:creationId xmlns:a16="http://schemas.microsoft.com/office/drawing/2014/main" id="{9C328921-98E5-77D4-2ED7-58A0696F4A36}"/>
              </a:ext>
            </a:extLst>
          </p:cNvPr>
          <p:cNvSpPr/>
          <p:nvPr/>
        </p:nvSpPr>
        <p:spPr>
          <a:xfrm>
            <a:off x="1964267" y="3352800"/>
            <a:ext cx="5277221" cy="114529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 descr="Imagem de vídeo game&#10;&#10;Descrição gerada automaticamente com confiança média">
            <a:extLst>
              <a:ext uri="{FF2B5EF4-FFF2-40B4-BE49-F238E27FC236}">
                <a16:creationId xmlns:a16="http://schemas.microsoft.com/office/drawing/2014/main" id="{BE8CED77-8E14-81DE-35B0-EC0340E443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512" y="2716846"/>
            <a:ext cx="3398466" cy="2426654"/>
          </a:xfrm>
          <a:prstGeom prst="rect">
            <a:avLst/>
          </a:prstGeom>
        </p:spPr>
      </p:pic>
      <p:pic>
        <p:nvPicPr>
          <p:cNvPr id="10" name="Imagem 9" descr="Padrão do plano de fundo, Retângulo&#10;&#10;Descrição gerada automaticamente">
            <a:extLst>
              <a:ext uri="{FF2B5EF4-FFF2-40B4-BE49-F238E27FC236}">
                <a16:creationId xmlns:a16="http://schemas.microsoft.com/office/drawing/2014/main" id="{F26CECBC-0BC5-9C47-15E6-E39BB11BA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6688" y="2716846"/>
            <a:ext cx="3398466" cy="2426654"/>
          </a:xfrm>
          <a:prstGeom prst="rect">
            <a:avLst/>
          </a:prstGeom>
        </p:spPr>
      </p:pic>
      <p:pic>
        <p:nvPicPr>
          <p:cNvPr id="11" name="Imagem 10" descr="Padrão do plano de fundo, Retângulo&#10;&#10;Descrição gerada automaticamente">
            <a:extLst>
              <a:ext uri="{FF2B5EF4-FFF2-40B4-BE49-F238E27FC236}">
                <a16:creationId xmlns:a16="http://schemas.microsoft.com/office/drawing/2014/main" id="{43954BE5-00FF-CF4F-9137-D70B646D6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91664" y="2716985"/>
            <a:ext cx="3398466" cy="2426654"/>
          </a:xfrm>
          <a:prstGeom prst="rect">
            <a:avLst/>
          </a:prstGeom>
        </p:spPr>
      </p:pic>
      <p:pic>
        <p:nvPicPr>
          <p:cNvPr id="13" name="Imagem 12" descr="Padrão do plano de fundo, Retângulo&#10;&#10;Descrição gerada automaticamente">
            <a:extLst>
              <a:ext uri="{FF2B5EF4-FFF2-40B4-BE49-F238E27FC236}">
                <a16:creationId xmlns:a16="http://schemas.microsoft.com/office/drawing/2014/main" id="{50186A18-BCFF-D209-421D-4E5F2D7BC6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5359" y="2716846"/>
            <a:ext cx="3398466" cy="24266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inimalist Business Basic Template by Slidesgo">
  <a:themeElements>
    <a:clrScheme name="Simple Light">
      <a:dk1>
        <a:srgbClr val="191919"/>
      </a:dk1>
      <a:lt1>
        <a:srgbClr val="F0F0F0"/>
      </a:lt1>
      <a:dk2>
        <a:srgbClr val="E7C22C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</TotalTime>
  <Words>299</Words>
  <Application>Microsoft Office PowerPoint</Application>
  <PresentationFormat>Apresentação na tela (16:9)</PresentationFormat>
  <Paragraphs>50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9" baseType="lpstr">
      <vt:lpstr>Share Tech Mono</vt:lpstr>
      <vt:lpstr>Barlow Semi Condensed</vt:lpstr>
      <vt:lpstr>Barlow Semi Condensed Medium</vt:lpstr>
      <vt:lpstr>Nunito Light</vt:lpstr>
      <vt:lpstr>Bebas Neue</vt:lpstr>
      <vt:lpstr>Barlow</vt:lpstr>
      <vt:lpstr>Arial</vt:lpstr>
      <vt:lpstr>Roboto</vt:lpstr>
      <vt:lpstr>Playfair Display ExtraBold</vt:lpstr>
      <vt:lpstr>Minimalist Business Basic Template by Slidesgo</vt:lpstr>
      <vt:lpstr>SKY DEVELOPMENT</vt:lpstr>
      <vt:lpstr>TÓPICOS</vt:lpstr>
      <vt:lpstr>LOGO SKY DEV´S</vt:lpstr>
      <vt:lpstr>PROBLEMA</vt:lpstr>
      <vt:lpstr>SOLUÇÃO</vt:lpstr>
      <vt:lpstr>DIFERENCIAL</vt:lpstr>
      <vt:lpstr>PROGRAMAS</vt:lpstr>
      <vt:lpstr>INTERFACE INICIAL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SKY DEVELOPMENT</dc:title>
  <dc:creator>Aluno</dc:creator>
  <cp:lastModifiedBy>Aluno</cp:lastModifiedBy>
  <cp:revision>14</cp:revision>
  <dcterms:modified xsi:type="dcterms:W3CDTF">2023-05-05T11:38:54Z</dcterms:modified>
</cp:coreProperties>
</file>